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gif" ContentType="image/gif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80" r:id="rId3"/>
    <p:sldId id="260" r:id="rId4"/>
    <p:sldId id="306" r:id="rId5"/>
    <p:sldId id="302" r:id="rId6"/>
    <p:sldId id="303" r:id="rId7"/>
    <p:sldId id="304" r:id="rId8"/>
    <p:sldId id="305" r:id="rId9"/>
    <p:sldId id="264" r:id="rId10"/>
    <p:sldId id="265" r:id="rId11"/>
    <p:sldId id="267" r:id="rId12"/>
    <p:sldId id="293" r:id="rId13"/>
    <p:sldId id="294" r:id="rId14"/>
    <p:sldId id="295" r:id="rId15"/>
    <p:sldId id="301" r:id="rId16"/>
    <p:sldId id="297" r:id="rId17"/>
    <p:sldId id="299" r:id="rId18"/>
    <p:sldId id="300" r:id="rId19"/>
    <p:sldId id="281" r:id="rId20"/>
    <p:sldId id="29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0" r:id="rId30"/>
    <p:sldId id="307" r:id="rId31"/>
    <p:sldId id="308" r:id="rId32"/>
    <p:sldId id="309" r:id="rId33"/>
    <p:sldId id="31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Data\Wave%20Data\Orbital%20Wave%20data\Matlab%20Prep%20Orbital%20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Thesis\WaveSedBioTab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cky.Swerida\Documents\Becky\Maryland\SAV%20Sediment%20Excitment\Data\Sediment%20Data\Complete%20Sediment%20Dataset%20(matlab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Data\Sediment%20Data\Complete%20Sediment%20Dataset%20(matlab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Great%20Green%20Gambol\Mesocosm%20Experiment%20Breakdow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Great%20Green%20Gambol\Mesocosm%20Experiment%20Breakdow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ky.Swerida\Documents\Becky\Maryland\SAV%20Sediment%20Excitment\Great%20Green%20Gambol\Mesocosm%20Experiment%20Breakdow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Owner\Desktop\Data\SAV%20Data\Mesocosm%20Data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384076990376203"/>
          <c:y val="5.1400554097404488E-2"/>
          <c:w val="0.83177928079502883"/>
          <c:h val="0.64329488225736564"/>
        </c:manualLayout>
      </c:layout>
      <c:barChart>
        <c:barDir val="col"/>
        <c:grouping val="clustered"/>
        <c:ser>
          <c:idx val="0"/>
          <c:order val="0"/>
          <c:tx>
            <c:strRef>
              <c:f>'Larry''s Code Results! Orb Vel'!$AH$1</c:f>
              <c:strCache>
                <c:ptCount val="1"/>
                <c:pt idx="0">
                  <c:v>Vegetated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BarType val="both"/>
            <c:errValType val="cust"/>
            <c:plus>
              <c:numRef>
                <c:f>'Larry''s Code Results! Orb Vel'!$AI$2:$AI$12</c:f>
                <c:numCache>
                  <c:formatCode>General</c:formatCode>
                  <c:ptCount val="11"/>
                  <c:pt idx="0">
                    <c:v>3.9504938257417651E-3</c:v>
                  </c:pt>
                  <c:pt idx="1">
                    <c:v>3.2616092354634655E-3</c:v>
                  </c:pt>
                  <c:pt idx="3">
                    <c:v>3.4173039367790437E-3</c:v>
                  </c:pt>
                  <c:pt idx="4">
                    <c:v>4.8429177639349183E-3</c:v>
                  </c:pt>
                  <c:pt idx="5">
                    <c:v>3.2968721106883944E-3</c:v>
                  </c:pt>
                  <c:pt idx="6">
                    <c:v>6.9475940790571736E-3</c:v>
                  </c:pt>
                  <c:pt idx="7">
                    <c:v>6.2309353053359414E-3</c:v>
                  </c:pt>
                  <c:pt idx="8">
                    <c:v>8.5015507402430041E-3</c:v>
                  </c:pt>
                  <c:pt idx="9">
                    <c:v>4.3065224997514339E-3</c:v>
                  </c:pt>
                  <c:pt idx="10">
                    <c:v>3.2246843128372108E-3</c:v>
                  </c:pt>
                </c:numCache>
              </c:numRef>
            </c:plus>
            <c:minus>
              <c:numRef>
                <c:f>'Larry''s Code Results! Orb Vel'!$AI$2:$AI$12</c:f>
                <c:numCache>
                  <c:formatCode>General</c:formatCode>
                  <c:ptCount val="11"/>
                  <c:pt idx="0">
                    <c:v>3.9504938257417651E-3</c:v>
                  </c:pt>
                  <c:pt idx="1">
                    <c:v>3.2616092354634655E-3</c:v>
                  </c:pt>
                  <c:pt idx="3">
                    <c:v>3.4173039367790437E-3</c:v>
                  </c:pt>
                  <c:pt idx="4">
                    <c:v>4.8429177639349183E-3</c:v>
                  </c:pt>
                  <c:pt idx="5">
                    <c:v>3.2968721106883944E-3</c:v>
                  </c:pt>
                  <c:pt idx="6">
                    <c:v>6.9475940790571736E-3</c:v>
                  </c:pt>
                  <c:pt idx="7">
                    <c:v>6.2309353053359414E-3</c:v>
                  </c:pt>
                  <c:pt idx="8">
                    <c:v>8.5015507402430041E-3</c:v>
                  </c:pt>
                  <c:pt idx="9">
                    <c:v>4.3065224997514339E-3</c:v>
                  </c:pt>
                  <c:pt idx="10">
                    <c:v>3.2246843128372108E-3</c:v>
                  </c:pt>
                </c:numCache>
              </c:numRef>
            </c:minus>
          </c:errBars>
          <c:cat>
            <c:strRef>
              <c:f>'Larry''s Code Results! Orb Vel'!$AG$2:$AG$12</c:f>
              <c:strCache>
                <c:ptCount val="11"/>
                <c:pt idx="0">
                  <c:v>Sassafras</c:v>
                </c:pt>
                <c:pt idx="1">
                  <c:v>Susquehanna</c:v>
                </c:pt>
                <c:pt idx="2">
                  <c:v>Severn </c:v>
                </c:pt>
                <c:pt idx="3">
                  <c:v>Irish</c:v>
                </c:pt>
                <c:pt idx="4">
                  <c:v>Trippe</c:v>
                </c:pt>
                <c:pt idx="5">
                  <c:v>Solomons</c:v>
                </c:pt>
                <c:pt idx="6">
                  <c:v>Bishops</c:v>
                </c:pt>
                <c:pt idx="7">
                  <c:v>Tangier</c:v>
                </c:pt>
                <c:pt idx="8">
                  <c:v>Fleets</c:v>
                </c:pt>
                <c:pt idx="9">
                  <c:v>Piankatank</c:v>
                </c:pt>
                <c:pt idx="10">
                  <c:v>Hungars</c:v>
                </c:pt>
              </c:strCache>
            </c:strRef>
          </c:cat>
          <c:val>
            <c:numRef>
              <c:f>'Larry''s Code Results! Orb Vel'!$AH$2:$AH$12</c:f>
              <c:numCache>
                <c:formatCode>General</c:formatCode>
                <c:ptCount val="11"/>
                <c:pt idx="0">
                  <c:v>0.13008110563007838</c:v>
                </c:pt>
                <c:pt idx="1">
                  <c:v>0.11213261962155151</c:v>
                </c:pt>
                <c:pt idx="3">
                  <c:v>0.22088748643880507</c:v>
                </c:pt>
                <c:pt idx="4">
                  <c:v>0.25267937620663455</c:v>
                </c:pt>
                <c:pt idx="5">
                  <c:v>0.11474503090563079</c:v>
                </c:pt>
                <c:pt idx="6">
                  <c:v>0.18836998937159394</c:v>
                </c:pt>
                <c:pt idx="7">
                  <c:v>0.17532589230348689</c:v>
                </c:pt>
                <c:pt idx="8">
                  <c:v>0.2602482019132244</c:v>
                </c:pt>
                <c:pt idx="9">
                  <c:v>0.13935514710590274</c:v>
                </c:pt>
                <c:pt idx="10">
                  <c:v>1.9433698484855422E-2</c:v>
                </c:pt>
              </c:numCache>
            </c:numRef>
          </c:val>
        </c:ser>
        <c:ser>
          <c:idx val="1"/>
          <c:order val="1"/>
          <c:tx>
            <c:strRef>
              <c:f>'Larry''s Code Results! Orb Vel'!$AJ$1</c:f>
              <c:strCache>
                <c:ptCount val="1"/>
                <c:pt idx="0">
                  <c:v>Unvegetated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errBars>
            <c:errBarType val="both"/>
            <c:errValType val="cust"/>
            <c:plus>
              <c:numRef>
                <c:f>'Larry''s Code Results! Orb Vel'!$AK$2:$AK$12</c:f>
                <c:numCache>
                  <c:formatCode>General</c:formatCode>
                  <c:ptCount val="11"/>
                  <c:pt idx="0">
                    <c:v>3.7474303121447696E-3</c:v>
                  </c:pt>
                  <c:pt idx="1">
                    <c:v>3.7474303121447696E-3</c:v>
                  </c:pt>
                  <c:pt idx="2">
                    <c:v>1.7112516726513541E-3</c:v>
                  </c:pt>
                  <c:pt idx="3">
                    <c:v>3.3650050319568013E-3</c:v>
                  </c:pt>
                  <c:pt idx="4">
                    <c:v>6.377791740945403E-3</c:v>
                  </c:pt>
                  <c:pt idx="5">
                    <c:v>6.1814849368657075E-3</c:v>
                  </c:pt>
                  <c:pt idx="6">
                    <c:v>7.3393442390328641E-3</c:v>
                  </c:pt>
                  <c:pt idx="7">
                    <c:v>6.1242198010360875E-3</c:v>
                  </c:pt>
                  <c:pt idx="8">
                    <c:v>7.0562603008123082E-3</c:v>
                  </c:pt>
                  <c:pt idx="9">
                    <c:v>4.5546240987945933E-3</c:v>
                  </c:pt>
                  <c:pt idx="10">
                    <c:v>7.5045448189925814E-3</c:v>
                  </c:pt>
                </c:numCache>
              </c:numRef>
            </c:plus>
            <c:minus>
              <c:numRef>
                <c:f>'Larry''s Code Results! Orb Vel'!$AK$2:$AK$12</c:f>
                <c:numCache>
                  <c:formatCode>General</c:formatCode>
                  <c:ptCount val="11"/>
                  <c:pt idx="0">
                    <c:v>3.7474303121447696E-3</c:v>
                  </c:pt>
                  <c:pt idx="1">
                    <c:v>3.7474303121447696E-3</c:v>
                  </c:pt>
                  <c:pt idx="2">
                    <c:v>1.7112516726513541E-3</c:v>
                  </c:pt>
                  <c:pt idx="3">
                    <c:v>3.3650050319568013E-3</c:v>
                  </c:pt>
                  <c:pt idx="4">
                    <c:v>6.377791740945403E-3</c:v>
                  </c:pt>
                  <c:pt idx="5">
                    <c:v>6.1814849368657075E-3</c:v>
                  </c:pt>
                  <c:pt idx="6">
                    <c:v>7.3393442390328641E-3</c:v>
                  </c:pt>
                  <c:pt idx="7">
                    <c:v>6.1242198010360875E-3</c:v>
                  </c:pt>
                  <c:pt idx="8">
                    <c:v>7.0562603008123082E-3</c:v>
                  </c:pt>
                  <c:pt idx="9">
                    <c:v>4.5546240987945933E-3</c:v>
                  </c:pt>
                  <c:pt idx="10">
                    <c:v>7.5045448189925814E-3</c:v>
                  </c:pt>
                </c:numCache>
              </c:numRef>
            </c:minus>
          </c:errBars>
          <c:cat>
            <c:strRef>
              <c:f>'Larry''s Code Results! Orb Vel'!$AG$2:$AG$12</c:f>
              <c:strCache>
                <c:ptCount val="11"/>
                <c:pt idx="0">
                  <c:v>Sassafras</c:v>
                </c:pt>
                <c:pt idx="1">
                  <c:v>Susquehanna</c:v>
                </c:pt>
                <c:pt idx="2">
                  <c:v>Severn </c:v>
                </c:pt>
                <c:pt idx="3">
                  <c:v>Irish</c:v>
                </c:pt>
                <c:pt idx="4">
                  <c:v>Trippe</c:v>
                </c:pt>
                <c:pt idx="5">
                  <c:v>Solomons</c:v>
                </c:pt>
                <c:pt idx="6">
                  <c:v>Bishops</c:v>
                </c:pt>
                <c:pt idx="7">
                  <c:v>Tangier</c:v>
                </c:pt>
                <c:pt idx="8">
                  <c:v>Fleets</c:v>
                </c:pt>
                <c:pt idx="9">
                  <c:v>Piankatank</c:v>
                </c:pt>
                <c:pt idx="10">
                  <c:v>Hungars</c:v>
                </c:pt>
              </c:strCache>
            </c:strRef>
          </c:cat>
          <c:val>
            <c:numRef>
              <c:f>'Larry''s Code Results! Orb Vel'!$AJ$2:$AJ$12</c:f>
              <c:numCache>
                <c:formatCode>General</c:formatCode>
                <c:ptCount val="11"/>
                <c:pt idx="0">
                  <c:v>0.11407238772173862</c:v>
                </c:pt>
                <c:pt idx="1">
                  <c:v>0.11407238772173862</c:v>
                </c:pt>
                <c:pt idx="2">
                  <c:v>4.1669163940510394E-2</c:v>
                </c:pt>
                <c:pt idx="3">
                  <c:v>0.2255590690445762</c:v>
                </c:pt>
                <c:pt idx="4">
                  <c:v>0.30354576630716712</c:v>
                </c:pt>
                <c:pt idx="5">
                  <c:v>0.1714181647624419</c:v>
                </c:pt>
                <c:pt idx="6">
                  <c:v>0.27612720392457113</c:v>
                </c:pt>
                <c:pt idx="7">
                  <c:v>0.24241624060216194</c:v>
                </c:pt>
                <c:pt idx="8">
                  <c:v>0.27483432523392232</c:v>
                </c:pt>
                <c:pt idx="9">
                  <c:v>8.8465260879688229E-2</c:v>
                </c:pt>
                <c:pt idx="10">
                  <c:v>0.10985011335801972</c:v>
                </c:pt>
              </c:numCache>
            </c:numRef>
          </c:val>
        </c:ser>
        <c:axId val="76173312"/>
        <c:axId val="76174848"/>
      </c:barChart>
      <c:catAx>
        <c:axId val="76173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174848"/>
        <c:crosses val="autoZero"/>
        <c:auto val="1"/>
        <c:lblAlgn val="ctr"/>
        <c:lblOffset val="100"/>
      </c:catAx>
      <c:valAx>
        <c:axId val="76174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>
                    <a:latin typeface="Arial" pitchFamily="34" charset="0"/>
                    <a:cs typeface="Arial" pitchFamily="34" charset="0"/>
                  </a:rPr>
                  <a:t>Max Near Bottom Orbital Velocity (m s</a:t>
                </a:r>
                <a:r>
                  <a:rPr lang="en-US" sz="2000" baseline="3000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000" baseline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0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#,##0.00" sourceLinked="0"/>
        <c:majorTickMark val="in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17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52174888395363"/>
          <c:y val="1.86482939632546E-3"/>
          <c:w val="0.19317913385826799"/>
          <c:h val="0.16743438320210391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prstClr val="white"/>
    </a:solidFill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Day 2</a:t>
            </a:r>
          </a:p>
        </c:rich>
      </c:tx>
      <c:layout>
        <c:manualLayout>
          <c:xMode val="edge"/>
          <c:yMode val="edge"/>
          <c:x val="0.31144497312167629"/>
          <c:y val="4.302425558874106E-2"/>
        </c:manualLayout>
      </c:layout>
    </c:title>
    <c:plotArea>
      <c:layout>
        <c:manualLayout>
          <c:layoutTarget val="inner"/>
          <c:xMode val="edge"/>
          <c:yMode val="edge"/>
          <c:x val="5.2208298267255385E-2"/>
          <c:y val="4.0136482939633095E-2"/>
          <c:w val="0.55308988658871716"/>
          <c:h val="0.87631496062992131"/>
        </c:manualLayout>
      </c:layout>
      <c:scatterChart>
        <c:scatterStyle val="lineMarker"/>
        <c:ser>
          <c:idx val="1"/>
          <c:order val="0"/>
          <c:tx>
            <c:v>llbounds</c:v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'C:\Users\Dale\Dropbox\LTRANS SEED\Tangier\sim3_may1997\[Sim 3_2.25.2013.xlsx]day 2_May97 '!$A$3:$A$1167</c:f>
              <c:numCache>
                <c:formatCode>General</c:formatCode>
                <c:ptCount val="1165"/>
                <c:pt idx="0">
                  <c:v>-76.802421569999979</c:v>
                </c:pt>
                <c:pt idx="1">
                  <c:v>-76.791931149999982</c:v>
                </c:pt>
                <c:pt idx="2">
                  <c:v>-76.790283200000104</c:v>
                </c:pt>
                <c:pt idx="3">
                  <c:v>-76.779830929999989</c:v>
                </c:pt>
                <c:pt idx="4">
                  <c:v>-76.769317630000003</c:v>
                </c:pt>
                <c:pt idx="5">
                  <c:v>-76.768226619999993</c:v>
                </c:pt>
                <c:pt idx="6">
                  <c:v>-76.767463680000191</c:v>
                </c:pt>
                <c:pt idx="7">
                  <c:v>-76.757026670000101</c:v>
                </c:pt>
                <c:pt idx="8">
                  <c:v>-76.746551510000003</c:v>
                </c:pt>
                <c:pt idx="9">
                  <c:v>-76.746147160000007</c:v>
                </c:pt>
                <c:pt idx="10">
                  <c:v>-76.735679630000007</c:v>
                </c:pt>
                <c:pt idx="11">
                  <c:v>-76.725227360000005</c:v>
                </c:pt>
                <c:pt idx="12">
                  <c:v>-76.725082399999849</c:v>
                </c:pt>
                <c:pt idx="13">
                  <c:v>-76.71466064000019</c:v>
                </c:pt>
                <c:pt idx="14">
                  <c:v>-76.694084169999982</c:v>
                </c:pt>
                <c:pt idx="15">
                  <c:v>-76.683845519999863</c:v>
                </c:pt>
                <c:pt idx="16">
                  <c:v>-76.683746339999828</c:v>
                </c:pt>
                <c:pt idx="17">
                  <c:v>-76.68382262999998</c:v>
                </c:pt>
                <c:pt idx="18">
                  <c:v>-76.673721309999848</c:v>
                </c:pt>
                <c:pt idx="19">
                  <c:v>-76.653831479999837</c:v>
                </c:pt>
                <c:pt idx="20">
                  <c:v>-76.634750369999978</c:v>
                </c:pt>
                <c:pt idx="21">
                  <c:v>-76.625465389999988</c:v>
                </c:pt>
                <c:pt idx="22">
                  <c:v>-76.625480649999915</c:v>
                </c:pt>
                <c:pt idx="23">
                  <c:v>-76.61641693</c:v>
                </c:pt>
                <c:pt idx="24">
                  <c:v>-76.607543949999993</c:v>
                </c:pt>
                <c:pt idx="25">
                  <c:v>-76.598869320000006</c:v>
                </c:pt>
                <c:pt idx="26">
                  <c:v>-76.590385440000006</c:v>
                </c:pt>
                <c:pt idx="27">
                  <c:v>-76.590927120000003</c:v>
                </c:pt>
                <c:pt idx="28">
                  <c:v>-76.582763670000006</c:v>
                </c:pt>
                <c:pt idx="29">
                  <c:v>-76.574829100000002</c:v>
                </c:pt>
                <c:pt idx="30">
                  <c:v>-76.576148989999979</c:v>
                </c:pt>
                <c:pt idx="31">
                  <c:v>-76.568687440000005</c:v>
                </c:pt>
                <c:pt idx="32">
                  <c:v>-76.55247498</c:v>
                </c:pt>
                <c:pt idx="33">
                  <c:v>-76.545547490000004</c:v>
                </c:pt>
                <c:pt idx="34">
                  <c:v>-76.53891754</c:v>
                </c:pt>
                <c:pt idx="35">
                  <c:v>-76.523742679999899</c:v>
                </c:pt>
                <c:pt idx="36">
                  <c:v>-76.509048460000002</c:v>
                </c:pt>
                <c:pt idx="37">
                  <c:v>-76.494758610000005</c:v>
                </c:pt>
                <c:pt idx="38">
                  <c:v>-76.480796809999958</c:v>
                </c:pt>
                <c:pt idx="39">
                  <c:v>-76.467071529999998</c:v>
                </c:pt>
                <c:pt idx="40">
                  <c:v>-76.453491209999981</c:v>
                </c:pt>
                <c:pt idx="41">
                  <c:v>-76.439979550000004</c:v>
                </c:pt>
                <c:pt idx="42">
                  <c:v>-76.42645263999998</c:v>
                </c:pt>
                <c:pt idx="43">
                  <c:v>-76.420524599999993</c:v>
                </c:pt>
                <c:pt idx="44">
                  <c:v>-76.414810180000117</c:v>
                </c:pt>
                <c:pt idx="45">
                  <c:v>-76.401161189999996</c:v>
                </c:pt>
                <c:pt idx="46">
                  <c:v>-76.387527469999995</c:v>
                </c:pt>
                <c:pt idx="47">
                  <c:v>-76.373924259999981</c:v>
                </c:pt>
                <c:pt idx="48">
                  <c:v>-76.360374449999981</c:v>
                </c:pt>
                <c:pt idx="49">
                  <c:v>-76.346885680000085</c:v>
                </c:pt>
                <c:pt idx="50">
                  <c:v>-76.33347320999998</c:v>
                </c:pt>
                <c:pt idx="51">
                  <c:v>-76.32016754</c:v>
                </c:pt>
                <c:pt idx="52">
                  <c:v>-76.306976319999848</c:v>
                </c:pt>
                <c:pt idx="53">
                  <c:v>-76.301284789999997</c:v>
                </c:pt>
                <c:pt idx="54">
                  <c:v>-76.304039000000003</c:v>
                </c:pt>
                <c:pt idx="55">
                  <c:v>-76.299354550000004</c:v>
                </c:pt>
                <c:pt idx="56">
                  <c:v>-76.286216740000086</c:v>
                </c:pt>
                <c:pt idx="57">
                  <c:v>-76.273254390000005</c:v>
                </c:pt>
                <c:pt idx="58">
                  <c:v>-76.269042970000001</c:v>
                </c:pt>
                <c:pt idx="59">
                  <c:v>-76.265258790000004</c:v>
                </c:pt>
                <c:pt idx="60">
                  <c:v>-76.252593989999994</c:v>
                </c:pt>
                <c:pt idx="61">
                  <c:v>-76.249298100000004</c:v>
                </c:pt>
                <c:pt idx="62">
                  <c:v>-76.246452329999983</c:v>
                </c:pt>
                <c:pt idx="63">
                  <c:v>-76.244041440000117</c:v>
                </c:pt>
                <c:pt idx="64">
                  <c:v>-76.252830509999853</c:v>
                </c:pt>
                <c:pt idx="65">
                  <c:v>-76.262969970000086</c:v>
                </c:pt>
                <c:pt idx="66">
                  <c:v>-76.274658200000005</c:v>
                </c:pt>
                <c:pt idx="67">
                  <c:v>-76.287239070000027</c:v>
                </c:pt>
                <c:pt idx="68">
                  <c:v>-76.299987790000003</c:v>
                </c:pt>
                <c:pt idx="69">
                  <c:v>-76.312927250000001</c:v>
                </c:pt>
                <c:pt idx="70">
                  <c:v>-76.314056399999998</c:v>
                </c:pt>
                <c:pt idx="71">
                  <c:v>-76.315460209999998</c:v>
                </c:pt>
                <c:pt idx="72">
                  <c:v>-76.328781129999783</c:v>
                </c:pt>
                <c:pt idx="73">
                  <c:v>-76.342239379999981</c:v>
                </c:pt>
                <c:pt idx="74">
                  <c:v>-76.355827329999869</c:v>
                </c:pt>
                <c:pt idx="75">
                  <c:v>-76.369529720000088</c:v>
                </c:pt>
                <c:pt idx="76">
                  <c:v>-76.383316039999869</c:v>
                </c:pt>
                <c:pt idx="77">
                  <c:v>-76.395362849999898</c:v>
                </c:pt>
                <c:pt idx="78">
                  <c:v>-76.406120300000026</c:v>
                </c:pt>
                <c:pt idx="79">
                  <c:v>-76.404754639999993</c:v>
                </c:pt>
                <c:pt idx="80">
                  <c:v>-76.391059880000086</c:v>
                </c:pt>
                <c:pt idx="81">
                  <c:v>-76.377441409999989</c:v>
                </c:pt>
                <c:pt idx="82">
                  <c:v>-76.363929749999997</c:v>
                </c:pt>
                <c:pt idx="83">
                  <c:v>-76.362869259999982</c:v>
                </c:pt>
                <c:pt idx="84">
                  <c:v>-76.373931879999859</c:v>
                </c:pt>
                <c:pt idx="85">
                  <c:v>-76.385833739999839</c:v>
                </c:pt>
                <c:pt idx="86">
                  <c:v>-76.39920807</c:v>
                </c:pt>
                <c:pt idx="87">
                  <c:v>-76.412681579999983</c:v>
                </c:pt>
                <c:pt idx="88">
                  <c:v>-76.426231380000004</c:v>
                </c:pt>
                <c:pt idx="89">
                  <c:v>-76.437866209999996</c:v>
                </c:pt>
                <c:pt idx="90">
                  <c:v>-76.449188230000004</c:v>
                </c:pt>
                <c:pt idx="91">
                  <c:v>-76.462768549999979</c:v>
                </c:pt>
                <c:pt idx="92">
                  <c:v>-76.476387019999848</c:v>
                </c:pt>
                <c:pt idx="93">
                  <c:v>-76.490013120000086</c:v>
                </c:pt>
                <c:pt idx="94">
                  <c:v>-76.503639219999982</c:v>
                </c:pt>
                <c:pt idx="95">
                  <c:v>-76.517250059999995</c:v>
                </c:pt>
                <c:pt idx="96">
                  <c:v>-76.530838009999869</c:v>
                </c:pt>
                <c:pt idx="97">
                  <c:v>-76.53336333999998</c:v>
                </c:pt>
                <c:pt idx="98">
                  <c:v>-76.535652159999898</c:v>
                </c:pt>
                <c:pt idx="99">
                  <c:v>-76.549339290000006</c:v>
                </c:pt>
                <c:pt idx="100">
                  <c:v>-76.563163759999995</c:v>
                </c:pt>
                <c:pt idx="101">
                  <c:v>-76.56549072</c:v>
                </c:pt>
                <c:pt idx="102">
                  <c:v>-76.567710880000007</c:v>
                </c:pt>
                <c:pt idx="103">
                  <c:v>-76.582168580000001</c:v>
                </c:pt>
                <c:pt idx="104">
                  <c:v>-76.5970230100001</c:v>
                </c:pt>
                <c:pt idx="105">
                  <c:v>-76.599731449999979</c:v>
                </c:pt>
                <c:pt idx="106">
                  <c:v>-76.602516169999959</c:v>
                </c:pt>
                <c:pt idx="107">
                  <c:v>-76.618499760000006</c:v>
                </c:pt>
                <c:pt idx="108">
                  <c:v>-76.621780399999864</c:v>
                </c:pt>
                <c:pt idx="109">
                  <c:v>-76.625267029999989</c:v>
                </c:pt>
                <c:pt idx="110">
                  <c:v>-76.642662049999998</c:v>
                </c:pt>
                <c:pt idx="111">
                  <c:v>-76.656486509999837</c:v>
                </c:pt>
                <c:pt idx="112">
                  <c:v>-76.66609192</c:v>
                </c:pt>
                <c:pt idx="113">
                  <c:v>-76.661888119999858</c:v>
                </c:pt>
                <c:pt idx="114">
                  <c:v>-76.644714359999981</c:v>
                </c:pt>
                <c:pt idx="115">
                  <c:v>-76.641006469999994</c:v>
                </c:pt>
                <c:pt idx="116">
                  <c:v>-76.637290949999993</c:v>
                </c:pt>
                <c:pt idx="117">
                  <c:v>-76.621536249999949</c:v>
                </c:pt>
                <c:pt idx="118">
                  <c:v>-76.61810303</c:v>
                </c:pt>
                <c:pt idx="119">
                  <c:v>-76.614585880000007</c:v>
                </c:pt>
                <c:pt idx="120">
                  <c:v>-76.599937440000005</c:v>
                </c:pt>
                <c:pt idx="121">
                  <c:v>-76.585678099999853</c:v>
                </c:pt>
                <c:pt idx="122">
                  <c:v>-76.582519529999999</c:v>
                </c:pt>
                <c:pt idx="123">
                  <c:v>-76.579216000000002</c:v>
                </c:pt>
                <c:pt idx="124">
                  <c:v>-76.565567020000003</c:v>
                </c:pt>
                <c:pt idx="125">
                  <c:v>-76.552055359999883</c:v>
                </c:pt>
                <c:pt idx="126">
                  <c:v>-76.538574220000001</c:v>
                </c:pt>
                <c:pt idx="127">
                  <c:v>-76.525070189999838</c:v>
                </c:pt>
                <c:pt idx="128">
                  <c:v>-76.521842960000001</c:v>
                </c:pt>
                <c:pt idx="129">
                  <c:v>-76.518409730000002</c:v>
                </c:pt>
                <c:pt idx="130">
                  <c:v>-76.504936220000005</c:v>
                </c:pt>
                <c:pt idx="131">
                  <c:v>-76.491455079999994</c:v>
                </c:pt>
                <c:pt idx="132">
                  <c:v>-76.477989199999982</c:v>
                </c:pt>
                <c:pt idx="133">
                  <c:v>-76.4645462000001</c:v>
                </c:pt>
                <c:pt idx="134">
                  <c:v>-76.451148989999993</c:v>
                </c:pt>
                <c:pt idx="135">
                  <c:v>-76.44097137</c:v>
                </c:pt>
                <c:pt idx="136">
                  <c:v>-76.430526729999997</c:v>
                </c:pt>
                <c:pt idx="137">
                  <c:v>-76.417198180000085</c:v>
                </c:pt>
                <c:pt idx="138">
                  <c:v>-76.403968809999981</c:v>
                </c:pt>
                <c:pt idx="139">
                  <c:v>-76.401245119999999</c:v>
                </c:pt>
                <c:pt idx="140">
                  <c:v>-76.398323059999981</c:v>
                </c:pt>
                <c:pt idx="141">
                  <c:v>-76.395233149999981</c:v>
                </c:pt>
                <c:pt idx="142">
                  <c:v>-76.391998290000004</c:v>
                </c:pt>
                <c:pt idx="143">
                  <c:v>-76.388641359999838</c:v>
                </c:pt>
                <c:pt idx="144">
                  <c:v>-76.385208129999839</c:v>
                </c:pt>
                <c:pt idx="145">
                  <c:v>-76.372711179999783</c:v>
                </c:pt>
                <c:pt idx="146">
                  <c:v>-76.363601680000102</c:v>
                </c:pt>
                <c:pt idx="147">
                  <c:v>-76.354370119999828</c:v>
                </c:pt>
                <c:pt idx="148">
                  <c:v>-76.342170719999913</c:v>
                </c:pt>
                <c:pt idx="149">
                  <c:v>-76.339241029999982</c:v>
                </c:pt>
                <c:pt idx="150">
                  <c:v>-76.336212160000002</c:v>
                </c:pt>
                <c:pt idx="151">
                  <c:v>-76.324325560000005</c:v>
                </c:pt>
                <c:pt idx="152">
                  <c:v>-76.312538149999838</c:v>
                </c:pt>
                <c:pt idx="153">
                  <c:v>-76.300849909999982</c:v>
                </c:pt>
                <c:pt idx="154">
                  <c:v>-76.297966000000116</c:v>
                </c:pt>
                <c:pt idx="155">
                  <c:v>-76.295043949999993</c:v>
                </c:pt>
                <c:pt idx="156">
                  <c:v>-76.292129520000088</c:v>
                </c:pt>
                <c:pt idx="157">
                  <c:v>-76.289260859999999</c:v>
                </c:pt>
                <c:pt idx="158">
                  <c:v>-76.28649901999998</c:v>
                </c:pt>
                <c:pt idx="159">
                  <c:v>-76.283897400000001</c:v>
                </c:pt>
                <c:pt idx="160">
                  <c:v>-76.272453309999989</c:v>
                </c:pt>
                <c:pt idx="161">
                  <c:v>-76.270080569999948</c:v>
                </c:pt>
                <c:pt idx="162">
                  <c:v>-76.277618410000002</c:v>
                </c:pt>
                <c:pt idx="163">
                  <c:v>-76.276268009999981</c:v>
                </c:pt>
                <c:pt idx="164">
                  <c:v>-76.275421139999864</c:v>
                </c:pt>
                <c:pt idx="165">
                  <c:v>-76.286918639999982</c:v>
                </c:pt>
                <c:pt idx="166">
                  <c:v>-76.288009639999999</c:v>
                </c:pt>
                <c:pt idx="167">
                  <c:v>-76.289810180000003</c:v>
                </c:pt>
                <c:pt idx="168">
                  <c:v>-76.303558349999989</c:v>
                </c:pt>
                <c:pt idx="169">
                  <c:v>-76.314720149999999</c:v>
                </c:pt>
                <c:pt idx="170">
                  <c:v>-76.328994749999978</c:v>
                </c:pt>
                <c:pt idx="171">
                  <c:v>-76.343910219999998</c:v>
                </c:pt>
                <c:pt idx="172">
                  <c:v>-76.354850769999999</c:v>
                </c:pt>
                <c:pt idx="173">
                  <c:v>-76.37032318</c:v>
                </c:pt>
                <c:pt idx="174">
                  <c:v>-76.39254760999998</c:v>
                </c:pt>
                <c:pt idx="175">
                  <c:v>-76.410110470000106</c:v>
                </c:pt>
                <c:pt idx="176">
                  <c:v>-76.420730589999948</c:v>
                </c:pt>
                <c:pt idx="177">
                  <c:v>-76.431373600000086</c:v>
                </c:pt>
                <c:pt idx="178">
                  <c:v>-76.442070009999981</c:v>
                </c:pt>
                <c:pt idx="179">
                  <c:v>-76.45283508</c:v>
                </c:pt>
                <c:pt idx="180">
                  <c:v>-76.463691710000006</c:v>
                </c:pt>
                <c:pt idx="181">
                  <c:v>-76.457481380000004</c:v>
                </c:pt>
                <c:pt idx="182">
                  <c:v>-76.452140809999989</c:v>
                </c:pt>
                <c:pt idx="183">
                  <c:v>-76.463424680000202</c:v>
                </c:pt>
                <c:pt idx="184">
                  <c:v>-76.474838259999899</c:v>
                </c:pt>
                <c:pt idx="185">
                  <c:v>-76.486412049999998</c:v>
                </c:pt>
                <c:pt idx="186">
                  <c:v>-76.498130799999998</c:v>
                </c:pt>
                <c:pt idx="187">
                  <c:v>-76.509979250000001</c:v>
                </c:pt>
                <c:pt idx="188">
                  <c:v>-76.52193450999998</c:v>
                </c:pt>
                <c:pt idx="189">
                  <c:v>-76.533973689999996</c:v>
                </c:pt>
                <c:pt idx="190">
                  <c:v>-76.530586240000005</c:v>
                </c:pt>
                <c:pt idx="191">
                  <c:v>-76.527954100000002</c:v>
                </c:pt>
                <c:pt idx="192">
                  <c:v>-76.540336609999983</c:v>
                </c:pt>
                <c:pt idx="193">
                  <c:v>-76.555137629999948</c:v>
                </c:pt>
                <c:pt idx="194">
                  <c:v>-76.570465089999999</c:v>
                </c:pt>
                <c:pt idx="195">
                  <c:v>-76.582687379999854</c:v>
                </c:pt>
                <c:pt idx="196">
                  <c:v>-76.594924930000104</c:v>
                </c:pt>
                <c:pt idx="197">
                  <c:v>-76.592163090000085</c:v>
                </c:pt>
                <c:pt idx="198">
                  <c:v>-76.590110780000117</c:v>
                </c:pt>
                <c:pt idx="199">
                  <c:v>-76.602546689999983</c:v>
                </c:pt>
                <c:pt idx="200">
                  <c:v>-76.614952090000003</c:v>
                </c:pt>
                <c:pt idx="201">
                  <c:v>-76.627311709999958</c:v>
                </c:pt>
                <c:pt idx="202">
                  <c:v>-76.626182559999847</c:v>
                </c:pt>
                <c:pt idx="203">
                  <c:v>-76.613166809999981</c:v>
                </c:pt>
                <c:pt idx="204">
                  <c:v>-76.613777159999827</c:v>
                </c:pt>
                <c:pt idx="205">
                  <c:v>-76.614967350000001</c:v>
                </c:pt>
                <c:pt idx="206">
                  <c:v>-76.616737369999854</c:v>
                </c:pt>
                <c:pt idx="207">
                  <c:v>-76.629707339999783</c:v>
                </c:pt>
                <c:pt idx="208">
                  <c:v>-76.632202149999898</c:v>
                </c:pt>
                <c:pt idx="209">
                  <c:v>-76.635238649999948</c:v>
                </c:pt>
                <c:pt idx="210">
                  <c:v>-76.648796079999869</c:v>
                </c:pt>
                <c:pt idx="211">
                  <c:v>-76.662719729999978</c:v>
                </c:pt>
                <c:pt idx="212">
                  <c:v>-76.677070619999839</c:v>
                </c:pt>
                <c:pt idx="213">
                  <c:v>-76.691917419999982</c:v>
                </c:pt>
                <c:pt idx="214">
                  <c:v>-76.702880859999837</c:v>
                </c:pt>
                <c:pt idx="215">
                  <c:v>-76.71430205999998</c:v>
                </c:pt>
                <c:pt idx="216">
                  <c:v>-76.726211550000002</c:v>
                </c:pt>
                <c:pt idx="217">
                  <c:v>-76.735580440000007</c:v>
                </c:pt>
                <c:pt idx="218">
                  <c:v>-76.748695369999993</c:v>
                </c:pt>
                <c:pt idx="219">
                  <c:v>-76.764770509999948</c:v>
                </c:pt>
                <c:pt idx="220">
                  <c:v>-76.781524660000201</c:v>
                </c:pt>
                <c:pt idx="221">
                  <c:v>-76.785263060000105</c:v>
                </c:pt>
                <c:pt idx="222">
                  <c:v>-76.789718629999982</c:v>
                </c:pt>
                <c:pt idx="223">
                  <c:v>-76.808273319999898</c:v>
                </c:pt>
                <c:pt idx="224">
                  <c:v>-76.827590939999979</c:v>
                </c:pt>
                <c:pt idx="225">
                  <c:v>-76.841567990000101</c:v>
                </c:pt>
                <c:pt idx="226">
                  <c:v>-76.855850219999837</c:v>
                </c:pt>
                <c:pt idx="227">
                  <c:v>-76.875923159999914</c:v>
                </c:pt>
                <c:pt idx="228">
                  <c:v>-76.890426640000101</c:v>
                </c:pt>
                <c:pt idx="229">
                  <c:v>-76.905067439999982</c:v>
                </c:pt>
                <c:pt idx="230">
                  <c:v>-76.919799800000007</c:v>
                </c:pt>
                <c:pt idx="231">
                  <c:v>-76.930030819999914</c:v>
                </c:pt>
                <c:pt idx="232">
                  <c:v>-76.926155089999995</c:v>
                </c:pt>
                <c:pt idx="233">
                  <c:v>-76.907386779999982</c:v>
                </c:pt>
                <c:pt idx="234">
                  <c:v>-76.888893129999914</c:v>
                </c:pt>
                <c:pt idx="235">
                  <c:v>-76.873237609999919</c:v>
                </c:pt>
                <c:pt idx="236">
                  <c:v>-76.857780460000001</c:v>
                </c:pt>
                <c:pt idx="237">
                  <c:v>-76.84258269999998</c:v>
                </c:pt>
                <c:pt idx="238">
                  <c:v>-76.827697749999999</c:v>
                </c:pt>
                <c:pt idx="239">
                  <c:v>-76.809822080000004</c:v>
                </c:pt>
                <c:pt idx="240">
                  <c:v>-76.792694090000026</c:v>
                </c:pt>
                <c:pt idx="241">
                  <c:v>-76.776268009999981</c:v>
                </c:pt>
                <c:pt idx="242">
                  <c:v>-76.760505679999994</c:v>
                </c:pt>
                <c:pt idx="243">
                  <c:v>-76.759498600000001</c:v>
                </c:pt>
                <c:pt idx="244">
                  <c:v>-76.759277339999883</c:v>
                </c:pt>
                <c:pt idx="245">
                  <c:v>-76.7450256300001</c:v>
                </c:pt>
                <c:pt idx="246">
                  <c:v>-76.731269839999996</c:v>
                </c:pt>
                <c:pt idx="247">
                  <c:v>-76.716964719999993</c:v>
                </c:pt>
                <c:pt idx="248">
                  <c:v>-76.703262330000001</c:v>
                </c:pt>
                <c:pt idx="249">
                  <c:v>-76.69144439999998</c:v>
                </c:pt>
                <c:pt idx="250">
                  <c:v>-76.679260249999999</c:v>
                </c:pt>
                <c:pt idx="251">
                  <c:v>-76.665626529999983</c:v>
                </c:pt>
                <c:pt idx="252">
                  <c:v>-76.664337159999874</c:v>
                </c:pt>
                <c:pt idx="253">
                  <c:v>-76.663703920000003</c:v>
                </c:pt>
                <c:pt idx="254">
                  <c:v>-76.663726809999915</c:v>
                </c:pt>
                <c:pt idx="255">
                  <c:v>-76.664413450000026</c:v>
                </c:pt>
                <c:pt idx="256">
                  <c:v>-76.665779109999846</c:v>
                </c:pt>
                <c:pt idx="257">
                  <c:v>-76.667846679999982</c:v>
                </c:pt>
                <c:pt idx="258">
                  <c:v>-76.655746459999875</c:v>
                </c:pt>
                <c:pt idx="259">
                  <c:v>-76.658676149999849</c:v>
                </c:pt>
                <c:pt idx="260">
                  <c:v>-76.662323000000001</c:v>
                </c:pt>
                <c:pt idx="261">
                  <c:v>-76.666717529999914</c:v>
                </c:pt>
                <c:pt idx="262">
                  <c:v>-76.671920779999979</c:v>
                </c:pt>
                <c:pt idx="263">
                  <c:v>-76.660316469999998</c:v>
                </c:pt>
                <c:pt idx="264">
                  <c:v>-76.648681640000007</c:v>
                </c:pt>
                <c:pt idx="265">
                  <c:v>-76.63700867</c:v>
                </c:pt>
                <c:pt idx="266">
                  <c:v>-76.625328059999859</c:v>
                </c:pt>
                <c:pt idx="267">
                  <c:v>-76.613647459999981</c:v>
                </c:pt>
                <c:pt idx="268">
                  <c:v>-76.601974490000003</c:v>
                </c:pt>
                <c:pt idx="269">
                  <c:v>-76.590332029999914</c:v>
                </c:pt>
                <c:pt idx="270">
                  <c:v>-76.578735349999846</c:v>
                </c:pt>
                <c:pt idx="271">
                  <c:v>-76.567199709999997</c:v>
                </c:pt>
                <c:pt idx="272">
                  <c:v>-76.555740359999874</c:v>
                </c:pt>
                <c:pt idx="273">
                  <c:v>-76.544380189999998</c:v>
                </c:pt>
                <c:pt idx="274">
                  <c:v>-76.533134459999999</c:v>
                </c:pt>
                <c:pt idx="275">
                  <c:v>-76.522026060000002</c:v>
                </c:pt>
                <c:pt idx="276">
                  <c:v>-76.511054990000119</c:v>
                </c:pt>
                <c:pt idx="277">
                  <c:v>-76.500213619999997</c:v>
                </c:pt>
                <c:pt idx="278">
                  <c:v>-76.489486690000007</c:v>
                </c:pt>
                <c:pt idx="279">
                  <c:v>-76.478858949999989</c:v>
                </c:pt>
                <c:pt idx="280">
                  <c:v>-76.487922670000088</c:v>
                </c:pt>
                <c:pt idx="281">
                  <c:v>-76.498031620000006</c:v>
                </c:pt>
                <c:pt idx="282">
                  <c:v>-76.487800600000085</c:v>
                </c:pt>
                <c:pt idx="283">
                  <c:v>-76.477622990000086</c:v>
                </c:pt>
                <c:pt idx="284">
                  <c:v>-76.467460630000119</c:v>
                </c:pt>
                <c:pt idx="285">
                  <c:v>-76.479133610000005</c:v>
                </c:pt>
                <c:pt idx="286">
                  <c:v>-76.492172240000002</c:v>
                </c:pt>
                <c:pt idx="287">
                  <c:v>-76.482284550000003</c:v>
                </c:pt>
                <c:pt idx="288">
                  <c:v>-76.459068299999998</c:v>
                </c:pt>
                <c:pt idx="289">
                  <c:v>-76.43695830999998</c:v>
                </c:pt>
                <c:pt idx="290">
                  <c:v>-76.426704409999999</c:v>
                </c:pt>
                <c:pt idx="291">
                  <c:v>-76.416374210000001</c:v>
                </c:pt>
                <c:pt idx="292">
                  <c:v>-76.394798280000003</c:v>
                </c:pt>
                <c:pt idx="293">
                  <c:v>-76.364944460000117</c:v>
                </c:pt>
                <c:pt idx="294">
                  <c:v>-76.338638309999837</c:v>
                </c:pt>
                <c:pt idx="295">
                  <c:v>-76.321166989999995</c:v>
                </c:pt>
                <c:pt idx="296">
                  <c:v>-76.309867859999883</c:v>
                </c:pt>
                <c:pt idx="297">
                  <c:v>-76.292793270000004</c:v>
                </c:pt>
                <c:pt idx="298">
                  <c:v>-76.276290889999999</c:v>
                </c:pt>
                <c:pt idx="299">
                  <c:v>-76.263908389999983</c:v>
                </c:pt>
                <c:pt idx="300">
                  <c:v>-76.250801089999982</c:v>
                </c:pt>
                <c:pt idx="301">
                  <c:v>-76.236793520000006</c:v>
                </c:pt>
                <c:pt idx="302">
                  <c:v>-76.221702579999913</c:v>
                </c:pt>
                <c:pt idx="303">
                  <c:v>-76.205314639999983</c:v>
                </c:pt>
                <c:pt idx="304">
                  <c:v>-76.187408449999978</c:v>
                </c:pt>
                <c:pt idx="305">
                  <c:v>-76.167739869999949</c:v>
                </c:pt>
                <c:pt idx="306">
                  <c:v>-76.146041869999948</c:v>
                </c:pt>
                <c:pt idx="307">
                  <c:v>-76.123756409999913</c:v>
                </c:pt>
                <c:pt idx="308">
                  <c:v>-76.101531980000004</c:v>
                </c:pt>
                <c:pt idx="309">
                  <c:v>-76.074600219999979</c:v>
                </c:pt>
                <c:pt idx="310">
                  <c:v>-76.050788879999828</c:v>
                </c:pt>
                <c:pt idx="311">
                  <c:v>-76.026824950000005</c:v>
                </c:pt>
                <c:pt idx="312">
                  <c:v>-75.993194579999994</c:v>
                </c:pt>
                <c:pt idx="313">
                  <c:v>-75.98374939</c:v>
                </c:pt>
                <c:pt idx="314">
                  <c:v>-75.974380490000001</c:v>
                </c:pt>
                <c:pt idx="315">
                  <c:v>-75.965148929999998</c:v>
                </c:pt>
                <c:pt idx="316">
                  <c:v>-75.956085209999998</c:v>
                </c:pt>
                <c:pt idx="317">
                  <c:v>-75.947242739999993</c:v>
                </c:pt>
                <c:pt idx="318">
                  <c:v>-75.938682560000004</c:v>
                </c:pt>
                <c:pt idx="319">
                  <c:v>-75.93045807</c:v>
                </c:pt>
                <c:pt idx="320">
                  <c:v>-75.922637940000001</c:v>
                </c:pt>
                <c:pt idx="321">
                  <c:v>-75.915283200000104</c:v>
                </c:pt>
                <c:pt idx="322">
                  <c:v>-75.908493039999982</c:v>
                </c:pt>
                <c:pt idx="323">
                  <c:v>-75.85569762999998</c:v>
                </c:pt>
                <c:pt idx="324">
                  <c:v>-75.848014829999983</c:v>
                </c:pt>
                <c:pt idx="325">
                  <c:v>-75.841049190000007</c:v>
                </c:pt>
                <c:pt idx="326">
                  <c:v>-75.834899899999982</c:v>
                </c:pt>
                <c:pt idx="327">
                  <c:v>-75.829933169999919</c:v>
                </c:pt>
                <c:pt idx="328">
                  <c:v>-75.826446529999899</c:v>
                </c:pt>
                <c:pt idx="329">
                  <c:v>-75.82402802</c:v>
                </c:pt>
                <c:pt idx="330">
                  <c:v>-75.75539397999998</c:v>
                </c:pt>
                <c:pt idx="331">
                  <c:v>-75.680343629999982</c:v>
                </c:pt>
                <c:pt idx="332">
                  <c:v>-75.606727599999914</c:v>
                </c:pt>
                <c:pt idx="333">
                  <c:v>-75.549804690000101</c:v>
                </c:pt>
                <c:pt idx="334">
                  <c:v>-75.500122070000003</c:v>
                </c:pt>
                <c:pt idx="335">
                  <c:v>-75.456481929999981</c:v>
                </c:pt>
                <c:pt idx="336">
                  <c:v>-75.418655400000105</c:v>
                </c:pt>
                <c:pt idx="337">
                  <c:v>-75.38613128999998</c:v>
                </c:pt>
                <c:pt idx="338">
                  <c:v>-75.358451839999859</c:v>
                </c:pt>
                <c:pt idx="339">
                  <c:v>-75.335144040000003</c:v>
                </c:pt>
                <c:pt idx="340">
                  <c:v>-75.315841669999998</c:v>
                </c:pt>
                <c:pt idx="341">
                  <c:v>-75.300277709999989</c:v>
                </c:pt>
                <c:pt idx="342">
                  <c:v>-75.287864690000106</c:v>
                </c:pt>
                <c:pt idx="343">
                  <c:v>-75.277671809999958</c:v>
                </c:pt>
                <c:pt idx="344">
                  <c:v>-75.268913270000027</c:v>
                </c:pt>
                <c:pt idx="345">
                  <c:v>-75.260902400000006</c:v>
                </c:pt>
                <c:pt idx="346">
                  <c:v>-75.253036499999979</c:v>
                </c:pt>
                <c:pt idx="347">
                  <c:v>-75.244804380000119</c:v>
                </c:pt>
                <c:pt idx="348">
                  <c:v>-75.235748289999989</c:v>
                </c:pt>
                <c:pt idx="349">
                  <c:v>-75.225502009999914</c:v>
                </c:pt>
                <c:pt idx="350">
                  <c:v>-75.213798519999884</c:v>
                </c:pt>
                <c:pt idx="351">
                  <c:v>-75.200508119999839</c:v>
                </c:pt>
                <c:pt idx="352">
                  <c:v>-75.185661319999838</c:v>
                </c:pt>
                <c:pt idx="353">
                  <c:v>-75.169822690000004</c:v>
                </c:pt>
                <c:pt idx="354">
                  <c:v>-75.15407562</c:v>
                </c:pt>
                <c:pt idx="355">
                  <c:v>-75.139595029999981</c:v>
                </c:pt>
                <c:pt idx="356">
                  <c:v>-75.127639770000002</c:v>
                </c:pt>
                <c:pt idx="357">
                  <c:v>-75.119659420000119</c:v>
                </c:pt>
                <c:pt idx="358">
                  <c:v>-75.11733246</c:v>
                </c:pt>
                <c:pt idx="359">
                  <c:v>-75.122467039999876</c:v>
                </c:pt>
                <c:pt idx="360">
                  <c:v>-75.13628387</c:v>
                </c:pt>
                <c:pt idx="361">
                  <c:v>-75.158363339999838</c:v>
                </c:pt>
                <c:pt idx="362">
                  <c:v>-75.18639374</c:v>
                </c:pt>
                <c:pt idx="363">
                  <c:v>-75.216972349999978</c:v>
                </c:pt>
                <c:pt idx="364">
                  <c:v>-75.247245790000122</c:v>
                </c:pt>
                <c:pt idx="365">
                  <c:v>-75.275817869999884</c:v>
                </c:pt>
                <c:pt idx="366">
                  <c:v>-75.302200319999884</c:v>
                </c:pt>
                <c:pt idx="367">
                  <c:v>-75.348648069999982</c:v>
                </c:pt>
                <c:pt idx="368">
                  <c:v>-75.410194399999995</c:v>
                </c:pt>
                <c:pt idx="369">
                  <c:v>-75.468055730000003</c:v>
                </c:pt>
                <c:pt idx="370">
                  <c:v>-75.487113950000136</c:v>
                </c:pt>
                <c:pt idx="371">
                  <c:v>-75.506126399999999</c:v>
                </c:pt>
                <c:pt idx="372">
                  <c:v>-75.525093080000005</c:v>
                </c:pt>
                <c:pt idx="373">
                  <c:v>-75.544013980000202</c:v>
                </c:pt>
                <c:pt idx="374">
                  <c:v>-75.562911990000003</c:v>
                </c:pt>
                <c:pt idx="375">
                  <c:v>-75.548149109999983</c:v>
                </c:pt>
                <c:pt idx="376">
                  <c:v>-75.568054200000006</c:v>
                </c:pt>
                <c:pt idx="377">
                  <c:v>-75.588127139999884</c:v>
                </c:pt>
                <c:pt idx="378">
                  <c:v>-75.57701874</c:v>
                </c:pt>
                <c:pt idx="379">
                  <c:v>-75.599159240000105</c:v>
                </c:pt>
                <c:pt idx="380">
                  <c:v>-75.649932859999865</c:v>
                </c:pt>
                <c:pt idx="381">
                  <c:v>-75.671127319999869</c:v>
                </c:pt>
                <c:pt idx="382">
                  <c:v>-75.66771697999998</c:v>
                </c:pt>
                <c:pt idx="383">
                  <c:v>-75.691162109999979</c:v>
                </c:pt>
                <c:pt idx="384">
                  <c:v>-75.714797970000006</c:v>
                </c:pt>
                <c:pt idx="385">
                  <c:v>-75.718475339999898</c:v>
                </c:pt>
                <c:pt idx="386">
                  <c:v>-75.743949889999996</c:v>
                </c:pt>
                <c:pt idx="387">
                  <c:v>-75.769317630000003</c:v>
                </c:pt>
                <c:pt idx="388">
                  <c:v>-75.778793329999914</c:v>
                </c:pt>
                <c:pt idx="389">
                  <c:v>-75.790222170000007</c:v>
                </c:pt>
                <c:pt idx="390">
                  <c:v>-75.817169190000101</c:v>
                </c:pt>
                <c:pt idx="391">
                  <c:v>-75.843376159999849</c:v>
                </c:pt>
                <c:pt idx="392">
                  <c:v>-75.868721009999959</c:v>
                </c:pt>
                <c:pt idx="393">
                  <c:v>-75.893081670000001</c:v>
                </c:pt>
                <c:pt idx="394">
                  <c:v>-75.916336060000006</c:v>
                </c:pt>
                <c:pt idx="395">
                  <c:v>-75.938400270000002</c:v>
                </c:pt>
                <c:pt idx="396">
                  <c:v>-75.949317930000007</c:v>
                </c:pt>
                <c:pt idx="397">
                  <c:v>-75.969528199999999</c:v>
                </c:pt>
                <c:pt idx="398">
                  <c:v>-75.979003910000003</c:v>
                </c:pt>
                <c:pt idx="399">
                  <c:v>-75.968185419999998</c:v>
                </c:pt>
                <c:pt idx="400">
                  <c:v>-75.976104739999982</c:v>
                </c:pt>
                <c:pt idx="401">
                  <c:v>-75.983116150000001</c:v>
                </c:pt>
                <c:pt idx="402">
                  <c:v>-75.98934174</c:v>
                </c:pt>
                <c:pt idx="403">
                  <c:v>-76.012481690000001</c:v>
                </c:pt>
                <c:pt idx="404">
                  <c:v>-76.016990660000104</c:v>
                </c:pt>
                <c:pt idx="405">
                  <c:v>-76.021057129999988</c:v>
                </c:pt>
                <c:pt idx="406">
                  <c:v>-76.024803160000005</c:v>
                </c:pt>
                <c:pt idx="407">
                  <c:v>-76.028343199999838</c:v>
                </c:pt>
                <c:pt idx="408">
                  <c:v>-76.031776429999979</c:v>
                </c:pt>
                <c:pt idx="409">
                  <c:v>-76.021804809999978</c:v>
                </c:pt>
                <c:pt idx="410">
                  <c:v>-76.008529659999994</c:v>
                </c:pt>
                <c:pt idx="411">
                  <c:v>-75.995422360000006</c:v>
                </c:pt>
                <c:pt idx="412">
                  <c:v>-75.989601140000005</c:v>
                </c:pt>
                <c:pt idx="413">
                  <c:v>-75.977905269999994</c:v>
                </c:pt>
                <c:pt idx="414">
                  <c:v>-75.966438289999999</c:v>
                </c:pt>
                <c:pt idx="415">
                  <c:v>-75.965461730000001</c:v>
                </c:pt>
                <c:pt idx="416">
                  <c:v>-75.955436709999958</c:v>
                </c:pt>
                <c:pt idx="417">
                  <c:v>-75.94555664000012</c:v>
                </c:pt>
                <c:pt idx="418">
                  <c:v>-75.948745729999999</c:v>
                </c:pt>
                <c:pt idx="419">
                  <c:v>-75.939834590000004</c:v>
                </c:pt>
                <c:pt idx="420">
                  <c:v>-75.930801389999999</c:v>
                </c:pt>
                <c:pt idx="421">
                  <c:v>-75.921585080000085</c:v>
                </c:pt>
                <c:pt idx="422">
                  <c:v>-75.89582824999998</c:v>
                </c:pt>
                <c:pt idx="423">
                  <c:v>-75.885246280000004</c:v>
                </c:pt>
                <c:pt idx="424">
                  <c:v>-75.874282839999864</c:v>
                </c:pt>
                <c:pt idx="425">
                  <c:v>-75.862899780000006</c:v>
                </c:pt>
                <c:pt idx="426">
                  <c:v>-75.851089479999999</c:v>
                </c:pt>
                <c:pt idx="427">
                  <c:v>-75.838844299999948</c:v>
                </c:pt>
                <c:pt idx="428">
                  <c:v>-75.826164250000005</c:v>
                </c:pt>
                <c:pt idx="429">
                  <c:v>-75.813079829999978</c:v>
                </c:pt>
                <c:pt idx="430">
                  <c:v>-75.82141876</c:v>
                </c:pt>
                <c:pt idx="431">
                  <c:v>-75.808105470000001</c:v>
                </c:pt>
                <c:pt idx="432">
                  <c:v>-75.794418329999999</c:v>
                </c:pt>
                <c:pt idx="433">
                  <c:v>-75.780372619999838</c:v>
                </c:pt>
                <c:pt idx="434">
                  <c:v>-75.741996770000085</c:v>
                </c:pt>
                <c:pt idx="435">
                  <c:v>-75.726837159999874</c:v>
                </c:pt>
                <c:pt idx="436">
                  <c:v>-75.711441039999983</c:v>
                </c:pt>
                <c:pt idx="437">
                  <c:v>-75.695861819999848</c:v>
                </c:pt>
                <c:pt idx="438">
                  <c:v>-75.706192020000003</c:v>
                </c:pt>
                <c:pt idx="439">
                  <c:v>-75.731369020000116</c:v>
                </c:pt>
                <c:pt idx="440">
                  <c:v>-75.755729680000101</c:v>
                </c:pt>
                <c:pt idx="441">
                  <c:v>-75.741500849999994</c:v>
                </c:pt>
                <c:pt idx="442">
                  <c:v>-75.727256769999997</c:v>
                </c:pt>
                <c:pt idx="443">
                  <c:v>-75.738349909999982</c:v>
                </c:pt>
                <c:pt idx="444">
                  <c:v>-75.749877929999982</c:v>
                </c:pt>
                <c:pt idx="445">
                  <c:v>-75.774330139999876</c:v>
                </c:pt>
                <c:pt idx="446">
                  <c:v>-75.810112000000004</c:v>
                </c:pt>
                <c:pt idx="447">
                  <c:v>-75.822090149999838</c:v>
                </c:pt>
                <c:pt idx="448">
                  <c:v>-75.834014890000006</c:v>
                </c:pt>
                <c:pt idx="449">
                  <c:v>-75.86664580999998</c:v>
                </c:pt>
                <c:pt idx="450">
                  <c:v>-75.897209169999996</c:v>
                </c:pt>
                <c:pt idx="451">
                  <c:v>-75.916038509999979</c:v>
                </c:pt>
                <c:pt idx="452">
                  <c:v>-75.906242370000001</c:v>
                </c:pt>
                <c:pt idx="453">
                  <c:v>-75.896255490000101</c:v>
                </c:pt>
                <c:pt idx="454">
                  <c:v>-75.886108399999898</c:v>
                </c:pt>
                <c:pt idx="455">
                  <c:v>-75.875831599999827</c:v>
                </c:pt>
                <c:pt idx="456">
                  <c:v>-75.886604309999981</c:v>
                </c:pt>
                <c:pt idx="457">
                  <c:v>-75.876686099999958</c:v>
                </c:pt>
                <c:pt idx="458">
                  <c:v>-75.866691590000002</c:v>
                </c:pt>
                <c:pt idx="459">
                  <c:v>-75.856658940000003</c:v>
                </c:pt>
                <c:pt idx="460">
                  <c:v>-75.846603390000027</c:v>
                </c:pt>
                <c:pt idx="461">
                  <c:v>-75.859481809999863</c:v>
                </c:pt>
                <c:pt idx="462">
                  <c:v>-75.872589109999865</c:v>
                </c:pt>
                <c:pt idx="463">
                  <c:v>-75.863357539999853</c:v>
                </c:pt>
                <c:pt idx="464">
                  <c:v>-75.854125980000106</c:v>
                </c:pt>
                <c:pt idx="465">
                  <c:v>-75.868125919999983</c:v>
                </c:pt>
                <c:pt idx="466">
                  <c:v>-75.890762329999959</c:v>
                </c:pt>
                <c:pt idx="467">
                  <c:v>-75.921051030000001</c:v>
                </c:pt>
                <c:pt idx="468">
                  <c:v>-75.9291992200001</c:v>
                </c:pt>
                <c:pt idx="469">
                  <c:v>-75.937263490000191</c:v>
                </c:pt>
                <c:pt idx="470">
                  <c:v>-75.957649230000101</c:v>
                </c:pt>
                <c:pt idx="471">
                  <c:v>-75.970222469999996</c:v>
                </c:pt>
                <c:pt idx="472">
                  <c:v>-75.962844849999982</c:v>
                </c:pt>
                <c:pt idx="473">
                  <c:v>-75.955368039999868</c:v>
                </c:pt>
                <c:pt idx="474">
                  <c:v>-75.947784420000119</c:v>
                </c:pt>
                <c:pt idx="475">
                  <c:v>-75.918487549999981</c:v>
                </c:pt>
                <c:pt idx="476">
                  <c:v>-75.88801574999998</c:v>
                </c:pt>
                <c:pt idx="477">
                  <c:v>-75.879707339999783</c:v>
                </c:pt>
                <c:pt idx="478">
                  <c:v>-75.894317630000003</c:v>
                </c:pt>
                <c:pt idx="479">
                  <c:v>-75.916725159999999</c:v>
                </c:pt>
                <c:pt idx="480">
                  <c:v>-75.94624329000014</c:v>
                </c:pt>
                <c:pt idx="481">
                  <c:v>-75.967361450000027</c:v>
                </c:pt>
                <c:pt idx="482">
                  <c:v>-75.980766299999999</c:v>
                </c:pt>
                <c:pt idx="483">
                  <c:v>-76.001060490000086</c:v>
                </c:pt>
                <c:pt idx="484">
                  <c:v>-76.027549739999998</c:v>
                </c:pt>
                <c:pt idx="485">
                  <c:v>-76.034049990000085</c:v>
                </c:pt>
                <c:pt idx="486">
                  <c:v>-76.040328979999998</c:v>
                </c:pt>
                <c:pt idx="487">
                  <c:v>-76.058746339999828</c:v>
                </c:pt>
                <c:pt idx="488">
                  <c:v>-76.076614379999981</c:v>
                </c:pt>
                <c:pt idx="489">
                  <c:v>-76.093917849999983</c:v>
                </c:pt>
                <c:pt idx="490">
                  <c:v>-76.105621339999914</c:v>
                </c:pt>
                <c:pt idx="491">
                  <c:v>-76.122108459999865</c:v>
                </c:pt>
                <c:pt idx="492">
                  <c:v>-76.142433169999919</c:v>
                </c:pt>
                <c:pt idx="493">
                  <c:v>-76.146423339999998</c:v>
                </c:pt>
                <c:pt idx="494">
                  <c:v>-76.135124210000001</c:v>
                </c:pt>
                <c:pt idx="495">
                  <c:v>-76.138679499999981</c:v>
                </c:pt>
                <c:pt idx="496">
                  <c:v>-76.153213500000007</c:v>
                </c:pt>
                <c:pt idx="497">
                  <c:v>-76.167228699999995</c:v>
                </c:pt>
                <c:pt idx="498">
                  <c:v>-76.180770869999847</c:v>
                </c:pt>
                <c:pt idx="499">
                  <c:v>-76.191528320000003</c:v>
                </c:pt>
                <c:pt idx="500">
                  <c:v>-76.201957699999994</c:v>
                </c:pt>
                <c:pt idx="501">
                  <c:v>-76.214584349999996</c:v>
                </c:pt>
                <c:pt idx="502">
                  <c:v>-76.22675323</c:v>
                </c:pt>
                <c:pt idx="503">
                  <c:v>-76.236259460000142</c:v>
                </c:pt>
                <c:pt idx="504">
                  <c:v>-76.245300290000003</c:v>
                </c:pt>
                <c:pt idx="505">
                  <c:v>-76.256515500000006</c:v>
                </c:pt>
                <c:pt idx="506">
                  <c:v>-76.269454960000104</c:v>
                </c:pt>
                <c:pt idx="507">
                  <c:v>-76.279747009999838</c:v>
                </c:pt>
                <c:pt idx="508">
                  <c:v>-76.287788389999989</c:v>
                </c:pt>
                <c:pt idx="509">
                  <c:v>-76.29533386</c:v>
                </c:pt>
                <c:pt idx="510">
                  <c:v>-76.302360529999959</c:v>
                </c:pt>
                <c:pt idx="511">
                  <c:v>-76.311531070000001</c:v>
                </c:pt>
                <c:pt idx="512">
                  <c:v>-76.32035064999998</c:v>
                </c:pt>
                <c:pt idx="513">
                  <c:v>-76.326309199999884</c:v>
                </c:pt>
                <c:pt idx="514">
                  <c:v>-76.331703189999999</c:v>
                </c:pt>
                <c:pt idx="515">
                  <c:v>-76.328536989999989</c:v>
                </c:pt>
                <c:pt idx="516">
                  <c:v>-76.316574099999983</c:v>
                </c:pt>
                <c:pt idx="517">
                  <c:v>-76.303657529999981</c:v>
                </c:pt>
                <c:pt idx="518">
                  <c:v>-76.289672849999988</c:v>
                </c:pt>
                <c:pt idx="519">
                  <c:v>-76.284584050000007</c:v>
                </c:pt>
                <c:pt idx="520">
                  <c:v>-76.288841249999948</c:v>
                </c:pt>
                <c:pt idx="521">
                  <c:v>-76.292579649999993</c:v>
                </c:pt>
                <c:pt idx="522">
                  <c:v>-76.295791629999982</c:v>
                </c:pt>
                <c:pt idx="523">
                  <c:v>-76.289474490000003</c:v>
                </c:pt>
                <c:pt idx="524">
                  <c:v>-76.282714839999883</c:v>
                </c:pt>
                <c:pt idx="525">
                  <c:v>-76.284973140000005</c:v>
                </c:pt>
                <c:pt idx="526">
                  <c:v>-76.286796569999979</c:v>
                </c:pt>
                <c:pt idx="527">
                  <c:v>-76.279182429999949</c:v>
                </c:pt>
                <c:pt idx="528">
                  <c:v>-76.269706729999982</c:v>
                </c:pt>
                <c:pt idx="529">
                  <c:v>-76.259750369999978</c:v>
                </c:pt>
                <c:pt idx="530">
                  <c:v>-76.240539549999994</c:v>
                </c:pt>
                <c:pt idx="531">
                  <c:v>-76.229438779999839</c:v>
                </c:pt>
                <c:pt idx="532">
                  <c:v>-76.217910770000088</c:v>
                </c:pt>
                <c:pt idx="533">
                  <c:v>-76.196205140000004</c:v>
                </c:pt>
                <c:pt idx="534">
                  <c:v>-76.186111449999999</c:v>
                </c:pt>
                <c:pt idx="535">
                  <c:v>-76.175704959999848</c:v>
                </c:pt>
                <c:pt idx="536">
                  <c:v>-76.162963869999999</c:v>
                </c:pt>
                <c:pt idx="537">
                  <c:v>-76.160507199999898</c:v>
                </c:pt>
                <c:pt idx="538">
                  <c:v>-76.147171020000002</c:v>
                </c:pt>
                <c:pt idx="539">
                  <c:v>-76.13348388999998</c:v>
                </c:pt>
                <c:pt idx="540">
                  <c:v>-76.11944579999998</c:v>
                </c:pt>
                <c:pt idx="541">
                  <c:v>-76.094253539999997</c:v>
                </c:pt>
                <c:pt idx="542">
                  <c:v>-76.083229059999994</c:v>
                </c:pt>
                <c:pt idx="543">
                  <c:v>-76.086433409999998</c:v>
                </c:pt>
                <c:pt idx="544">
                  <c:v>-76.100555420000006</c:v>
                </c:pt>
                <c:pt idx="545">
                  <c:v>-76.114379880000001</c:v>
                </c:pt>
                <c:pt idx="546">
                  <c:v>-76.127906799999948</c:v>
                </c:pt>
                <c:pt idx="547">
                  <c:v>-76.141128539999983</c:v>
                </c:pt>
                <c:pt idx="548">
                  <c:v>-76.142837519999858</c:v>
                </c:pt>
                <c:pt idx="549">
                  <c:v>-76.155502319999783</c:v>
                </c:pt>
                <c:pt idx="550">
                  <c:v>-76.167846679999982</c:v>
                </c:pt>
                <c:pt idx="551">
                  <c:v>-76.179840089999914</c:v>
                </c:pt>
                <c:pt idx="552">
                  <c:v>-76.202323910000004</c:v>
                </c:pt>
                <c:pt idx="553">
                  <c:v>-76.213470459999982</c:v>
                </c:pt>
                <c:pt idx="554">
                  <c:v>-76.21359253</c:v>
                </c:pt>
                <c:pt idx="555">
                  <c:v>-76.224037169999988</c:v>
                </c:pt>
                <c:pt idx="556">
                  <c:v>-76.234046939999999</c:v>
                </c:pt>
                <c:pt idx="557">
                  <c:v>-76.243598939999998</c:v>
                </c:pt>
                <c:pt idx="558">
                  <c:v>-76.262611390000004</c:v>
                </c:pt>
                <c:pt idx="559">
                  <c:v>-76.272071839999782</c:v>
                </c:pt>
                <c:pt idx="560">
                  <c:v>-76.281074520000004</c:v>
                </c:pt>
                <c:pt idx="561">
                  <c:v>-76.289054870000001</c:v>
                </c:pt>
                <c:pt idx="562">
                  <c:v>-76.296554570000026</c:v>
                </c:pt>
                <c:pt idx="563">
                  <c:v>-76.311630249999993</c:v>
                </c:pt>
                <c:pt idx="564">
                  <c:v>-76.319259640000141</c:v>
                </c:pt>
                <c:pt idx="565">
                  <c:v>-76.31987762</c:v>
                </c:pt>
                <c:pt idx="566">
                  <c:v>-76.326835629999948</c:v>
                </c:pt>
                <c:pt idx="567">
                  <c:v>-76.333412169999988</c:v>
                </c:pt>
                <c:pt idx="568">
                  <c:v>-76.339614870000005</c:v>
                </c:pt>
                <c:pt idx="569">
                  <c:v>-76.345901490000003</c:v>
                </c:pt>
                <c:pt idx="570">
                  <c:v>-76.345809939999981</c:v>
                </c:pt>
                <c:pt idx="571">
                  <c:v>-76.345169069999997</c:v>
                </c:pt>
                <c:pt idx="572">
                  <c:v>-76.343948359999914</c:v>
                </c:pt>
                <c:pt idx="573">
                  <c:v>-76.3421554600001</c:v>
                </c:pt>
                <c:pt idx="574">
                  <c:v>-76.334960940000101</c:v>
                </c:pt>
                <c:pt idx="575">
                  <c:v>-76.327407839999864</c:v>
                </c:pt>
                <c:pt idx="576">
                  <c:v>-76.319480900000002</c:v>
                </c:pt>
                <c:pt idx="577">
                  <c:v>-76.311164860000119</c:v>
                </c:pt>
                <c:pt idx="578">
                  <c:v>-76.307655330000003</c:v>
                </c:pt>
                <c:pt idx="579">
                  <c:v>-76.303459169999982</c:v>
                </c:pt>
                <c:pt idx="580">
                  <c:v>-76.294097899999983</c:v>
                </c:pt>
                <c:pt idx="581">
                  <c:v>-76.284294130000006</c:v>
                </c:pt>
                <c:pt idx="582">
                  <c:v>-76.274024960000105</c:v>
                </c:pt>
                <c:pt idx="583">
                  <c:v>-76.258125309999983</c:v>
                </c:pt>
                <c:pt idx="584">
                  <c:v>-76.252380369999884</c:v>
                </c:pt>
                <c:pt idx="585">
                  <c:v>-76.246047970000006</c:v>
                </c:pt>
                <c:pt idx="586">
                  <c:v>-76.227447509999948</c:v>
                </c:pt>
                <c:pt idx="587">
                  <c:v>-76.215309140000002</c:v>
                </c:pt>
                <c:pt idx="588">
                  <c:v>-76.209922789999993</c:v>
                </c:pt>
                <c:pt idx="589">
                  <c:v>-76.203605650000085</c:v>
                </c:pt>
                <c:pt idx="590">
                  <c:v>-76.196197509999948</c:v>
                </c:pt>
                <c:pt idx="591">
                  <c:v>-76.201545719999999</c:v>
                </c:pt>
                <c:pt idx="592">
                  <c:v>-76.206176760000005</c:v>
                </c:pt>
                <c:pt idx="593">
                  <c:v>-76.210037229999998</c:v>
                </c:pt>
                <c:pt idx="594">
                  <c:v>-76.226730349999869</c:v>
                </c:pt>
                <c:pt idx="595">
                  <c:v>-76.242156980000104</c:v>
                </c:pt>
                <c:pt idx="596">
                  <c:v>-76.254623410000121</c:v>
                </c:pt>
                <c:pt idx="597">
                  <c:v>-76.266487119999837</c:v>
                </c:pt>
                <c:pt idx="598">
                  <c:v>-76.279830929999989</c:v>
                </c:pt>
                <c:pt idx="599">
                  <c:v>-76.290679929999996</c:v>
                </c:pt>
                <c:pt idx="600">
                  <c:v>-76.30101012999998</c:v>
                </c:pt>
                <c:pt idx="601">
                  <c:v>-76.312599180000007</c:v>
                </c:pt>
                <c:pt idx="602">
                  <c:v>-76.322074889999868</c:v>
                </c:pt>
                <c:pt idx="603">
                  <c:v>-76.329162600000004</c:v>
                </c:pt>
                <c:pt idx="604">
                  <c:v>-76.337692259999983</c:v>
                </c:pt>
                <c:pt idx="605">
                  <c:v>-76.345840449999983</c:v>
                </c:pt>
                <c:pt idx="606">
                  <c:v>-76.35363006999998</c:v>
                </c:pt>
                <c:pt idx="607">
                  <c:v>-76.36336516999998</c:v>
                </c:pt>
                <c:pt idx="608">
                  <c:v>-76.372619630000003</c:v>
                </c:pt>
                <c:pt idx="609">
                  <c:v>-76.374328609999978</c:v>
                </c:pt>
                <c:pt idx="610">
                  <c:v>-76.368057249999978</c:v>
                </c:pt>
                <c:pt idx="611">
                  <c:v>-76.360725400000007</c:v>
                </c:pt>
                <c:pt idx="612">
                  <c:v>-76.36091614</c:v>
                </c:pt>
                <c:pt idx="613">
                  <c:v>-76.360679630000007</c:v>
                </c:pt>
                <c:pt idx="614">
                  <c:v>-76.350578309999847</c:v>
                </c:pt>
                <c:pt idx="615">
                  <c:v>-76.338760379999869</c:v>
                </c:pt>
                <c:pt idx="616">
                  <c:v>-76.324859619999998</c:v>
                </c:pt>
                <c:pt idx="617">
                  <c:v>-76.308570859999875</c:v>
                </c:pt>
                <c:pt idx="618">
                  <c:v>-76.295471189999958</c:v>
                </c:pt>
                <c:pt idx="619">
                  <c:v>-76.30044556</c:v>
                </c:pt>
                <c:pt idx="620">
                  <c:v>-76.304626459999994</c:v>
                </c:pt>
                <c:pt idx="621">
                  <c:v>-76.295928959999998</c:v>
                </c:pt>
                <c:pt idx="622">
                  <c:v>-76.286773679999982</c:v>
                </c:pt>
                <c:pt idx="623">
                  <c:v>-76.289573669999996</c:v>
                </c:pt>
                <c:pt idx="624">
                  <c:v>-76.29157257</c:v>
                </c:pt>
                <c:pt idx="625">
                  <c:v>-76.281074520000004</c:v>
                </c:pt>
                <c:pt idx="626">
                  <c:v>-76.269813540000101</c:v>
                </c:pt>
                <c:pt idx="627">
                  <c:v>-76.257690429999997</c:v>
                </c:pt>
                <c:pt idx="628">
                  <c:v>-76.244621280000189</c:v>
                </c:pt>
                <c:pt idx="629">
                  <c:v>-76.23050689999998</c:v>
                </c:pt>
                <c:pt idx="630">
                  <c:v>-76.215240480000105</c:v>
                </c:pt>
                <c:pt idx="631">
                  <c:v>-76.200698849999981</c:v>
                </c:pt>
                <c:pt idx="632">
                  <c:v>-76.186172489999919</c:v>
                </c:pt>
                <c:pt idx="633">
                  <c:v>-76.185920719999913</c:v>
                </c:pt>
                <c:pt idx="634">
                  <c:v>-76.184638980000003</c:v>
                </c:pt>
                <c:pt idx="635">
                  <c:v>-76.1650238</c:v>
                </c:pt>
                <c:pt idx="636">
                  <c:v>-76.161285399999983</c:v>
                </c:pt>
                <c:pt idx="637">
                  <c:v>-76.174530029999914</c:v>
                </c:pt>
                <c:pt idx="638">
                  <c:v>-76.191795349999978</c:v>
                </c:pt>
                <c:pt idx="639">
                  <c:v>-76.211906430000084</c:v>
                </c:pt>
                <c:pt idx="640">
                  <c:v>-76.227226259999995</c:v>
                </c:pt>
                <c:pt idx="641">
                  <c:v>-76.239006040000007</c:v>
                </c:pt>
                <c:pt idx="642">
                  <c:v>-76.235282900000001</c:v>
                </c:pt>
                <c:pt idx="643">
                  <c:v>-76.230621339999999</c:v>
                </c:pt>
                <c:pt idx="644">
                  <c:v>-76.240638730000001</c:v>
                </c:pt>
                <c:pt idx="645">
                  <c:v>-76.234596249999996</c:v>
                </c:pt>
                <c:pt idx="646">
                  <c:v>-76.227638240000005</c:v>
                </c:pt>
                <c:pt idx="647">
                  <c:v>-76.236289979999995</c:v>
                </c:pt>
                <c:pt idx="648">
                  <c:v>-76.244514470000141</c:v>
                </c:pt>
                <c:pt idx="649">
                  <c:v>-76.252387999999868</c:v>
                </c:pt>
                <c:pt idx="650">
                  <c:v>-76.260017399999981</c:v>
                </c:pt>
                <c:pt idx="651">
                  <c:v>-76.267486570000003</c:v>
                </c:pt>
                <c:pt idx="652">
                  <c:v>-76.274902339999883</c:v>
                </c:pt>
                <c:pt idx="653">
                  <c:v>-76.282325740000005</c:v>
                </c:pt>
                <c:pt idx="654">
                  <c:v>-76.289787289999978</c:v>
                </c:pt>
                <c:pt idx="655">
                  <c:v>-76.280563349999994</c:v>
                </c:pt>
                <c:pt idx="656">
                  <c:v>-76.27059174</c:v>
                </c:pt>
                <c:pt idx="657">
                  <c:v>-76.259902949999983</c:v>
                </c:pt>
                <c:pt idx="658">
                  <c:v>-76.248565670000119</c:v>
                </c:pt>
                <c:pt idx="659">
                  <c:v>-76.236656190000005</c:v>
                </c:pt>
                <c:pt idx="660">
                  <c:v>-76.224258419999998</c:v>
                </c:pt>
                <c:pt idx="661">
                  <c:v>-76.211479190000006</c:v>
                </c:pt>
                <c:pt idx="662">
                  <c:v>-76.198463439999998</c:v>
                </c:pt>
                <c:pt idx="663">
                  <c:v>-76.185348509999784</c:v>
                </c:pt>
                <c:pt idx="664">
                  <c:v>-76.152709959999854</c:v>
                </c:pt>
                <c:pt idx="665">
                  <c:v>-76.122001649999959</c:v>
                </c:pt>
                <c:pt idx="666">
                  <c:v>-76.104598999999979</c:v>
                </c:pt>
                <c:pt idx="667">
                  <c:v>-76.098258970000003</c:v>
                </c:pt>
                <c:pt idx="668">
                  <c:v>-76.092002869999988</c:v>
                </c:pt>
                <c:pt idx="669">
                  <c:v>-76.075897219999874</c:v>
                </c:pt>
                <c:pt idx="670">
                  <c:v>-76.052719119999864</c:v>
                </c:pt>
                <c:pt idx="671">
                  <c:v>-76.033081049999979</c:v>
                </c:pt>
                <c:pt idx="672">
                  <c:v>-76.016555790000027</c:v>
                </c:pt>
                <c:pt idx="673">
                  <c:v>-76.002616880000005</c:v>
                </c:pt>
                <c:pt idx="674">
                  <c:v>-75.990638730000001</c:v>
                </c:pt>
                <c:pt idx="675">
                  <c:v>-75.987976070000002</c:v>
                </c:pt>
                <c:pt idx="676">
                  <c:v>-75.985549930000005</c:v>
                </c:pt>
                <c:pt idx="677">
                  <c:v>-75.975433349999989</c:v>
                </c:pt>
                <c:pt idx="678">
                  <c:v>-75.965309140000002</c:v>
                </c:pt>
                <c:pt idx="679">
                  <c:v>-75.954544069999997</c:v>
                </c:pt>
                <c:pt idx="680">
                  <c:v>-75.954544069999997</c:v>
                </c:pt>
                <c:pt idx="681">
                  <c:v>-75.957046509999998</c:v>
                </c:pt>
                <c:pt idx="682">
                  <c:v>-75.965583800000005</c:v>
                </c:pt>
                <c:pt idx="683">
                  <c:v>-75.976478579999863</c:v>
                </c:pt>
                <c:pt idx="684">
                  <c:v>-75.986709590000004</c:v>
                </c:pt>
                <c:pt idx="685">
                  <c:v>-75.996932979999983</c:v>
                </c:pt>
                <c:pt idx="686">
                  <c:v>-76.007797240000002</c:v>
                </c:pt>
                <c:pt idx="687">
                  <c:v>-76.01663207999998</c:v>
                </c:pt>
                <c:pt idx="688">
                  <c:v>-76.01368712999998</c:v>
                </c:pt>
                <c:pt idx="689">
                  <c:v>-76.002761839999849</c:v>
                </c:pt>
                <c:pt idx="690">
                  <c:v>-76.000518799999981</c:v>
                </c:pt>
                <c:pt idx="691">
                  <c:v>-75.99835204999998</c:v>
                </c:pt>
                <c:pt idx="692">
                  <c:v>-75.996177669999994</c:v>
                </c:pt>
                <c:pt idx="693">
                  <c:v>-75.993919370000086</c:v>
                </c:pt>
                <c:pt idx="694">
                  <c:v>-75.991493230000088</c:v>
                </c:pt>
                <c:pt idx="695">
                  <c:v>-75.997581479999994</c:v>
                </c:pt>
                <c:pt idx="696">
                  <c:v>-75.994956970000118</c:v>
                </c:pt>
                <c:pt idx="697">
                  <c:v>-75.994956970000118</c:v>
                </c:pt>
                <c:pt idx="698">
                  <c:v>-75.998443600000101</c:v>
                </c:pt>
                <c:pt idx="699">
                  <c:v>-76.004920960000121</c:v>
                </c:pt>
                <c:pt idx="700">
                  <c:v>-76.0115661600001</c:v>
                </c:pt>
                <c:pt idx="701">
                  <c:v>-76.018371579999837</c:v>
                </c:pt>
                <c:pt idx="702">
                  <c:v>-76.025329589999998</c:v>
                </c:pt>
                <c:pt idx="703">
                  <c:v>-76.032432559999847</c:v>
                </c:pt>
                <c:pt idx="704">
                  <c:v>-76.039672849999988</c:v>
                </c:pt>
                <c:pt idx="705">
                  <c:v>-76.049583440000106</c:v>
                </c:pt>
                <c:pt idx="706">
                  <c:v>-76.059341429999989</c:v>
                </c:pt>
                <c:pt idx="707">
                  <c:v>-76.068923950000027</c:v>
                </c:pt>
                <c:pt idx="708">
                  <c:v>-76.080078129999848</c:v>
                </c:pt>
                <c:pt idx="709">
                  <c:v>-76.091232300000001</c:v>
                </c:pt>
                <c:pt idx="710">
                  <c:v>-76.103088379999875</c:v>
                </c:pt>
                <c:pt idx="711">
                  <c:v>-76.105590819999875</c:v>
                </c:pt>
                <c:pt idx="712">
                  <c:v>-76.108528139999848</c:v>
                </c:pt>
                <c:pt idx="713">
                  <c:v>-76.111991880000005</c:v>
                </c:pt>
                <c:pt idx="714">
                  <c:v>-76.116073610000001</c:v>
                </c:pt>
                <c:pt idx="715">
                  <c:v>-76.120849609999979</c:v>
                </c:pt>
                <c:pt idx="716">
                  <c:v>-76.113159179999982</c:v>
                </c:pt>
                <c:pt idx="717">
                  <c:v>-76.105628969999998</c:v>
                </c:pt>
                <c:pt idx="718">
                  <c:v>-76.093421939999999</c:v>
                </c:pt>
                <c:pt idx="719">
                  <c:v>-76.082008359999875</c:v>
                </c:pt>
                <c:pt idx="720">
                  <c:v>-76.074920649999996</c:v>
                </c:pt>
                <c:pt idx="721">
                  <c:v>-76.068008419999899</c:v>
                </c:pt>
                <c:pt idx="722">
                  <c:v>-76.061271669999996</c:v>
                </c:pt>
                <c:pt idx="723">
                  <c:v>-76.065567020000003</c:v>
                </c:pt>
                <c:pt idx="724">
                  <c:v>-76.070533749999981</c:v>
                </c:pt>
                <c:pt idx="725">
                  <c:v>-76.076232909999959</c:v>
                </c:pt>
                <c:pt idx="726">
                  <c:v>-76.089370729999914</c:v>
                </c:pt>
                <c:pt idx="727">
                  <c:v>-76.096168520000006</c:v>
                </c:pt>
                <c:pt idx="728">
                  <c:v>-76.110443119999914</c:v>
                </c:pt>
                <c:pt idx="729">
                  <c:v>-76.134941099999978</c:v>
                </c:pt>
                <c:pt idx="730">
                  <c:v>-76.152366639999869</c:v>
                </c:pt>
                <c:pt idx="731">
                  <c:v>-76.170936579999875</c:v>
                </c:pt>
                <c:pt idx="732">
                  <c:v>-76.203109740000102</c:v>
                </c:pt>
                <c:pt idx="733">
                  <c:v>-76.22405243</c:v>
                </c:pt>
                <c:pt idx="734">
                  <c:v>-76.245521550000007</c:v>
                </c:pt>
                <c:pt idx="735">
                  <c:v>-76.280715939999979</c:v>
                </c:pt>
                <c:pt idx="736">
                  <c:v>-76.302536009999884</c:v>
                </c:pt>
                <c:pt idx="737">
                  <c:v>-76.311424259999995</c:v>
                </c:pt>
                <c:pt idx="738">
                  <c:v>-76.298202509999982</c:v>
                </c:pt>
                <c:pt idx="739">
                  <c:v>-76.284736629999998</c:v>
                </c:pt>
                <c:pt idx="740">
                  <c:v>-76.293716430000003</c:v>
                </c:pt>
                <c:pt idx="741">
                  <c:v>-76.302871699999884</c:v>
                </c:pt>
                <c:pt idx="742">
                  <c:v>-76.325859069999979</c:v>
                </c:pt>
                <c:pt idx="743">
                  <c:v>-76.362007139999875</c:v>
                </c:pt>
                <c:pt idx="744">
                  <c:v>-76.396560670000085</c:v>
                </c:pt>
                <c:pt idx="745">
                  <c:v>-76.407844539999999</c:v>
                </c:pt>
                <c:pt idx="746">
                  <c:v>-76.418334959999981</c:v>
                </c:pt>
                <c:pt idx="747">
                  <c:v>-76.447250370000106</c:v>
                </c:pt>
                <c:pt idx="748">
                  <c:v>-76.455207819999899</c:v>
                </c:pt>
                <c:pt idx="749">
                  <c:v>-76.444732669999993</c:v>
                </c:pt>
                <c:pt idx="750">
                  <c:v>-76.434486390000004</c:v>
                </c:pt>
                <c:pt idx="751">
                  <c:v>-76.424484250000006</c:v>
                </c:pt>
                <c:pt idx="752">
                  <c:v>-76.431556700000101</c:v>
                </c:pt>
                <c:pt idx="753">
                  <c:v>-76.437812809999983</c:v>
                </c:pt>
                <c:pt idx="754">
                  <c:v>-76.42810059</c:v>
                </c:pt>
                <c:pt idx="755">
                  <c:v>-76.418647770000007</c:v>
                </c:pt>
                <c:pt idx="756">
                  <c:v>-76.424179080000101</c:v>
                </c:pt>
                <c:pt idx="757">
                  <c:v>-76.428962709999979</c:v>
                </c:pt>
                <c:pt idx="758">
                  <c:v>-76.419807430000006</c:v>
                </c:pt>
                <c:pt idx="759">
                  <c:v>-76.410865779999995</c:v>
                </c:pt>
                <c:pt idx="760">
                  <c:v>-76.402114870000005</c:v>
                </c:pt>
                <c:pt idx="761">
                  <c:v>-76.393547060000003</c:v>
                </c:pt>
                <c:pt idx="762">
                  <c:v>-76.39770507999998</c:v>
                </c:pt>
                <c:pt idx="763">
                  <c:v>-76.412590030000004</c:v>
                </c:pt>
                <c:pt idx="764">
                  <c:v>-76.423522950000006</c:v>
                </c:pt>
                <c:pt idx="765">
                  <c:v>-76.432350159999913</c:v>
                </c:pt>
                <c:pt idx="766">
                  <c:v>-76.443008419999998</c:v>
                </c:pt>
                <c:pt idx="767">
                  <c:v>-76.454002380000006</c:v>
                </c:pt>
                <c:pt idx="768">
                  <c:v>-76.463409420000119</c:v>
                </c:pt>
                <c:pt idx="769">
                  <c:v>-76.472236629999998</c:v>
                </c:pt>
                <c:pt idx="770">
                  <c:v>-76.481704710000002</c:v>
                </c:pt>
                <c:pt idx="771">
                  <c:v>-76.490440370000002</c:v>
                </c:pt>
                <c:pt idx="772">
                  <c:v>-76.497398380000007</c:v>
                </c:pt>
                <c:pt idx="773">
                  <c:v>-76.495597840000002</c:v>
                </c:pt>
                <c:pt idx="774">
                  <c:v>-76.493583680000171</c:v>
                </c:pt>
                <c:pt idx="775">
                  <c:v>-76.498504639999993</c:v>
                </c:pt>
                <c:pt idx="776">
                  <c:v>-76.50549316</c:v>
                </c:pt>
                <c:pt idx="777">
                  <c:v>-76.512359619999998</c:v>
                </c:pt>
                <c:pt idx="778">
                  <c:v>-76.519104000000027</c:v>
                </c:pt>
                <c:pt idx="779">
                  <c:v>-76.525741579999874</c:v>
                </c:pt>
                <c:pt idx="780">
                  <c:v>-76.53225707999998</c:v>
                </c:pt>
                <c:pt idx="781">
                  <c:v>-76.542701719999869</c:v>
                </c:pt>
                <c:pt idx="782">
                  <c:v>-76.549262999999996</c:v>
                </c:pt>
                <c:pt idx="783">
                  <c:v>-76.551200870000002</c:v>
                </c:pt>
                <c:pt idx="784">
                  <c:v>-76.546585080000085</c:v>
                </c:pt>
                <c:pt idx="785">
                  <c:v>-76.536148069999982</c:v>
                </c:pt>
                <c:pt idx="786">
                  <c:v>-76.531578060000001</c:v>
                </c:pt>
                <c:pt idx="787">
                  <c:v>-76.532157900000001</c:v>
                </c:pt>
                <c:pt idx="788">
                  <c:v>-76.532058719999839</c:v>
                </c:pt>
                <c:pt idx="789">
                  <c:v>-76.526763919999979</c:v>
                </c:pt>
                <c:pt idx="790">
                  <c:v>-76.521392819999875</c:v>
                </c:pt>
                <c:pt idx="791">
                  <c:v>-76.515953060000101</c:v>
                </c:pt>
                <c:pt idx="792">
                  <c:v>-76.510444640000088</c:v>
                </c:pt>
                <c:pt idx="793">
                  <c:v>-76.508705139999876</c:v>
                </c:pt>
                <c:pt idx="794">
                  <c:v>-76.512443540000007</c:v>
                </c:pt>
                <c:pt idx="795">
                  <c:v>-76.516090390000002</c:v>
                </c:pt>
                <c:pt idx="796">
                  <c:v>-76.513336179999868</c:v>
                </c:pt>
                <c:pt idx="797">
                  <c:v>-76.510063169999995</c:v>
                </c:pt>
                <c:pt idx="798">
                  <c:v>-76.506248470000003</c:v>
                </c:pt>
                <c:pt idx="799">
                  <c:v>-76.501876829999958</c:v>
                </c:pt>
                <c:pt idx="800">
                  <c:v>-76.496948239999981</c:v>
                </c:pt>
                <c:pt idx="801">
                  <c:v>-76.489601140000005</c:v>
                </c:pt>
                <c:pt idx="802">
                  <c:v>-76.480392460000004</c:v>
                </c:pt>
                <c:pt idx="803">
                  <c:v>-76.473106380000004</c:v>
                </c:pt>
                <c:pt idx="804">
                  <c:v>-76.465751650000001</c:v>
                </c:pt>
                <c:pt idx="805">
                  <c:v>-76.458320619999981</c:v>
                </c:pt>
                <c:pt idx="806">
                  <c:v>-76.450813290000085</c:v>
                </c:pt>
                <c:pt idx="807">
                  <c:v>-76.442169190000101</c:v>
                </c:pt>
                <c:pt idx="808">
                  <c:v>-76.434677120000003</c:v>
                </c:pt>
                <c:pt idx="809">
                  <c:v>-76.427093510000006</c:v>
                </c:pt>
                <c:pt idx="810">
                  <c:v>-76.41869354000012</c:v>
                </c:pt>
                <c:pt idx="811">
                  <c:v>-76.411087039999998</c:v>
                </c:pt>
                <c:pt idx="812">
                  <c:v>-76.403396610000001</c:v>
                </c:pt>
                <c:pt idx="813">
                  <c:v>-76.395606990000005</c:v>
                </c:pt>
                <c:pt idx="814">
                  <c:v>-76.387924190000007</c:v>
                </c:pt>
                <c:pt idx="815">
                  <c:v>-76.38801574999998</c:v>
                </c:pt>
                <c:pt idx="816">
                  <c:v>-76.396255490000101</c:v>
                </c:pt>
                <c:pt idx="817">
                  <c:v>-76.396263120000086</c:v>
                </c:pt>
                <c:pt idx="818">
                  <c:v>-76.396186829999948</c:v>
                </c:pt>
                <c:pt idx="819">
                  <c:v>-76.404548649999995</c:v>
                </c:pt>
                <c:pt idx="820">
                  <c:v>-76.41300201</c:v>
                </c:pt>
                <c:pt idx="821">
                  <c:v>-76.421577450000001</c:v>
                </c:pt>
                <c:pt idx="822">
                  <c:v>-76.430282590000004</c:v>
                </c:pt>
                <c:pt idx="823">
                  <c:v>-76.439132689999994</c:v>
                </c:pt>
                <c:pt idx="824">
                  <c:v>-76.4481506300001</c:v>
                </c:pt>
                <c:pt idx="825">
                  <c:v>-76.457344059999983</c:v>
                </c:pt>
                <c:pt idx="826">
                  <c:v>-76.466369630000116</c:v>
                </c:pt>
                <c:pt idx="827">
                  <c:v>-76.47483063</c:v>
                </c:pt>
                <c:pt idx="828">
                  <c:v>-76.483695979999993</c:v>
                </c:pt>
                <c:pt idx="829">
                  <c:v>-76.492546079999983</c:v>
                </c:pt>
                <c:pt idx="830">
                  <c:v>-76.501380920000003</c:v>
                </c:pt>
                <c:pt idx="831">
                  <c:v>-76.510200499999996</c:v>
                </c:pt>
                <c:pt idx="832">
                  <c:v>-76.519004820000006</c:v>
                </c:pt>
                <c:pt idx="833">
                  <c:v>-76.529304499999981</c:v>
                </c:pt>
                <c:pt idx="834">
                  <c:v>-76.539802549999948</c:v>
                </c:pt>
                <c:pt idx="835">
                  <c:v>-76.548881529999989</c:v>
                </c:pt>
                <c:pt idx="836">
                  <c:v>-76.557929990000119</c:v>
                </c:pt>
                <c:pt idx="837">
                  <c:v>-76.568908690000001</c:v>
                </c:pt>
                <c:pt idx="838">
                  <c:v>-76.578079219999864</c:v>
                </c:pt>
                <c:pt idx="839">
                  <c:v>-76.587219239999996</c:v>
                </c:pt>
                <c:pt idx="840">
                  <c:v>-76.598663329999994</c:v>
                </c:pt>
                <c:pt idx="841">
                  <c:v>-76.600830079999838</c:v>
                </c:pt>
                <c:pt idx="842">
                  <c:v>-76.593215939999993</c:v>
                </c:pt>
                <c:pt idx="843">
                  <c:v>-76.583587649999998</c:v>
                </c:pt>
                <c:pt idx="844">
                  <c:v>-76.572402949999884</c:v>
                </c:pt>
                <c:pt idx="845">
                  <c:v>-76.561363220000118</c:v>
                </c:pt>
                <c:pt idx="846">
                  <c:v>-76.551986690000007</c:v>
                </c:pt>
                <c:pt idx="847">
                  <c:v>-76.542594910000005</c:v>
                </c:pt>
                <c:pt idx="848">
                  <c:v>-76.532005309999988</c:v>
                </c:pt>
                <c:pt idx="849">
                  <c:v>-76.522735599999848</c:v>
                </c:pt>
                <c:pt idx="850">
                  <c:v>-76.513458249999999</c:v>
                </c:pt>
                <c:pt idx="851">
                  <c:v>-76.503326419999979</c:v>
                </c:pt>
                <c:pt idx="852">
                  <c:v>-76.494186400000117</c:v>
                </c:pt>
                <c:pt idx="853">
                  <c:v>-76.485031129999854</c:v>
                </c:pt>
                <c:pt idx="854">
                  <c:v>-76.475883479999979</c:v>
                </c:pt>
                <c:pt idx="855">
                  <c:v>-76.467041019999982</c:v>
                </c:pt>
                <c:pt idx="856">
                  <c:v>-76.457763670000105</c:v>
                </c:pt>
                <c:pt idx="857">
                  <c:v>-76.448417660000118</c:v>
                </c:pt>
                <c:pt idx="858">
                  <c:v>-76.439262389999996</c:v>
                </c:pt>
                <c:pt idx="859">
                  <c:v>-76.430282590000004</c:v>
                </c:pt>
                <c:pt idx="860">
                  <c:v>-76.421455379999998</c:v>
                </c:pt>
                <c:pt idx="861">
                  <c:v>-76.412780760000004</c:v>
                </c:pt>
                <c:pt idx="862">
                  <c:v>-76.404228210000085</c:v>
                </c:pt>
                <c:pt idx="863">
                  <c:v>-76.395790099999914</c:v>
                </c:pt>
                <c:pt idx="864">
                  <c:v>-76.387100219999979</c:v>
                </c:pt>
                <c:pt idx="865">
                  <c:v>-76.386695860000003</c:v>
                </c:pt>
                <c:pt idx="866">
                  <c:v>-76.395118709999949</c:v>
                </c:pt>
                <c:pt idx="867">
                  <c:v>-76.394706729999982</c:v>
                </c:pt>
                <c:pt idx="868">
                  <c:v>-76.394256590000026</c:v>
                </c:pt>
                <c:pt idx="869">
                  <c:v>-76.393768309999913</c:v>
                </c:pt>
                <c:pt idx="870">
                  <c:v>-76.384040829999989</c:v>
                </c:pt>
                <c:pt idx="871">
                  <c:v>-76.374214170000002</c:v>
                </c:pt>
                <c:pt idx="872">
                  <c:v>-76.364952090000003</c:v>
                </c:pt>
                <c:pt idx="873">
                  <c:v>-76.355705259999837</c:v>
                </c:pt>
                <c:pt idx="874">
                  <c:v>-76.346481319999839</c:v>
                </c:pt>
                <c:pt idx="875">
                  <c:v>-76.337287900000007</c:v>
                </c:pt>
                <c:pt idx="876">
                  <c:v>-76.327529909999996</c:v>
                </c:pt>
                <c:pt idx="877">
                  <c:v>-76.327033999999998</c:v>
                </c:pt>
                <c:pt idx="878">
                  <c:v>-76.326660160000003</c:v>
                </c:pt>
                <c:pt idx="879">
                  <c:v>-76.326400759999899</c:v>
                </c:pt>
                <c:pt idx="880">
                  <c:v>-76.326278689999981</c:v>
                </c:pt>
                <c:pt idx="881">
                  <c:v>-76.326301569999899</c:v>
                </c:pt>
                <c:pt idx="882">
                  <c:v>-76.326484679999979</c:v>
                </c:pt>
                <c:pt idx="883">
                  <c:v>-76.318031309999839</c:v>
                </c:pt>
                <c:pt idx="884">
                  <c:v>-76.318595889999983</c:v>
                </c:pt>
                <c:pt idx="885">
                  <c:v>-76.328010559999854</c:v>
                </c:pt>
                <c:pt idx="886">
                  <c:v>-76.336776729999869</c:v>
                </c:pt>
                <c:pt idx="887">
                  <c:v>-76.345642089999998</c:v>
                </c:pt>
                <c:pt idx="888">
                  <c:v>-76.355300899999875</c:v>
                </c:pt>
                <c:pt idx="889">
                  <c:v>-76.364303590000006</c:v>
                </c:pt>
                <c:pt idx="890">
                  <c:v>-76.373405460000001</c:v>
                </c:pt>
                <c:pt idx="891">
                  <c:v>-76.382606509999988</c:v>
                </c:pt>
                <c:pt idx="892">
                  <c:v>-76.391906739999982</c:v>
                </c:pt>
                <c:pt idx="893">
                  <c:v>-76.401306149999982</c:v>
                </c:pt>
                <c:pt idx="894">
                  <c:v>-76.410789490000084</c:v>
                </c:pt>
                <c:pt idx="895">
                  <c:v>-76.420921329999999</c:v>
                </c:pt>
                <c:pt idx="896">
                  <c:v>-76.430541989999995</c:v>
                </c:pt>
                <c:pt idx="897">
                  <c:v>-76.439765929999993</c:v>
                </c:pt>
                <c:pt idx="898">
                  <c:v>-76.449577329999983</c:v>
                </c:pt>
                <c:pt idx="899">
                  <c:v>-76.459892269999983</c:v>
                </c:pt>
                <c:pt idx="900">
                  <c:v>-76.460411070000006</c:v>
                </c:pt>
                <c:pt idx="901">
                  <c:v>-76.461051940000104</c:v>
                </c:pt>
                <c:pt idx="902">
                  <c:v>-76.470901490000003</c:v>
                </c:pt>
                <c:pt idx="903">
                  <c:v>-76.480834959999981</c:v>
                </c:pt>
                <c:pt idx="904">
                  <c:v>-76.491439819999982</c:v>
                </c:pt>
                <c:pt idx="905">
                  <c:v>-76.502120969999993</c:v>
                </c:pt>
                <c:pt idx="906">
                  <c:v>-76.512847899999883</c:v>
                </c:pt>
                <c:pt idx="907">
                  <c:v>-76.52362823</c:v>
                </c:pt>
                <c:pt idx="908">
                  <c:v>-76.533714290000006</c:v>
                </c:pt>
                <c:pt idx="909">
                  <c:v>-76.543319700000026</c:v>
                </c:pt>
                <c:pt idx="910">
                  <c:v>-76.553161619999983</c:v>
                </c:pt>
                <c:pt idx="911">
                  <c:v>-76.563575740000005</c:v>
                </c:pt>
                <c:pt idx="912">
                  <c:v>-76.574043270000004</c:v>
                </c:pt>
                <c:pt idx="913">
                  <c:v>-76.584564209999996</c:v>
                </c:pt>
                <c:pt idx="914">
                  <c:v>-76.595527649999994</c:v>
                </c:pt>
                <c:pt idx="915">
                  <c:v>-76.606559750000002</c:v>
                </c:pt>
                <c:pt idx="916">
                  <c:v>-76.617309570000003</c:v>
                </c:pt>
                <c:pt idx="917">
                  <c:v>-76.628173829999838</c:v>
                </c:pt>
                <c:pt idx="918">
                  <c:v>-76.639678959999898</c:v>
                </c:pt>
                <c:pt idx="919">
                  <c:v>-76.651481629999978</c:v>
                </c:pt>
                <c:pt idx="920">
                  <c:v>-76.662902829999837</c:v>
                </c:pt>
                <c:pt idx="921">
                  <c:v>-76.674507139999875</c:v>
                </c:pt>
                <c:pt idx="922">
                  <c:v>-76.68724822999998</c:v>
                </c:pt>
                <c:pt idx="923">
                  <c:v>-76.700485229999998</c:v>
                </c:pt>
                <c:pt idx="924">
                  <c:v>-76.712997439999981</c:v>
                </c:pt>
                <c:pt idx="925">
                  <c:v>-76.725784299999958</c:v>
                </c:pt>
                <c:pt idx="926">
                  <c:v>-76.740402219999979</c:v>
                </c:pt>
                <c:pt idx="927">
                  <c:v>-76.742004390000005</c:v>
                </c:pt>
                <c:pt idx="928">
                  <c:v>-76.743682860000007</c:v>
                </c:pt>
                <c:pt idx="929">
                  <c:v>-76.757492069999998</c:v>
                </c:pt>
                <c:pt idx="930">
                  <c:v>-76.771667480000119</c:v>
                </c:pt>
                <c:pt idx="931">
                  <c:v>-76.786247250000002</c:v>
                </c:pt>
                <c:pt idx="932">
                  <c:v>-76.798995969999993</c:v>
                </c:pt>
                <c:pt idx="933">
                  <c:v>-76.814254759999997</c:v>
                </c:pt>
                <c:pt idx="934">
                  <c:v>-76.832565309999978</c:v>
                </c:pt>
                <c:pt idx="935">
                  <c:v>-76.851669310000005</c:v>
                </c:pt>
                <c:pt idx="936">
                  <c:v>-76.86867522999998</c:v>
                </c:pt>
                <c:pt idx="937">
                  <c:v>-76.886169429999995</c:v>
                </c:pt>
                <c:pt idx="938">
                  <c:v>-76.904151920000118</c:v>
                </c:pt>
                <c:pt idx="939">
                  <c:v>-76.919410709999994</c:v>
                </c:pt>
                <c:pt idx="940">
                  <c:v>-76.934577939999983</c:v>
                </c:pt>
                <c:pt idx="941">
                  <c:v>-76.95379638999998</c:v>
                </c:pt>
                <c:pt idx="942">
                  <c:v>-76.973541260000005</c:v>
                </c:pt>
                <c:pt idx="943">
                  <c:v>-76.993820189999994</c:v>
                </c:pt>
                <c:pt idx="944">
                  <c:v>-77.019111630000026</c:v>
                </c:pt>
                <c:pt idx="945">
                  <c:v>-77.022918699999948</c:v>
                </c:pt>
                <c:pt idx="946">
                  <c:v>-77.004837039999899</c:v>
                </c:pt>
                <c:pt idx="947">
                  <c:v>-76.986709590000004</c:v>
                </c:pt>
                <c:pt idx="948">
                  <c:v>-76.968765259999998</c:v>
                </c:pt>
                <c:pt idx="949">
                  <c:v>-76.951194760000121</c:v>
                </c:pt>
                <c:pt idx="950">
                  <c:v>-76.934165950000121</c:v>
                </c:pt>
                <c:pt idx="951">
                  <c:v>-76.916046140000006</c:v>
                </c:pt>
                <c:pt idx="952">
                  <c:v>-76.898361209999948</c:v>
                </c:pt>
                <c:pt idx="953">
                  <c:v>-76.88108063</c:v>
                </c:pt>
                <c:pt idx="954">
                  <c:v>-76.864204410000085</c:v>
                </c:pt>
                <c:pt idx="955">
                  <c:v>-76.847724909999997</c:v>
                </c:pt>
                <c:pt idx="956">
                  <c:v>-76.831619259999997</c:v>
                </c:pt>
                <c:pt idx="957">
                  <c:v>-76.815895080000004</c:v>
                </c:pt>
                <c:pt idx="958">
                  <c:v>-76.79788207999998</c:v>
                </c:pt>
                <c:pt idx="959">
                  <c:v>-76.780380249999979</c:v>
                </c:pt>
                <c:pt idx="960">
                  <c:v>-76.765808109999838</c:v>
                </c:pt>
                <c:pt idx="961">
                  <c:v>-76.751640320000007</c:v>
                </c:pt>
                <c:pt idx="962">
                  <c:v>-76.73784637</c:v>
                </c:pt>
                <c:pt idx="963">
                  <c:v>-76.724411009999983</c:v>
                </c:pt>
                <c:pt idx="964">
                  <c:v>-76.709281919999981</c:v>
                </c:pt>
                <c:pt idx="965">
                  <c:v>-76.694786069999978</c:v>
                </c:pt>
                <c:pt idx="966">
                  <c:v>-76.680877689999988</c:v>
                </c:pt>
                <c:pt idx="967">
                  <c:v>-76.668861389999989</c:v>
                </c:pt>
                <c:pt idx="968">
                  <c:v>-76.657112119999837</c:v>
                </c:pt>
                <c:pt idx="969">
                  <c:v>-76.644355770000004</c:v>
                </c:pt>
                <c:pt idx="970">
                  <c:v>-76.632057189999898</c:v>
                </c:pt>
                <c:pt idx="971">
                  <c:v>-76.621055600000005</c:v>
                </c:pt>
                <c:pt idx="972">
                  <c:v>-76.610267640000117</c:v>
                </c:pt>
                <c:pt idx="973">
                  <c:v>-76.599678040000001</c:v>
                </c:pt>
                <c:pt idx="974">
                  <c:v>-76.590431209999949</c:v>
                </c:pt>
                <c:pt idx="975">
                  <c:v>-76.580253600000106</c:v>
                </c:pt>
                <c:pt idx="976">
                  <c:v>-76.568992609999981</c:v>
                </c:pt>
                <c:pt idx="977">
                  <c:v>-76.559097289999983</c:v>
                </c:pt>
                <c:pt idx="978">
                  <c:v>-76.549346920000005</c:v>
                </c:pt>
                <c:pt idx="979">
                  <c:v>-76.539726259999981</c:v>
                </c:pt>
                <c:pt idx="980">
                  <c:v>-76.530235289999993</c:v>
                </c:pt>
                <c:pt idx="981">
                  <c:v>-76.520851139999849</c:v>
                </c:pt>
                <c:pt idx="982">
                  <c:v>-76.513404850000001</c:v>
                </c:pt>
                <c:pt idx="983">
                  <c:v>-76.504333500000001</c:v>
                </c:pt>
                <c:pt idx="984">
                  <c:v>-76.493263240000189</c:v>
                </c:pt>
                <c:pt idx="985">
                  <c:v>-76.484237670000027</c:v>
                </c:pt>
                <c:pt idx="986">
                  <c:v>-76.475288389999989</c:v>
                </c:pt>
                <c:pt idx="987">
                  <c:v>-76.466407779999983</c:v>
                </c:pt>
                <c:pt idx="988">
                  <c:v>-76.457603450000121</c:v>
                </c:pt>
                <c:pt idx="989">
                  <c:v>-76.446426390000084</c:v>
                </c:pt>
                <c:pt idx="990">
                  <c:v>-76.43766022000014</c:v>
                </c:pt>
                <c:pt idx="991">
                  <c:v>-76.428962709999979</c:v>
                </c:pt>
                <c:pt idx="992">
                  <c:v>-76.42033386</c:v>
                </c:pt>
                <c:pt idx="993">
                  <c:v>-76.411781309999981</c:v>
                </c:pt>
                <c:pt idx="994">
                  <c:v>-76.400588990000003</c:v>
                </c:pt>
                <c:pt idx="995">
                  <c:v>-76.389488219999848</c:v>
                </c:pt>
                <c:pt idx="996">
                  <c:v>-76.380981449999979</c:v>
                </c:pt>
                <c:pt idx="997">
                  <c:v>-76.372558589999883</c:v>
                </c:pt>
                <c:pt idx="998">
                  <c:v>-76.361572269999982</c:v>
                </c:pt>
                <c:pt idx="999">
                  <c:v>-76.350730899999874</c:v>
                </c:pt>
                <c:pt idx="1000">
                  <c:v>-76.340042109999914</c:v>
                </c:pt>
                <c:pt idx="1001">
                  <c:v>-76.331748959999913</c:v>
                </c:pt>
                <c:pt idx="1002">
                  <c:v>-76.323554990000005</c:v>
                </c:pt>
                <c:pt idx="1003">
                  <c:v>-76.313110350000002</c:v>
                </c:pt>
                <c:pt idx="1004">
                  <c:v>-76.305038449999898</c:v>
                </c:pt>
                <c:pt idx="1005">
                  <c:v>-76.297058109999981</c:v>
                </c:pt>
                <c:pt idx="1006">
                  <c:v>-76.286872859999875</c:v>
                </c:pt>
                <c:pt idx="1007">
                  <c:v>-76.276847839999874</c:v>
                </c:pt>
                <c:pt idx="1008">
                  <c:v>-76.269004820000006</c:v>
                </c:pt>
                <c:pt idx="1009">
                  <c:v>-76.2612381</c:v>
                </c:pt>
                <c:pt idx="1010">
                  <c:v>-76.253540040000004</c:v>
                </c:pt>
                <c:pt idx="1011">
                  <c:v>-76.245918270000004</c:v>
                </c:pt>
                <c:pt idx="1012">
                  <c:v>-76.23836516999998</c:v>
                </c:pt>
                <c:pt idx="1013">
                  <c:v>-76.240829470000136</c:v>
                </c:pt>
                <c:pt idx="1014">
                  <c:v>-76.243461609999997</c:v>
                </c:pt>
                <c:pt idx="1015">
                  <c:v>-76.246269230000138</c:v>
                </c:pt>
                <c:pt idx="1016">
                  <c:v>-76.24924469000014</c:v>
                </c:pt>
                <c:pt idx="1017">
                  <c:v>-76.252387999999868</c:v>
                </c:pt>
                <c:pt idx="1018">
                  <c:v>-76.255706789999948</c:v>
                </c:pt>
                <c:pt idx="1019">
                  <c:v>-76.259193420000116</c:v>
                </c:pt>
                <c:pt idx="1020">
                  <c:v>-76.269996640000102</c:v>
                </c:pt>
                <c:pt idx="1021">
                  <c:v>-76.280975339999898</c:v>
                </c:pt>
                <c:pt idx="1022">
                  <c:v>-76.292152400000006</c:v>
                </c:pt>
                <c:pt idx="1023">
                  <c:v>-76.30352019999998</c:v>
                </c:pt>
                <c:pt idx="1024">
                  <c:v>-76.307731629999978</c:v>
                </c:pt>
                <c:pt idx="1025">
                  <c:v>-76.30483246</c:v>
                </c:pt>
                <c:pt idx="1026">
                  <c:v>-76.297615050000104</c:v>
                </c:pt>
                <c:pt idx="1027">
                  <c:v>-76.290435790000004</c:v>
                </c:pt>
                <c:pt idx="1028">
                  <c:v>-76.29493712999998</c:v>
                </c:pt>
                <c:pt idx="1029">
                  <c:v>-76.306762699999979</c:v>
                </c:pt>
                <c:pt idx="1030">
                  <c:v>-76.311523440000201</c:v>
                </c:pt>
                <c:pt idx="1031">
                  <c:v>-76.309181209999949</c:v>
                </c:pt>
                <c:pt idx="1032">
                  <c:v>-76.306953429999993</c:v>
                </c:pt>
                <c:pt idx="1033">
                  <c:v>-76.304878229999915</c:v>
                </c:pt>
                <c:pt idx="1034">
                  <c:v>-76.30299377</c:v>
                </c:pt>
                <c:pt idx="1035">
                  <c:v>-76.308433529999988</c:v>
                </c:pt>
                <c:pt idx="1036">
                  <c:v>-76.321098329999899</c:v>
                </c:pt>
                <c:pt idx="1037">
                  <c:v>-76.326843260000004</c:v>
                </c:pt>
                <c:pt idx="1038">
                  <c:v>-76.325920099999948</c:v>
                </c:pt>
                <c:pt idx="1039">
                  <c:v>-76.319160460000106</c:v>
                </c:pt>
                <c:pt idx="1040">
                  <c:v>-76.306236269999999</c:v>
                </c:pt>
                <c:pt idx="1041">
                  <c:v>-76.293449400000085</c:v>
                </c:pt>
                <c:pt idx="1042">
                  <c:v>-76.28081512</c:v>
                </c:pt>
                <c:pt idx="1043">
                  <c:v>-76.274223330000027</c:v>
                </c:pt>
                <c:pt idx="1044">
                  <c:v>-76.280418400000002</c:v>
                </c:pt>
                <c:pt idx="1045">
                  <c:v>-76.293189999999996</c:v>
                </c:pt>
                <c:pt idx="1046">
                  <c:v>-76.306114199999982</c:v>
                </c:pt>
                <c:pt idx="1047">
                  <c:v>-76.319168090000005</c:v>
                </c:pt>
                <c:pt idx="1048">
                  <c:v>-76.332344059999869</c:v>
                </c:pt>
                <c:pt idx="1049">
                  <c:v>-76.345619200000101</c:v>
                </c:pt>
                <c:pt idx="1050">
                  <c:v>-76.358978269999838</c:v>
                </c:pt>
                <c:pt idx="1051">
                  <c:v>-76.365341189999839</c:v>
                </c:pt>
                <c:pt idx="1052">
                  <c:v>-76.37186432</c:v>
                </c:pt>
                <c:pt idx="1053">
                  <c:v>-76.385208129999839</c:v>
                </c:pt>
                <c:pt idx="1054">
                  <c:v>-76.398590089999999</c:v>
                </c:pt>
                <c:pt idx="1055">
                  <c:v>-76.411987300000007</c:v>
                </c:pt>
                <c:pt idx="1056">
                  <c:v>-76.425399780000006</c:v>
                </c:pt>
                <c:pt idx="1057">
                  <c:v>-76.431838990000003</c:v>
                </c:pt>
                <c:pt idx="1058">
                  <c:v>-76.438369750000007</c:v>
                </c:pt>
                <c:pt idx="1059">
                  <c:v>-76.451644900000119</c:v>
                </c:pt>
                <c:pt idx="1060">
                  <c:v>-76.464981080000101</c:v>
                </c:pt>
                <c:pt idx="1061">
                  <c:v>-76.478462219999884</c:v>
                </c:pt>
                <c:pt idx="1062">
                  <c:v>-76.4921875</c:v>
                </c:pt>
                <c:pt idx="1063">
                  <c:v>-76.499565120000085</c:v>
                </c:pt>
                <c:pt idx="1064">
                  <c:v>-76.507263179999995</c:v>
                </c:pt>
                <c:pt idx="1065">
                  <c:v>-76.513862610000004</c:v>
                </c:pt>
                <c:pt idx="1066">
                  <c:v>-76.520668029999982</c:v>
                </c:pt>
                <c:pt idx="1067">
                  <c:v>-76.527679440000085</c:v>
                </c:pt>
                <c:pt idx="1068">
                  <c:v>-76.527259830000006</c:v>
                </c:pt>
                <c:pt idx="1069">
                  <c:v>-76.534599299999996</c:v>
                </c:pt>
                <c:pt idx="1070">
                  <c:v>-76.542098999999979</c:v>
                </c:pt>
                <c:pt idx="1071">
                  <c:v>-76.549751279999981</c:v>
                </c:pt>
                <c:pt idx="1072">
                  <c:v>-76.55757140999998</c:v>
                </c:pt>
                <c:pt idx="1073">
                  <c:v>-76.565536499999979</c:v>
                </c:pt>
                <c:pt idx="1074">
                  <c:v>-76.573669429999995</c:v>
                </c:pt>
                <c:pt idx="1075">
                  <c:v>-76.57402802</c:v>
                </c:pt>
                <c:pt idx="1076">
                  <c:v>-76.582351680000002</c:v>
                </c:pt>
                <c:pt idx="1077">
                  <c:v>-76.590843199999981</c:v>
                </c:pt>
                <c:pt idx="1078">
                  <c:v>-76.591430660000086</c:v>
                </c:pt>
                <c:pt idx="1079">
                  <c:v>-76.600112920000001</c:v>
                </c:pt>
                <c:pt idx="1080">
                  <c:v>-76.617317200000002</c:v>
                </c:pt>
                <c:pt idx="1081">
                  <c:v>-76.626495359999865</c:v>
                </c:pt>
                <c:pt idx="1082">
                  <c:v>-76.62721252</c:v>
                </c:pt>
                <c:pt idx="1083">
                  <c:v>-76.636604309999981</c:v>
                </c:pt>
                <c:pt idx="1084">
                  <c:v>-76.655128480000002</c:v>
                </c:pt>
                <c:pt idx="1085">
                  <c:v>-76.665039059999899</c:v>
                </c:pt>
                <c:pt idx="1086">
                  <c:v>-76.665916440000004</c:v>
                </c:pt>
                <c:pt idx="1087">
                  <c:v>-76.676033019999863</c:v>
                </c:pt>
                <c:pt idx="1088">
                  <c:v>-76.695640560000001</c:v>
                </c:pt>
                <c:pt idx="1089">
                  <c:v>-76.706047060000003</c:v>
                </c:pt>
                <c:pt idx="1090">
                  <c:v>-76.716529850000086</c:v>
                </c:pt>
                <c:pt idx="1091">
                  <c:v>-76.727058409999998</c:v>
                </c:pt>
                <c:pt idx="1092">
                  <c:v>-76.728240970000002</c:v>
                </c:pt>
                <c:pt idx="1093">
                  <c:v>-76.729766849999919</c:v>
                </c:pt>
                <c:pt idx="1094">
                  <c:v>-76.740470889999983</c:v>
                </c:pt>
                <c:pt idx="1095">
                  <c:v>-76.751197809999979</c:v>
                </c:pt>
                <c:pt idx="1096">
                  <c:v>-76.761932369999982</c:v>
                </c:pt>
                <c:pt idx="1097">
                  <c:v>-76.77266693</c:v>
                </c:pt>
                <c:pt idx="1098">
                  <c:v>-76.775009159999868</c:v>
                </c:pt>
                <c:pt idx="1099">
                  <c:v>-76.777870179999837</c:v>
                </c:pt>
                <c:pt idx="1100">
                  <c:v>-76.788879389999948</c:v>
                </c:pt>
                <c:pt idx="1101">
                  <c:v>-76.807456970000004</c:v>
                </c:pt>
                <c:pt idx="1102">
                  <c:v>-76.815231319999839</c:v>
                </c:pt>
                <c:pt idx="1103">
                  <c:v>-76.812843319999914</c:v>
                </c:pt>
                <c:pt idx="1104">
                  <c:v>-76.802421569999979</c:v>
                </c:pt>
                <c:pt idx="1105">
                  <c:v>-75.985702509999854</c:v>
                </c:pt>
                <c:pt idx="1106">
                  <c:v>-75.978401179999864</c:v>
                </c:pt>
                <c:pt idx="1107">
                  <c:v>-75.970764160000002</c:v>
                </c:pt>
                <c:pt idx="1108">
                  <c:v>-75.962760930000002</c:v>
                </c:pt>
                <c:pt idx="1109">
                  <c:v>-75.976913450000026</c:v>
                </c:pt>
                <c:pt idx="1110">
                  <c:v>-75.990470889999983</c:v>
                </c:pt>
                <c:pt idx="1111">
                  <c:v>-75.996879579999998</c:v>
                </c:pt>
                <c:pt idx="1112">
                  <c:v>-76.009963990000088</c:v>
                </c:pt>
                <c:pt idx="1113">
                  <c:v>-76.016036990000003</c:v>
                </c:pt>
                <c:pt idx="1114">
                  <c:v>-76.009872439999839</c:v>
                </c:pt>
                <c:pt idx="1115">
                  <c:v>-76.003997799999979</c:v>
                </c:pt>
                <c:pt idx="1116">
                  <c:v>-75.998291019999982</c:v>
                </c:pt>
                <c:pt idx="1117">
                  <c:v>-75.985702509999854</c:v>
                </c:pt>
                <c:pt idx="1118">
                  <c:v>-76.024124150000006</c:v>
                </c:pt>
                <c:pt idx="1119">
                  <c:v>-76.018501279999981</c:v>
                </c:pt>
                <c:pt idx="1120">
                  <c:v>-76.012657169999983</c:v>
                </c:pt>
                <c:pt idx="1121">
                  <c:v>-75.991645809999994</c:v>
                </c:pt>
                <c:pt idx="1122">
                  <c:v>-75.984725950000026</c:v>
                </c:pt>
                <c:pt idx="1123">
                  <c:v>-75.993736269999999</c:v>
                </c:pt>
                <c:pt idx="1124">
                  <c:v>-75.986907959999982</c:v>
                </c:pt>
                <c:pt idx="1125">
                  <c:v>-75.979820250000003</c:v>
                </c:pt>
                <c:pt idx="1126">
                  <c:v>-75.989921570000007</c:v>
                </c:pt>
                <c:pt idx="1127">
                  <c:v>-76.000350949999998</c:v>
                </c:pt>
                <c:pt idx="1128">
                  <c:v>-76.017135620000104</c:v>
                </c:pt>
                <c:pt idx="1129">
                  <c:v>-76.038551329999919</c:v>
                </c:pt>
                <c:pt idx="1130">
                  <c:v>-76.058059689999993</c:v>
                </c:pt>
                <c:pt idx="1131">
                  <c:v>-76.062301640000001</c:v>
                </c:pt>
                <c:pt idx="1132">
                  <c:v>-76.052818299999899</c:v>
                </c:pt>
                <c:pt idx="1133">
                  <c:v>-76.04367827999998</c:v>
                </c:pt>
                <c:pt idx="1134">
                  <c:v>-76.048332209999899</c:v>
                </c:pt>
                <c:pt idx="1135">
                  <c:v>-76.052795409999959</c:v>
                </c:pt>
                <c:pt idx="1136">
                  <c:v>-76.044654850000086</c:v>
                </c:pt>
                <c:pt idx="1137">
                  <c:v>-76.036903379999998</c:v>
                </c:pt>
                <c:pt idx="1138">
                  <c:v>-76.024124150000006</c:v>
                </c:pt>
                <c:pt idx="1139">
                  <c:v>-76.092758179999848</c:v>
                </c:pt>
                <c:pt idx="1140">
                  <c:v>-76.072822569999914</c:v>
                </c:pt>
                <c:pt idx="1141">
                  <c:v>-76.051071169999958</c:v>
                </c:pt>
                <c:pt idx="1142">
                  <c:v>-76.02757262999998</c:v>
                </c:pt>
                <c:pt idx="1143">
                  <c:v>-76.021423339999998</c:v>
                </c:pt>
                <c:pt idx="1144">
                  <c:v>-76.03390503</c:v>
                </c:pt>
                <c:pt idx="1145">
                  <c:v>-76.052177429999958</c:v>
                </c:pt>
                <c:pt idx="1146">
                  <c:v>-76.075057979999869</c:v>
                </c:pt>
                <c:pt idx="1147">
                  <c:v>-76.079925540000005</c:v>
                </c:pt>
                <c:pt idx="1148">
                  <c:v>-76.084503170000005</c:v>
                </c:pt>
                <c:pt idx="1149">
                  <c:v>-76.104171749999978</c:v>
                </c:pt>
                <c:pt idx="1150">
                  <c:v>-76.107688899999914</c:v>
                </c:pt>
                <c:pt idx="1151">
                  <c:v>-76.092758179999848</c:v>
                </c:pt>
                <c:pt idx="1152">
                  <c:v>-76.038780209999913</c:v>
                </c:pt>
                <c:pt idx="1153">
                  <c:v>-76.022071839999782</c:v>
                </c:pt>
                <c:pt idx="1154">
                  <c:v>-76.004768369999979</c:v>
                </c:pt>
                <c:pt idx="1155">
                  <c:v>-75.998237610000004</c:v>
                </c:pt>
                <c:pt idx="1156">
                  <c:v>-76.009819030000003</c:v>
                </c:pt>
                <c:pt idx="1157">
                  <c:v>-76.00336455999998</c:v>
                </c:pt>
                <c:pt idx="1158">
                  <c:v>-75.996711730000001</c:v>
                </c:pt>
                <c:pt idx="1159">
                  <c:v>-76.015396119999863</c:v>
                </c:pt>
                <c:pt idx="1160">
                  <c:v>-76.039237979999982</c:v>
                </c:pt>
                <c:pt idx="1161">
                  <c:v>-76.044715879999998</c:v>
                </c:pt>
                <c:pt idx="1162">
                  <c:v>-76.049942020000003</c:v>
                </c:pt>
                <c:pt idx="1163">
                  <c:v>-76.054885859999914</c:v>
                </c:pt>
                <c:pt idx="1164">
                  <c:v>-76.038780209999913</c:v>
                </c:pt>
              </c:numCache>
            </c:numRef>
          </c:xVal>
          <c:yVal>
            <c:numRef>
              <c:f>'C:\Users\Dale\Dropbox\LTRANS SEED\Tangier\sim3_may1997\[Sim 3_2.25.2013.xlsx]day 2_May97 '!$B$3:$B$1167</c:f>
              <c:numCache>
                <c:formatCode>General</c:formatCode>
                <c:ptCount val="1165"/>
                <c:pt idx="0">
                  <c:v>37.889617919999999</c:v>
                </c:pt>
                <c:pt idx="1">
                  <c:v>37.884307859999957</c:v>
                </c:pt>
                <c:pt idx="2">
                  <c:v>37.870517730000003</c:v>
                </c:pt>
                <c:pt idx="3">
                  <c:v>37.865192410000013</c:v>
                </c:pt>
                <c:pt idx="4">
                  <c:v>37.859828950000001</c:v>
                </c:pt>
                <c:pt idx="5">
                  <c:v>37.846477509999957</c:v>
                </c:pt>
                <c:pt idx="6">
                  <c:v>37.833488459999948</c:v>
                </c:pt>
                <c:pt idx="7">
                  <c:v>37.828220370000011</c:v>
                </c:pt>
                <c:pt idx="8">
                  <c:v>37.822937010000011</c:v>
                </c:pt>
                <c:pt idx="9">
                  <c:v>37.810474399999997</c:v>
                </c:pt>
                <c:pt idx="10">
                  <c:v>37.805263519999997</c:v>
                </c:pt>
                <c:pt idx="11">
                  <c:v>37.800052640000011</c:v>
                </c:pt>
                <c:pt idx="12">
                  <c:v>37.788177490000002</c:v>
                </c:pt>
                <c:pt idx="13">
                  <c:v>37.783069609999998</c:v>
                </c:pt>
                <c:pt idx="14">
                  <c:v>37.784435270000003</c:v>
                </c:pt>
                <c:pt idx="15">
                  <c:v>37.779224400000004</c:v>
                </c:pt>
                <c:pt idx="16">
                  <c:v>37.767566680000002</c:v>
                </c:pt>
                <c:pt idx="17">
                  <c:v>37.755859380000011</c:v>
                </c:pt>
                <c:pt idx="18">
                  <c:v>37.750324250000006</c:v>
                </c:pt>
                <c:pt idx="19">
                  <c:v>37.751148220000012</c:v>
                </c:pt>
                <c:pt idx="20">
                  <c:v>37.751968380000001</c:v>
                </c:pt>
                <c:pt idx="21">
                  <c:v>37.746059420000002</c:v>
                </c:pt>
                <c:pt idx="22">
                  <c:v>37.732975010000068</c:v>
                </c:pt>
                <c:pt idx="23">
                  <c:v>37.72637558000006</c:v>
                </c:pt>
                <c:pt idx="24">
                  <c:v>37.719451900000003</c:v>
                </c:pt>
                <c:pt idx="25">
                  <c:v>37.71216965</c:v>
                </c:pt>
                <c:pt idx="26">
                  <c:v>37.704494479999994</c:v>
                </c:pt>
                <c:pt idx="27">
                  <c:v>37.68778992</c:v>
                </c:pt>
                <c:pt idx="28">
                  <c:v>37.678806300000012</c:v>
                </c:pt>
                <c:pt idx="29">
                  <c:v>37.669284820000001</c:v>
                </c:pt>
                <c:pt idx="30">
                  <c:v>37.648876190000003</c:v>
                </c:pt>
                <c:pt idx="31">
                  <c:v>37.637619020000002</c:v>
                </c:pt>
                <c:pt idx="32">
                  <c:v>37.637119290000044</c:v>
                </c:pt>
                <c:pt idx="33">
                  <c:v>37.625061040000013</c:v>
                </c:pt>
                <c:pt idx="34">
                  <c:v>37.612289429999997</c:v>
                </c:pt>
                <c:pt idx="35">
                  <c:v>37.611606599999995</c:v>
                </c:pt>
                <c:pt idx="36">
                  <c:v>37.610965730000011</c:v>
                </c:pt>
                <c:pt idx="37">
                  <c:v>37.610351559999998</c:v>
                </c:pt>
                <c:pt idx="38">
                  <c:v>37.609771730000013</c:v>
                </c:pt>
                <c:pt idx="39">
                  <c:v>37.609214780000002</c:v>
                </c:pt>
                <c:pt idx="40">
                  <c:v>37.608676910000042</c:v>
                </c:pt>
                <c:pt idx="41">
                  <c:v>37.608154300000059</c:v>
                </c:pt>
                <c:pt idx="42">
                  <c:v>37.607650759999999</c:v>
                </c:pt>
                <c:pt idx="43">
                  <c:v>37.593238830000068</c:v>
                </c:pt>
                <c:pt idx="44">
                  <c:v>37.578121190000012</c:v>
                </c:pt>
                <c:pt idx="45">
                  <c:v>37.577388759999998</c:v>
                </c:pt>
                <c:pt idx="46">
                  <c:v>37.576667789999995</c:v>
                </c:pt>
                <c:pt idx="47">
                  <c:v>37.575965880000012</c:v>
                </c:pt>
                <c:pt idx="48">
                  <c:v>37.575279240000043</c:v>
                </c:pt>
                <c:pt idx="49">
                  <c:v>37.574611659999995</c:v>
                </c:pt>
                <c:pt idx="50">
                  <c:v>37.573963169999999</c:v>
                </c:pt>
                <c:pt idx="51">
                  <c:v>37.573337550000005</c:v>
                </c:pt>
                <c:pt idx="52">
                  <c:v>37.572734830000044</c:v>
                </c:pt>
                <c:pt idx="53">
                  <c:v>37.555938720000043</c:v>
                </c:pt>
                <c:pt idx="54">
                  <c:v>37.521606449999993</c:v>
                </c:pt>
                <c:pt idx="55">
                  <c:v>37.503360750000006</c:v>
                </c:pt>
                <c:pt idx="56">
                  <c:v>37.502208710000012</c:v>
                </c:pt>
                <c:pt idx="57">
                  <c:v>37.501087189999957</c:v>
                </c:pt>
                <c:pt idx="58">
                  <c:v>37.482181549999993</c:v>
                </c:pt>
                <c:pt idx="59">
                  <c:v>37.462978360000044</c:v>
                </c:pt>
                <c:pt idx="60">
                  <c:v>37.461601259999995</c:v>
                </c:pt>
                <c:pt idx="61">
                  <c:v>37.442047119999998</c:v>
                </c:pt>
                <c:pt idx="62">
                  <c:v>37.422363280000013</c:v>
                </c:pt>
                <c:pt idx="63">
                  <c:v>37.402648930000012</c:v>
                </c:pt>
                <c:pt idx="64">
                  <c:v>37.365573880000042</c:v>
                </c:pt>
                <c:pt idx="65">
                  <c:v>37.330032350000003</c:v>
                </c:pt>
                <c:pt idx="66">
                  <c:v>37.314350130000001</c:v>
                </c:pt>
                <c:pt idx="67">
                  <c:v>37.316967009999956</c:v>
                </c:pt>
                <c:pt idx="68">
                  <c:v>37.319622039999999</c:v>
                </c:pt>
                <c:pt idx="69">
                  <c:v>37.322322850000013</c:v>
                </c:pt>
                <c:pt idx="70">
                  <c:v>37.340057369999997</c:v>
                </c:pt>
                <c:pt idx="71">
                  <c:v>37.358184809999997</c:v>
                </c:pt>
                <c:pt idx="72">
                  <c:v>37.360645290000001</c:v>
                </c:pt>
                <c:pt idx="73">
                  <c:v>37.363136290000043</c:v>
                </c:pt>
                <c:pt idx="74">
                  <c:v>37.365657810000002</c:v>
                </c:pt>
                <c:pt idx="75">
                  <c:v>37.36819839000006</c:v>
                </c:pt>
                <c:pt idx="76">
                  <c:v>37.370761869999995</c:v>
                </c:pt>
                <c:pt idx="77">
                  <c:v>37.356098179999996</c:v>
                </c:pt>
                <c:pt idx="78">
                  <c:v>37.325813290000013</c:v>
                </c:pt>
                <c:pt idx="79">
                  <c:v>37.310043329999999</c:v>
                </c:pt>
                <c:pt idx="80">
                  <c:v>37.306873320000001</c:v>
                </c:pt>
                <c:pt idx="81">
                  <c:v>37.303722380000011</c:v>
                </c:pt>
                <c:pt idx="82">
                  <c:v>37.30059052</c:v>
                </c:pt>
                <c:pt idx="83">
                  <c:v>37.285045620000012</c:v>
                </c:pt>
                <c:pt idx="84">
                  <c:v>37.259674069999996</c:v>
                </c:pt>
                <c:pt idx="85">
                  <c:v>37.250232700000012</c:v>
                </c:pt>
                <c:pt idx="86">
                  <c:v>37.253868099999998</c:v>
                </c:pt>
                <c:pt idx="87">
                  <c:v>37.25752258</c:v>
                </c:pt>
                <c:pt idx="88">
                  <c:v>37.26119232000007</c:v>
                </c:pt>
                <c:pt idx="89">
                  <c:v>37.253200530000001</c:v>
                </c:pt>
                <c:pt idx="90">
                  <c:v>37.246208190000011</c:v>
                </c:pt>
                <c:pt idx="91">
                  <c:v>37.250087739999998</c:v>
                </c:pt>
                <c:pt idx="92">
                  <c:v>37.253971100000001</c:v>
                </c:pt>
                <c:pt idx="93">
                  <c:v>37.257846829999998</c:v>
                </c:pt>
                <c:pt idx="94">
                  <c:v>37.261711120000044</c:v>
                </c:pt>
                <c:pt idx="95">
                  <c:v>37.265563960000044</c:v>
                </c:pt>
                <c:pt idx="96">
                  <c:v>37.269397740000059</c:v>
                </c:pt>
                <c:pt idx="97">
                  <c:v>37.27960968</c:v>
                </c:pt>
                <c:pt idx="98">
                  <c:v>37.290565490000013</c:v>
                </c:pt>
                <c:pt idx="99">
                  <c:v>37.294200900000043</c:v>
                </c:pt>
                <c:pt idx="100">
                  <c:v>37.297859190000011</c:v>
                </c:pt>
                <c:pt idx="101">
                  <c:v>37.309440609999996</c:v>
                </c:pt>
                <c:pt idx="102">
                  <c:v>37.321784969999996</c:v>
                </c:pt>
                <c:pt idx="103">
                  <c:v>37.325344090000002</c:v>
                </c:pt>
                <c:pt idx="104">
                  <c:v>37.328990940000068</c:v>
                </c:pt>
                <c:pt idx="105">
                  <c:v>37.341880799999949</c:v>
                </c:pt>
                <c:pt idx="106">
                  <c:v>37.355384829999998</c:v>
                </c:pt>
                <c:pt idx="107">
                  <c:v>37.358993529999999</c:v>
                </c:pt>
                <c:pt idx="108">
                  <c:v>37.372955320000059</c:v>
                </c:pt>
                <c:pt idx="109">
                  <c:v>37.387378689999998</c:v>
                </c:pt>
                <c:pt idx="110">
                  <c:v>37.390949250000006</c:v>
                </c:pt>
                <c:pt idx="111">
                  <c:v>37.380413059999995</c:v>
                </c:pt>
                <c:pt idx="112">
                  <c:v>37.357406619999949</c:v>
                </c:pt>
                <c:pt idx="113">
                  <c:v>37.344764709999957</c:v>
                </c:pt>
                <c:pt idx="114">
                  <c:v>37.34061432</c:v>
                </c:pt>
                <c:pt idx="115">
                  <c:v>37.328582760000003</c:v>
                </c:pt>
                <c:pt idx="116">
                  <c:v>37.317279819999996</c:v>
                </c:pt>
                <c:pt idx="117">
                  <c:v>37.313182830000002</c:v>
                </c:pt>
                <c:pt idx="118">
                  <c:v>37.302604679999995</c:v>
                </c:pt>
                <c:pt idx="119">
                  <c:v>37.292755130000096</c:v>
                </c:pt>
                <c:pt idx="120">
                  <c:v>37.288707730000013</c:v>
                </c:pt>
                <c:pt idx="121">
                  <c:v>37.28474808</c:v>
                </c:pt>
                <c:pt idx="122">
                  <c:v>37.275489810000003</c:v>
                </c:pt>
                <c:pt idx="123">
                  <c:v>37.266838070000013</c:v>
                </c:pt>
                <c:pt idx="124">
                  <c:v>37.262851720000043</c:v>
                </c:pt>
                <c:pt idx="125">
                  <c:v>37.258892060000001</c:v>
                </c:pt>
                <c:pt idx="126">
                  <c:v>37.254928589999999</c:v>
                </c:pt>
                <c:pt idx="127">
                  <c:v>37.250942230000042</c:v>
                </c:pt>
                <c:pt idx="128">
                  <c:v>37.242580410000002</c:v>
                </c:pt>
                <c:pt idx="129">
                  <c:v>37.23471832000007</c:v>
                </c:pt>
                <c:pt idx="130">
                  <c:v>37.230564120000011</c:v>
                </c:pt>
                <c:pt idx="131">
                  <c:v>37.226402280000045</c:v>
                </c:pt>
                <c:pt idx="132">
                  <c:v>37.222229000000013</c:v>
                </c:pt>
                <c:pt idx="133">
                  <c:v>37.218051910000042</c:v>
                </c:pt>
                <c:pt idx="134">
                  <c:v>37.213882449999993</c:v>
                </c:pt>
                <c:pt idx="135">
                  <c:v>37.217967989999998</c:v>
                </c:pt>
                <c:pt idx="136">
                  <c:v>37.222732540000095</c:v>
                </c:pt>
                <c:pt idx="137">
                  <c:v>37.218719480000011</c:v>
                </c:pt>
                <c:pt idx="138">
                  <c:v>37.214725489999999</c:v>
                </c:pt>
                <c:pt idx="139">
                  <c:v>37.205753330000086</c:v>
                </c:pt>
                <c:pt idx="140">
                  <c:v>37.19733810000006</c:v>
                </c:pt>
                <c:pt idx="141">
                  <c:v>37.189418790000012</c:v>
                </c:pt>
                <c:pt idx="142">
                  <c:v>37.181926730000001</c:v>
                </c:pt>
                <c:pt idx="143">
                  <c:v>37.174793240000042</c:v>
                </c:pt>
                <c:pt idx="144">
                  <c:v>37.167945860000003</c:v>
                </c:pt>
                <c:pt idx="145">
                  <c:v>37.163761140000013</c:v>
                </c:pt>
                <c:pt idx="146">
                  <c:v>37.166515350000076</c:v>
                </c:pt>
                <c:pt idx="147">
                  <c:v>37.16966248</c:v>
                </c:pt>
                <c:pt idx="148">
                  <c:v>37.165672300000068</c:v>
                </c:pt>
                <c:pt idx="149">
                  <c:v>37.158432010000013</c:v>
                </c:pt>
                <c:pt idx="150">
                  <c:v>37.151496889999997</c:v>
                </c:pt>
                <c:pt idx="151">
                  <c:v>37.147487639999994</c:v>
                </c:pt>
                <c:pt idx="152">
                  <c:v>37.143512730000069</c:v>
                </c:pt>
                <c:pt idx="153">
                  <c:v>37.139560700000011</c:v>
                </c:pt>
                <c:pt idx="154">
                  <c:v>37.132759090000043</c:v>
                </c:pt>
                <c:pt idx="155">
                  <c:v>37.126110080000061</c:v>
                </c:pt>
                <c:pt idx="156">
                  <c:v>37.119533540000013</c:v>
                </c:pt>
                <c:pt idx="157">
                  <c:v>37.11294556</c:v>
                </c:pt>
                <c:pt idx="158">
                  <c:v>37.10626602</c:v>
                </c:pt>
                <c:pt idx="159">
                  <c:v>37.099414830000043</c:v>
                </c:pt>
                <c:pt idx="160">
                  <c:v>37.095241550000004</c:v>
                </c:pt>
                <c:pt idx="161">
                  <c:v>37.088073730000012</c:v>
                </c:pt>
                <c:pt idx="162">
                  <c:v>37.07694626</c:v>
                </c:pt>
                <c:pt idx="163">
                  <c:v>37.06853104000006</c:v>
                </c:pt>
                <c:pt idx="164">
                  <c:v>37.059497829999998</c:v>
                </c:pt>
                <c:pt idx="165">
                  <c:v>37.043907169999997</c:v>
                </c:pt>
                <c:pt idx="166">
                  <c:v>37.032772060000013</c:v>
                </c:pt>
                <c:pt idx="167">
                  <c:v>37.020950320000068</c:v>
                </c:pt>
                <c:pt idx="168">
                  <c:v>37.013393400000005</c:v>
                </c:pt>
                <c:pt idx="169">
                  <c:v>37.018272400000001</c:v>
                </c:pt>
                <c:pt idx="170">
                  <c:v>37.010379790000002</c:v>
                </c:pt>
                <c:pt idx="171">
                  <c:v>37.002132420000059</c:v>
                </c:pt>
                <c:pt idx="172">
                  <c:v>37.00716019</c:v>
                </c:pt>
                <c:pt idx="173">
                  <c:v>36.998710630000069</c:v>
                </c:pt>
                <c:pt idx="174">
                  <c:v>36.975780489999998</c:v>
                </c:pt>
                <c:pt idx="175">
                  <c:v>36.966617579999998</c:v>
                </c:pt>
                <c:pt idx="176">
                  <c:v>36.972072600000011</c:v>
                </c:pt>
                <c:pt idx="177">
                  <c:v>36.977539059999998</c:v>
                </c:pt>
                <c:pt idx="178">
                  <c:v>36.983020779999997</c:v>
                </c:pt>
                <c:pt idx="179">
                  <c:v>36.988533020000013</c:v>
                </c:pt>
                <c:pt idx="180">
                  <c:v>36.994079589999998</c:v>
                </c:pt>
                <c:pt idx="181">
                  <c:v>37.008068080000001</c:v>
                </c:pt>
                <c:pt idx="182">
                  <c:v>37.021701810000003</c:v>
                </c:pt>
                <c:pt idx="183">
                  <c:v>37.027114870000013</c:v>
                </c:pt>
                <c:pt idx="184">
                  <c:v>37.032577510000003</c:v>
                </c:pt>
                <c:pt idx="185">
                  <c:v>37.038105010000059</c:v>
                </c:pt>
                <c:pt idx="186">
                  <c:v>37.043685910000001</c:v>
                </c:pt>
                <c:pt idx="187">
                  <c:v>37.049316410000003</c:v>
                </c:pt>
                <c:pt idx="188">
                  <c:v>37.054985049999999</c:v>
                </c:pt>
                <c:pt idx="189">
                  <c:v>37.060676569999998</c:v>
                </c:pt>
                <c:pt idx="190">
                  <c:v>37.073310850000013</c:v>
                </c:pt>
                <c:pt idx="191">
                  <c:v>37.085544589999998</c:v>
                </c:pt>
                <c:pt idx="192">
                  <c:v>37.091045380000011</c:v>
                </c:pt>
                <c:pt idx="193">
                  <c:v>37.084526059999995</c:v>
                </c:pt>
                <c:pt idx="194">
                  <c:v>37.077827449999951</c:v>
                </c:pt>
                <c:pt idx="195">
                  <c:v>37.083538060000002</c:v>
                </c:pt>
                <c:pt idx="196">
                  <c:v>37.089229579999994</c:v>
                </c:pt>
                <c:pt idx="197">
                  <c:v>37.10129929</c:v>
                </c:pt>
                <c:pt idx="198">
                  <c:v>37.112983700000001</c:v>
                </c:pt>
                <c:pt idx="199">
                  <c:v>37.118415830000068</c:v>
                </c:pt>
                <c:pt idx="200">
                  <c:v>37.123809810000012</c:v>
                </c:pt>
                <c:pt idx="201">
                  <c:v>37.129165650000012</c:v>
                </c:pt>
                <c:pt idx="202">
                  <c:v>37.140090940000043</c:v>
                </c:pt>
                <c:pt idx="203">
                  <c:v>37.155601499999996</c:v>
                </c:pt>
                <c:pt idx="204">
                  <c:v>37.165248870000013</c:v>
                </c:pt>
                <c:pt idx="205">
                  <c:v>37.174377440000001</c:v>
                </c:pt>
                <c:pt idx="206">
                  <c:v>37.182952880000045</c:v>
                </c:pt>
                <c:pt idx="207">
                  <c:v>37.18778992</c:v>
                </c:pt>
                <c:pt idx="208">
                  <c:v>37.195762630000068</c:v>
                </c:pt>
                <c:pt idx="209">
                  <c:v>37.203231810000013</c:v>
                </c:pt>
                <c:pt idx="210">
                  <c:v>37.208076480000003</c:v>
                </c:pt>
                <c:pt idx="211">
                  <c:v>37.213020320000012</c:v>
                </c:pt>
                <c:pt idx="212">
                  <c:v>37.218086240000012</c:v>
                </c:pt>
                <c:pt idx="213">
                  <c:v>37.223297120000012</c:v>
                </c:pt>
                <c:pt idx="214">
                  <c:v>37.221164700000003</c:v>
                </c:pt>
                <c:pt idx="215">
                  <c:v>37.218704220000042</c:v>
                </c:pt>
                <c:pt idx="216">
                  <c:v>37.215888980000003</c:v>
                </c:pt>
                <c:pt idx="217">
                  <c:v>37.20337296000006</c:v>
                </c:pt>
                <c:pt idx="218">
                  <c:v>37.199569700000012</c:v>
                </c:pt>
                <c:pt idx="219">
                  <c:v>37.205741880000012</c:v>
                </c:pt>
                <c:pt idx="220">
                  <c:v>37.212112430000069</c:v>
                </c:pt>
                <c:pt idx="221">
                  <c:v>37.221920010000012</c:v>
                </c:pt>
                <c:pt idx="222">
                  <c:v>37.231349950000002</c:v>
                </c:pt>
                <c:pt idx="223">
                  <c:v>37.237953190000013</c:v>
                </c:pt>
                <c:pt idx="224">
                  <c:v>37.244735720000044</c:v>
                </c:pt>
                <c:pt idx="225">
                  <c:v>37.242225650000002</c:v>
                </c:pt>
                <c:pt idx="226">
                  <c:v>37.239490510000003</c:v>
                </c:pt>
                <c:pt idx="227">
                  <c:v>37.246616360000012</c:v>
                </c:pt>
                <c:pt idx="228">
                  <c:v>37.243770600000012</c:v>
                </c:pt>
                <c:pt idx="229">
                  <c:v>37.240737920000043</c:v>
                </c:pt>
                <c:pt idx="230">
                  <c:v>37.237545010000012</c:v>
                </c:pt>
                <c:pt idx="231">
                  <c:v>37.223396300000068</c:v>
                </c:pt>
                <c:pt idx="232">
                  <c:v>37.212341310000042</c:v>
                </c:pt>
                <c:pt idx="233">
                  <c:v>37.204700469999999</c:v>
                </c:pt>
                <c:pt idx="234">
                  <c:v>37.197013850000012</c:v>
                </c:pt>
                <c:pt idx="235">
                  <c:v>37.200737000000011</c:v>
                </c:pt>
                <c:pt idx="236">
                  <c:v>37.2044487</c:v>
                </c:pt>
                <c:pt idx="237">
                  <c:v>37.208129880000044</c:v>
                </c:pt>
                <c:pt idx="238">
                  <c:v>37.211750030000012</c:v>
                </c:pt>
                <c:pt idx="239">
                  <c:v>37.204780579999998</c:v>
                </c:pt>
                <c:pt idx="240">
                  <c:v>37.19801712000006</c:v>
                </c:pt>
                <c:pt idx="241">
                  <c:v>37.19145584000006</c:v>
                </c:pt>
                <c:pt idx="242">
                  <c:v>37.18509293000006</c:v>
                </c:pt>
                <c:pt idx="243">
                  <c:v>37.174297330000002</c:v>
                </c:pt>
                <c:pt idx="244">
                  <c:v>37.163227079999999</c:v>
                </c:pt>
                <c:pt idx="245">
                  <c:v>37.157035830000012</c:v>
                </c:pt>
                <c:pt idx="246">
                  <c:v>37.151012420000001</c:v>
                </c:pt>
                <c:pt idx="247">
                  <c:v>37.156269069999958</c:v>
                </c:pt>
                <c:pt idx="248">
                  <c:v>37.171966549999993</c:v>
                </c:pt>
                <c:pt idx="249">
                  <c:v>37.186454769999997</c:v>
                </c:pt>
                <c:pt idx="250">
                  <c:v>37.190505980000069</c:v>
                </c:pt>
                <c:pt idx="251">
                  <c:v>37.18530273000006</c:v>
                </c:pt>
                <c:pt idx="252">
                  <c:v>37.175884250000003</c:v>
                </c:pt>
                <c:pt idx="253">
                  <c:v>37.166027069999998</c:v>
                </c:pt>
                <c:pt idx="254">
                  <c:v>37.155750270000013</c:v>
                </c:pt>
                <c:pt idx="255">
                  <c:v>37.14508438</c:v>
                </c:pt>
                <c:pt idx="256">
                  <c:v>37.134056090000001</c:v>
                </c:pt>
                <c:pt idx="257">
                  <c:v>37.122695920000069</c:v>
                </c:pt>
                <c:pt idx="258">
                  <c:v>37.117202759999998</c:v>
                </c:pt>
                <c:pt idx="259">
                  <c:v>37.105419160000011</c:v>
                </c:pt>
                <c:pt idx="260">
                  <c:v>37.093334200000044</c:v>
                </c:pt>
                <c:pt idx="261">
                  <c:v>37.08097076</c:v>
                </c:pt>
                <c:pt idx="262">
                  <c:v>37.068347930000044</c:v>
                </c:pt>
                <c:pt idx="263">
                  <c:v>37.062294010000002</c:v>
                </c:pt>
                <c:pt idx="264">
                  <c:v>37.056194310000002</c:v>
                </c:pt>
                <c:pt idx="265">
                  <c:v>37.050056459999958</c:v>
                </c:pt>
                <c:pt idx="266">
                  <c:v>37.043891909999999</c:v>
                </c:pt>
                <c:pt idx="267">
                  <c:v>37.037708280000011</c:v>
                </c:pt>
                <c:pt idx="268">
                  <c:v>37.031509400000004</c:v>
                </c:pt>
                <c:pt idx="269">
                  <c:v>37.025306700000044</c:v>
                </c:pt>
                <c:pt idx="270">
                  <c:v>37.019111630000012</c:v>
                </c:pt>
                <c:pt idx="271">
                  <c:v>37.012935640000045</c:v>
                </c:pt>
                <c:pt idx="272">
                  <c:v>37.006782530000002</c:v>
                </c:pt>
                <c:pt idx="273">
                  <c:v>37.000667569999941</c:v>
                </c:pt>
                <c:pt idx="274">
                  <c:v>36.994602200000003</c:v>
                </c:pt>
                <c:pt idx="275">
                  <c:v>36.98859787</c:v>
                </c:pt>
                <c:pt idx="276">
                  <c:v>36.982658390000012</c:v>
                </c:pt>
                <c:pt idx="277">
                  <c:v>36.976776120000011</c:v>
                </c:pt>
                <c:pt idx="278">
                  <c:v>36.970947269999996</c:v>
                </c:pt>
                <c:pt idx="279">
                  <c:v>36.965156560000011</c:v>
                </c:pt>
                <c:pt idx="280">
                  <c:v>36.950271609999994</c:v>
                </c:pt>
                <c:pt idx="281">
                  <c:v>36.93513870000006</c:v>
                </c:pt>
                <c:pt idx="282">
                  <c:v>36.929161069999999</c:v>
                </c:pt>
                <c:pt idx="283">
                  <c:v>36.923202510000003</c:v>
                </c:pt>
                <c:pt idx="284">
                  <c:v>36.917255400000002</c:v>
                </c:pt>
                <c:pt idx="285">
                  <c:v>36.901512150000002</c:v>
                </c:pt>
                <c:pt idx="286">
                  <c:v>36.885467529999957</c:v>
                </c:pt>
                <c:pt idx="287">
                  <c:v>36.879234310000001</c:v>
                </c:pt>
                <c:pt idx="288">
                  <c:v>36.889312740000044</c:v>
                </c:pt>
                <c:pt idx="289">
                  <c:v>36.899341579999998</c:v>
                </c:pt>
                <c:pt idx="290">
                  <c:v>36.893310550000002</c:v>
                </c:pt>
                <c:pt idx="291">
                  <c:v>36.887222289999997</c:v>
                </c:pt>
                <c:pt idx="292">
                  <c:v>36.897453310000003</c:v>
                </c:pt>
                <c:pt idx="293">
                  <c:v>36.923549650000005</c:v>
                </c:pt>
                <c:pt idx="294">
                  <c:v>36.948764799999999</c:v>
                </c:pt>
                <c:pt idx="295">
                  <c:v>36.958244319999999</c:v>
                </c:pt>
                <c:pt idx="296">
                  <c:v>36.952724459999949</c:v>
                </c:pt>
                <c:pt idx="297">
                  <c:v>36.961994169999997</c:v>
                </c:pt>
                <c:pt idx="298">
                  <c:v>36.970943449999993</c:v>
                </c:pt>
                <c:pt idx="299">
                  <c:v>36.96520615</c:v>
                </c:pt>
                <c:pt idx="300">
                  <c:v>36.95913315</c:v>
                </c:pt>
                <c:pt idx="301">
                  <c:v>36.952632900000012</c:v>
                </c:pt>
                <c:pt idx="302">
                  <c:v>36.945621489999994</c:v>
                </c:pt>
                <c:pt idx="303">
                  <c:v>36.937995910000012</c:v>
                </c:pt>
                <c:pt idx="304">
                  <c:v>36.929656980000011</c:v>
                </c:pt>
                <c:pt idx="305">
                  <c:v>36.920486449999999</c:v>
                </c:pt>
                <c:pt idx="306">
                  <c:v>36.910362240000012</c:v>
                </c:pt>
                <c:pt idx="307">
                  <c:v>36.917625429999994</c:v>
                </c:pt>
                <c:pt idx="308">
                  <c:v>36.924293519999999</c:v>
                </c:pt>
                <c:pt idx="309">
                  <c:v>36.912338260000013</c:v>
                </c:pt>
                <c:pt idx="310">
                  <c:v>36.917938230000011</c:v>
                </c:pt>
                <c:pt idx="311">
                  <c:v>36.922767640000011</c:v>
                </c:pt>
                <c:pt idx="312">
                  <c:v>36.90851974000006</c:v>
                </c:pt>
                <c:pt idx="313">
                  <c:v>36.888854979999998</c:v>
                </c:pt>
                <c:pt idx="314">
                  <c:v>36.867774959999998</c:v>
                </c:pt>
                <c:pt idx="315">
                  <c:v>36.845264429999958</c:v>
                </c:pt>
                <c:pt idx="316">
                  <c:v>36.82132721</c:v>
                </c:pt>
                <c:pt idx="317">
                  <c:v>36.795951840000086</c:v>
                </c:pt>
                <c:pt idx="318">
                  <c:v>36.76911926000006</c:v>
                </c:pt>
                <c:pt idx="319">
                  <c:v>36.740821840000002</c:v>
                </c:pt>
                <c:pt idx="320">
                  <c:v>36.711029049999993</c:v>
                </c:pt>
                <c:pt idx="321">
                  <c:v>36.679714200000042</c:v>
                </c:pt>
                <c:pt idx="322">
                  <c:v>36.646835330000044</c:v>
                </c:pt>
                <c:pt idx="323">
                  <c:v>36.616992950000011</c:v>
                </c:pt>
                <c:pt idx="324">
                  <c:v>36.58056259</c:v>
                </c:pt>
                <c:pt idx="325">
                  <c:v>36.542346950000002</c:v>
                </c:pt>
                <c:pt idx="326">
                  <c:v>36.502243040000003</c:v>
                </c:pt>
                <c:pt idx="327">
                  <c:v>36.46002197</c:v>
                </c:pt>
                <c:pt idx="328">
                  <c:v>36.415496830000002</c:v>
                </c:pt>
                <c:pt idx="329">
                  <c:v>36.368732450000003</c:v>
                </c:pt>
                <c:pt idx="330">
                  <c:v>36.320640559999994</c:v>
                </c:pt>
                <c:pt idx="331">
                  <c:v>36.267955780000044</c:v>
                </c:pt>
                <c:pt idx="332">
                  <c:v>36.266365050000012</c:v>
                </c:pt>
                <c:pt idx="333">
                  <c:v>36.322162630000044</c:v>
                </c:pt>
                <c:pt idx="334">
                  <c:v>36.376174930000012</c:v>
                </c:pt>
                <c:pt idx="335">
                  <c:v>36.428657530000002</c:v>
                </c:pt>
                <c:pt idx="336">
                  <c:v>36.478942870000012</c:v>
                </c:pt>
                <c:pt idx="337">
                  <c:v>36.526359560000003</c:v>
                </c:pt>
                <c:pt idx="338">
                  <c:v>36.570224759999995</c:v>
                </c:pt>
                <c:pt idx="339">
                  <c:v>36.609931950000011</c:v>
                </c:pt>
                <c:pt idx="340">
                  <c:v>36.644927979999999</c:v>
                </c:pt>
                <c:pt idx="341">
                  <c:v>36.674663539999997</c:v>
                </c:pt>
                <c:pt idx="342">
                  <c:v>36.699440000000003</c:v>
                </c:pt>
                <c:pt idx="343">
                  <c:v>36.720527650000001</c:v>
                </c:pt>
                <c:pt idx="344">
                  <c:v>36.73924255</c:v>
                </c:pt>
                <c:pt idx="345">
                  <c:v>36.7568512</c:v>
                </c:pt>
                <c:pt idx="346">
                  <c:v>36.774620059999997</c:v>
                </c:pt>
                <c:pt idx="347">
                  <c:v>36.793781280000012</c:v>
                </c:pt>
                <c:pt idx="348">
                  <c:v>36.815567019999996</c:v>
                </c:pt>
                <c:pt idx="349">
                  <c:v>36.841205599999995</c:v>
                </c:pt>
                <c:pt idx="350">
                  <c:v>36.871921539999995</c:v>
                </c:pt>
                <c:pt idx="351">
                  <c:v>36.908950810000043</c:v>
                </c:pt>
                <c:pt idx="352">
                  <c:v>36.953601839999997</c:v>
                </c:pt>
                <c:pt idx="353">
                  <c:v>37.006259920000012</c:v>
                </c:pt>
                <c:pt idx="354">
                  <c:v>37.066078190000013</c:v>
                </c:pt>
                <c:pt idx="355">
                  <c:v>37.132091520000003</c:v>
                </c:pt>
                <c:pt idx="356">
                  <c:v>37.203426360000002</c:v>
                </c:pt>
                <c:pt idx="357">
                  <c:v>37.279155730000085</c:v>
                </c:pt>
                <c:pt idx="358">
                  <c:v>37.358100890000003</c:v>
                </c:pt>
                <c:pt idx="359">
                  <c:v>37.438442230000042</c:v>
                </c:pt>
                <c:pt idx="360">
                  <c:v>37.517429349999993</c:v>
                </c:pt>
                <c:pt idx="361">
                  <c:v>37.591743469999997</c:v>
                </c:pt>
                <c:pt idx="362">
                  <c:v>37.65849686</c:v>
                </c:pt>
                <c:pt idx="363">
                  <c:v>37.716014860000001</c:v>
                </c:pt>
                <c:pt idx="364">
                  <c:v>37.764434810000012</c:v>
                </c:pt>
                <c:pt idx="365">
                  <c:v>37.805255890000012</c:v>
                </c:pt>
                <c:pt idx="366">
                  <c:v>37.840045930000002</c:v>
                </c:pt>
                <c:pt idx="367">
                  <c:v>37.843090059999994</c:v>
                </c:pt>
                <c:pt idx="368">
                  <c:v>37.823020940000013</c:v>
                </c:pt>
                <c:pt idx="369">
                  <c:v>37.806308750000007</c:v>
                </c:pt>
                <c:pt idx="370">
                  <c:v>37.784038540000012</c:v>
                </c:pt>
                <c:pt idx="371">
                  <c:v>37.761631010000002</c:v>
                </c:pt>
                <c:pt idx="372">
                  <c:v>37.739025120000044</c:v>
                </c:pt>
                <c:pt idx="373">
                  <c:v>37.716167449999993</c:v>
                </c:pt>
                <c:pt idx="374">
                  <c:v>37.692989350000012</c:v>
                </c:pt>
                <c:pt idx="375">
                  <c:v>37.651855469999994</c:v>
                </c:pt>
                <c:pt idx="376">
                  <c:v>37.626144410000002</c:v>
                </c:pt>
                <c:pt idx="377">
                  <c:v>37.600036620000012</c:v>
                </c:pt>
                <c:pt idx="378">
                  <c:v>37.549591059999997</c:v>
                </c:pt>
                <c:pt idx="379">
                  <c:v>37.521926880000002</c:v>
                </c:pt>
                <c:pt idx="380">
                  <c:v>37.520668030000003</c:v>
                </c:pt>
                <c:pt idx="381">
                  <c:v>37.494304659999997</c:v>
                </c:pt>
                <c:pt idx="382">
                  <c:v>37.440654749999993</c:v>
                </c:pt>
                <c:pt idx="383">
                  <c:v>37.414512630000011</c:v>
                </c:pt>
                <c:pt idx="384">
                  <c:v>37.388999940000012</c:v>
                </c:pt>
                <c:pt idx="385">
                  <c:v>37.335372920000069</c:v>
                </c:pt>
                <c:pt idx="386">
                  <c:v>37.311664579999913</c:v>
                </c:pt>
                <c:pt idx="387">
                  <c:v>37.288970950000042</c:v>
                </c:pt>
                <c:pt idx="388">
                  <c:v>37.239681240000003</c:v>
                </c:pt>
                <c:pt idx="389">
                  <c:v>37.193351750000012</c:v>
                </c:pt>
                <c:pt idx="390">
                  <c:v>37.176151280000013</c:v>
                </c:pt>
                <c:pt idx="391">
                  <c:v>37.160396580000011</c:v>
                </c:pt>
                <c:pt idx="392">
                  <c:v>37.146121980000011</c:v>
                </c:pt>
                <c:pt idx="393">
                  <c:v>37.133361820000012</c:v>
                </c:pt>
                <c:pt idx="394">
                  <c:v>37.12211609000007</c:v>
                </c:pt>
                <c:pt idx="395">
                  <c:v>37.112358090000043</c:v>
                </c:pt>
                <c:pt idx="396">
                  <c:v>37.087802889999999</c:v>
                </c:pt>
                <c:pt idx="397">
                  <c:v>37.081821439999949</c:v>
                </c:pt>
                <c:pt idx="398">
                  <c:v>37.096664429999997</c:v>
                </c:pt>
                <c:pt idx="399">
                  <c:v>37.120727540000011</c:v>
                </c:pt>
                <c:pt idx="400">
                  <c:v>37.13831711000006</c:v>
                </c:pt>
                <c:pt idx="401">
                  <c:v>37.156791689999999</c:v>
                </c:pt>
                <c:pt idx="402">
                  <c:v>37.176105500000013</c:v>
                </c:pt>
                <c:pt idx="403">
                  <c:v>37.181896209999998</c:v>
                </c:pt>
                <c:pt idx="404">
                  <c:v>37.201442720000003</c:v>
                </c:pt>
                <c:pt idx="405">
                  <c:v>37.221687320000001</c:v>
                </c:pt>
                <c:pt idx="406">
                  <c:v>37.24253082000007</c:v>
                </c:pt>
                <c:pt idx="407">
                  <c:v>37.263877870000002</c:v>
                </c:pt>
                <c:pt idx="408">
                  <c:v>37.285640720000011</c:v>
                </c:pt>
                <c:pt idx="409">
                  <c:v>37.327350620000011</c:v>
                </c:pt>
                <c:pt idx="410">
                  <c:v>37.347595210000001</c:v>
                </c:pt>
                <c:pt idx="411">
                  <c:v>37.368377690000003</c:v>
                </c:pt>
                <c:pt idx="412">
                  <c:v>37.413166050000001</c:v>
                </c:pt>
                <c:pt idx="413">
                  <c:v>37.434768679999998</c:v>
                </c:pt>
                <c:pt idx="414">
                  <c:v>37.456512450000005</c:v>
                </c:pt>
                <c:pt idx="415">
                  <c:v>37.500896449999999</c:v>
                </c:pt>
                <c:pt idx="416">
                  <c:v>37.52216339000006</c:v>
                </c:pt>
                <c:pt idx="417">
                  <c:v>37.543148040000013</c:v>
                </c:pt>
                <c:pt idx="418">
                  <c:v>37.583580019999999</c:v>
                </c:pt>
                <c:pt idx="419">
                  <c:v>37.602787020000001</c:v>
                </c:pt>
                <c:pt idx="420">
                  <c:v>37.621292110000013</c:v>
                </c:pt>
                <c:pt idx="421">
                  <c:v>37.639095310000044</c:v>
                </c:pt>
                <c:pt idx="422">
                  <c:v>37.640441889999998</c:v>
                </c:pt>
                <c:pt idx="423">
                  <c:v>37.657958980000011</c:v>
                </c:pt>
                <c:pt idx="424">
                  <c:v>37.674880979999998</c:v>
                </c:pt>
                <c:pt idx="425">
                  <c:v>37.691272740000059</c:v>
                </c:pt>
                <c:pt idx="426">
                  <c:v>37.707195280000043</c:v>
                </c:pt>
                <c:pt idx="427">
                  <c:v>37.722702030000086</c:v>
                </c:pt>
                <c:pt idx="428">
                  <c:v>37.737850190000003</c:v>
                </c:pt>
                <c:pt idx="429">
                  <c:v>37.752696990000011</c:v>
                </c:pt>
                <c:pt idx="430">
                  <c:v>37.776077270000002</c:v>
                </c:pt>
                <c:pt idx="431">
                  <c:v>37.789783479999997</c:v>
                </c:pt>
                <c:pt idx="432">
                  <c:v>37.803390499999999</c:v>
                </c:pt>
                <c:pt idx="433">
                  <c:v>37.81695938</c:v>
                </c:pt>
                <c:pt idx="434">
                  <c:v>37.824371340000013</c:v>
                </c:pt>
                <c:pt idx="435">
                  <c:v>37.838588710000003</c:v>
                </c:pt>
                <c:pt idx="436">
                  <c:v>37.852897639999995</c:v>
                </c:pt>
                <c:pt idx="437">
                  <c:v>37.867351530000001</c:v>
                </c:pt>
                <c:pt idx="438">
                  <c:v>37.886119840000013</c:v>
                </c:pt>
                <c:pt idx="439">
                  <c:v>37.890377040000011</c:v>
                </c:pt>
                <c:pt idx="440">
                  <c:v>37.894813540000001</c:v>
                </c:pt>
                <c:pt idx="441">
                  <c:v>37.908645630000002</c:v>
                </c:pt>
                <c:pt idx="442">
                  <c:v>37.922874450000002</c:v>
                </c:pt>
                <c:pt idx="443">
                  <c:v>37.941539759999998</c:v>
                </c:pt>
                <c:pt idx="444">
                  <c:v>37.960510250000013</c:v>
                </c:pt>
                <c:pt idx="445">
                  <c:v>37.964984889999997</c:v>
                </c:pt>
                <c:pt idx="446">
                  <c:v>37.955535890000043</c:v>
                </c:pt>
                <c:pt idx="447">
                  <c:v>37.941654209999996</c:v>
                </c:pt>
                <c:pt idx="448">
                  <c:v>37.928127290000013</c:v>
                </c:pt>
                <c:pt idx="449">
                  <c:v>37.920639040000012</c:v>
                </c:pt>
                <c:pt idx="450">
                  <c:v>37.91397095</c:v>
                </c:pt>
                <c:pt idx="451">
                  <c:v>37.920207980000001</c:v>
                </c:pt>
                <c:pt idx="452">
                  <c:v>37.932685850000006</c:v>
                </c:pt>
                <c:pt idx="453">
                  <c:v>37.945491789999998</c:v>
                </c:pt>
                <c:pt idx="454">
                  <c:v>37.958621979999997</c:v>
                </c:pt>
                <c:pt idx="455">
                  <c:v>37.972072600000011</c:v>
                </c:pt>
                <c:pt idx="456">
                  <c:v>37.991718290000044</c:v>
                </c:pt>
                <c:pt idx="457">
                  <c:v>38.005641940000011</c:v>
                </c:pt>
                <c:pt idx="458">
                  <c:v>38.019859310000001</c:v>
                </c:pt>
                <c:pt idx="459">
                  <c:v>38.034351350000001</c:v>
                </c:pt>
                <c:pt idx="460">
                  <c:v>38.049110410000011</c:v>
                </c:pt>
                <c:pt idx="461">
                  <c:v>38.069480900000002</c:v>
                </c:pt>
                <c:pt idx="462">
                  <c:v>38.090023040000013</c:v>
                </c:pt>
                <c:pt idx="463">
                  <c:v>38.105140690000013</c:v>
                </c:pt>
                <c:pt idx="464">
                  <c:v>38.120452880000045</c:v>
                </c:pt>
                <c:pt idx="465">
                  <c:v>38.141166689999999</c:v>
                </c:pt>
                <c:pt idx="466">
                  <c:v>38.146678920000042</c:v>
                </c:pt>
                <c:pt idx="467">
                  <c:v>38.137496950000006</c:v>
                </c:pt>
                <c:pt idx="468">
                  <c:v>38.12268066</c:v>
                </c:pt>
                <c:pt idx="469">
                  <c:v>38.108043670000001</c:v>
                </c:pt>
                <c:pt idx="470">
                  <c:v>38.114543910000002</c:v>
                </c:pt>
                <c:pt idx="471">
                  <c:v>38.135639190000013</c:v>
                </c:pt>
                <c:pt idx="472">
                  <c:v>38.150184629999998</c:v>
                </c:pt>
                <c:pt idx="473">
                  <c:v>38.16490555</c:v>
                </c:pt>
                <c:pt idx="474">
                  <c:v>38.179782870000011</c:v>
                </c:pt>
                <c:pt idx="475">
                  <c:v>38.188709260000003</c:v>
                </c:pt>
                <c:pt idx="476">
                  <c:v>38.198337550000012</c:v>
                </c:pt>
                <c:pt idx="477">
                  <c:v>38.213882449999993</c:v>
                </c:pt>
                <c:pt idx="478">
                  <c:v>38.234867099999995</c:v>
                </c:pt>
                <c:pt idx="479">
                  <c:v>38.240509030000013</c:v>
                </c:pt>
                <c:pt idx="480">
                  <c:v>38.231273650000006</c:v>
                </c:pt>
                <c:pt idx="481">
                  <c:v>38.237621310000002</c:v>
                </c:pt>
                <c:pt idx="482">
                  <c:v>38.259078980000012</c:v>
                </c:pt>
                <c:pt idx="483">
                  <c:v>38.265754700000059</c:v>
                </c:pt>
                <c:pt idx="484">
                  <c:v>38.258094790000001</c:v>
                </c:pt>
                <c:pt idx="485">
                  <c:v>38.243576050000001</c:v>
                </c:pt>
                <c:pt idx="486">
                  <c:v>38.229114530000061</c:v>
                </c:pt>
                <c:pt idx="487">
                  <c:v>38.236648559999999</c:v>
                </c:pt>
                <c:pt idx="488">
                  <c:v>38.24438095</c:v>
                </c:pt>
                <c:pt idx="489">
                  <c:v>38.252296450000003</c:v>
                </c:pt>
                <c:pt idx="490">
                  <c:v>38.274261469999949</c:v>
                </c:pt>
                <c:pt idx="491">
                  <c:v>38.282344820000013</c:v>
                </c:pt>
                <c:pt idx="492">
                  <c:v>38.277023320000012</c:v>
                </c:pt>
                <c:pt idx="493">
                  <c:v>38.263496400000001</c:v>
                </c:pt>
                <c:pt idx="494">
                  <c:v>38.24131775</c:v>
                </c:pt>
                <c:pt idx="495">
                  <c:v>38.227764130000011</c:v>
                </c:pt>
                <c:pt idx="496">
                  <c:v>38.23658752</c:v>
                </c:pt>
                <c:pt idx="497">
                  <c:v>38.245548250000013</c:v>
                </c:pt>
                <c:pt idx="498">
                  <c:v>38.25463104</c:v>
                </c:pt>
                <c:pt idx="499">
                  <c:v>38.276859280000011</c:v>
                </c:pt>
                <c:pt idx="500">
                  <c:v>38.29890060000006</c:v>
                </c:pt>
                <c:pt idx="501">
                  <c:v>38.307964320000004</c:v>
                </c:pt>
                <c:pt idx="502">
                  <c:v>38.317073819999997</c:v>
                </c:pt>
                <c:pt idx="503">
                  <c:v>38.338630680000001</c:v>
                </c:pt>
                <c:pt idx="504">
                  <c:v>38.359889979999949</c:v>
                </c:pt>
                <c:pt idx="505">
                  <c:v>38.36885834000006</c:v>
                </c:pt>
                <c:pt idx="506">
                  <c:v>38.365921020000002</c:v>
                </c:pt>
                <c:pt idx="507">
                  <c:v>38.375110630000044</c:v>
                </c:pt>
                <c:pt idx="508">
                  <c:v>38.396072390000043</c:v>
                </c:pt>
                <c:pt idx="509">
                  <c:v>38.416786189999996</c:v>
                </c:pt>
                <c:pt idx="510">
                  <c:v>38.43723679</c:v>
                </c:pt>
                <c:pt idx="511">
                  <c:v>38.446239469999995</c:v>
                </c:pt>
                <c:pt idx="512">
                  <c:v>38.455265050000001</c:v>
                </c:pt>
                <c:pt idx="513">
                  <c:v>38.475223540000002</c:v>
                </c:pt>
                <c:pt idx="514">
                  <c:v>38.494838710000003</c:v>
                </c:pt>
                <c:pt idx="515">
                  <c:v>38.505393980000044</c:v>
                </c:pt>
                <c:pt idx="516">
                  <c:v>38.50725937</c:v>
                </c:pt>
                <c:pt idx="517">
                  <c:v>38.509262079999999</c:v>
                </c:pt>
                <c:pt idx="518">
                  <c:v>38.511425019999997</c:v>
                </c:pt>
                <c:pt idx="519">
                  <c:v>38.521835330000044</c:v>
                </c:pt>
                <c:pt idx="520">
                  <c:v>38.540084839999999</c:v>
                </c:pt>
                <c:pt idx="521">
                  <c:v>38.557983399999998</c:v>
                </c:pt>
                <c:pt idx="522">
                  <c:v>38.57549667</c:v>
                </c:pt>
                <c:pt idx="523">
                  <c:v>38.58490372</c:v>
                </c:pt>
                <c:pt idx="524">
                  <c:v>38.594150540000044</c:v>
                </c:pt>
                <c:pt idx="525">
                  <c:v>38.610847469999925</c:v>
                </c:pt>
                <c:pt idx="526">
                  <c:v>38.627544400000005</c:v>
                </c:pt>
                <c:pt idx="527">
                  <c:v>38.636478420000003</c:v>
                </c:pt>
                <c:pt idx="528">
                  <c:v>38.628696440000013</c:v>
                </c:pt>
                <c:pt idx="529">
                  <c:v>38.621128080000013</c:v>
                </c:pt>
                <c:pt idx="530">
                  <c:v>38.622547150000003</c:v>
                </c:pt>
                <c:pt idx="531">
                  <c:v>38.615352630000061</c:v>
                </c:pt>
                <c:pt idx="532">
                  <c:v>38.608318330000095</c:v>
                </c:pt>
                <c:pt idx="533">
                  <c:v>38.610225679999999</c:v>
                </c:pt>
                <c:pt idx="534">
                  <c:v>38.61885834000006</c:v>
                </c:pt>
                <c:pt idx="535">
                  <c:v>38.62734222000006</c:v>
                </c:pt>
                <c:pt idx="536">
                  <c:v>38.620750430000044</c:v>
                </c:pt>
                <c:pt idx="537">
                  <c:v>38.605766300000013</c:v>
                </c:pt>
                <c:pt idx="538">
                  <c:v>38.599430080000012</c:v>
                </c:pt>
                <c:pt idx="539">
                  <c:v>38.593215940000086</c:v>
                </c:pt>
                <c:pt idx="540">
                  <c:v>38.587120059999997</c:v>
                </c:pt>
                <c:pt idx="541">
                  <c:v>38.590202330000061</c:v>
                </c:pt>
                <c:pt idx="542">
                  <c:v>38.598999020000043</c:v>
                </c:pt>
                <c:pt idx="543">
                  <c:v>38.613121030000002</c:v>
                </c:pt>
                <c:pt idx="544">
                  <c:v>38.618877409999996</c:v>
                </c:pt>
                <c:pt idx="545">
                  <c:v>38.62480927</c:v>
                </c:pt>
                <c:pt idx="546">
                  <c:v>38.630950930000068</c:v>
                </c:pt>
                <c:pt idx="547">
                  <c:v>38.637317660000001</c:v>
                </c:pt>
                <c:pt idx="548">
                  <c:v>38.652076720000011</c:v>
                </c:pt>
                <c:pt idx="549">
                  <c:v>38.65902328</c:v>
                </c:pt>
                <c:pt idx="550">
                  <c:v>38.666240690000002</c:v>
                </c:pt>
                <c:pt idx="551">
                  <c:v>38.673728940000061</c:v>
                </c:pt>
                <c:pt idx="552">
                  <c:v>38.673095700000012</c:v>
                </c:pt>
                <c:pt idx="553">
                  <c:v>38.681034089999997</c:v>
                </c:pt>
                <c:pt idx="554">
                  <c:v>38.697685240000013</c:v>
                </c:pt>
                <c:pt idx="555">
                  <c:v>38.706115720000085</c:v>
                </c:pt>
                <c:pt idx="556">
                  <c:v>38.714744569999958</c:v>
                </c:pt>
                <c:pt idx="557">
                  <c:v>38.723537450000002</c:v>
                </c:pt>
                <c:pt idx="558">
                  <c:v>38.723930360000068</c:v>
                </c:pt>
                <c:pt idx="559">
                  <c:v>38.71520615</c:v>
                </c:pt>
                <c:pt idx="560">
                  <c:v>38.706325530000043</c:v>
                </c:pt>
                <c:pt idx="561">
                  <c:v>38.715389250000001</c:v>
                </c:pt>
                <c:pt idx="562">
                  <c:v>38.72459030000006</c:v>
                </c:pt>
                <c:pt idx="563">
                  <c:v>38.724864959999998</c:v>
                </c:pt>
                <c:pt idx="564">
                  <c:v>38.715682980000011</c:v>
                </c:pt>
                <c:pt idx="565">
                  <c:v>38.697113040000069</c:v>
                </c:pt>
                <c:pt idx="566">
                  <c:v>38.687774659999995</c:v>
                </c:pt>
                <c:pt idx="567">
                  <c:v>38.678386690000011</c:v>
                </c:pt>
                <c:pt idx="568">
                  <c:v>38.668972020000069</c:v>
                </c:pt>
                <c:pt idx="569">
                  <c:v>38.678070070000011</c:v>
                </c:pt>
                <c:pt idx="570">
                  <c:v>38.696887969999999</c:v>
                </c:pt>
                <c:pt idx="571">
                  <c:v>38.715888980000003</c:v>
                </c:pt>
                <c:pt idx="572">
                  <c:v>38.734928130000043</c:v>
                </c:pt>
                <c:pt idx="573">
                  <c:v>38.753890990000002</c:v>
                </c:pt>
                <c:pt idx="574">
                  <c:v>38.763038640000069</c:v>
                </c:pt>
                <c:pt idx="575">
                  <c:v>38.772075650000012</c:v>
                </c:pt>
                <c:pt idx="576">
                  <c:v>38.781009669999996</c:v>
                </c:pt>
                <c:pt idx="577">
                  <c:v>38.789848330000012</c:v>
                </c:pt>
                <c:pt idx="578">
                  <c:v>38.808650970000002</c:v>
                </c:pt>
                <c:pt idx="579">
                  <c:v>38.82783508</c:v>
                </c:pt>
                <c:pt idx="580">
                  <c:v>38.836742400000006</c:v>
                </c:pt>
                <c:pt idx="581">
                  <c:v>38.845623019999998</c:v>
                </c:pt>
                <c:pt idx="582">
                  <c:v>38.854484559999882</c:v>
                </c:pt>
                <c:pt idx="583">
                  <c:v>38.852153780000002</c:v>
                </c:pt>
                <c:pt idx="584">
                  <c:v>38.841266629999957</c:v>
                </c:pt>
                <c:pt idx="585">
                  <c:v>38.83065414</c:v>
                </c:pt>
                <c:pt idx="586">
                  <c:v>38.828250890000042</c:v>
                </c:pt>
                <c:pt idx="587">
                  <c:v>38.836109159999999</c:v>
                </c:pt>
                <c:pt idx="588">
                  <c:v>38.854850769999949</c:v>
                </c:pt>
                <c:pt idx="589">
                  <c:v>38.874351499999996</c:v>
                </c:pt>
                <c:pt idx="590">
                  <c:v>38.894756320000013</c:v>
                </c:pt>
                <c:pt idx="591">
                  <c:v>38.907417299999999</c:v>
                </c:pt>
                <c:pt idx="592">
                  <c:v>38.920509340000059</c:v>
                </c:pt>
                <c:pt idx="593">
                  <c:v>38.934051509999996</c:v>
                </c:pt>
                <c:pt idx="594">
                  <c:v>38.938045500000001</c:v>
                </c:pt>
                <c:pt idx="595">
                  <c:v>38.94172287</c:v>
                </c:pt>
                <c:pt idx="596">
                  <c:v>38.931468959999997</c:v>
                </c:pt>
                <c:pt idx="597">
                  <c:v>38.921318050000011</c:v>
                </c:pt>
                <c:pt idx="598">
                  <c:v>38.924133300000044</c:v>
                </c:pt>
                <c:pt idx="599">
                  <c:v>38.913822169999996</c:v>
                </c:pt>
                <c:pt idx="600">
                  <c:v>38.903614040000001</c:v>
                </c:pt>
                <c:pt idx="601">
                  <c:v>38.90576935</c:v>
                </c:pt>
                <c:pt idx="602">
                  <c:v>38.895458220000044</c:v>
                </c:pt>
                <c:pt idx="603">
                  <c:v>38.873527529999997</c:v>
                </c:pt>
                <c:pt idx="604">
                  <c:v>38.863651279999999</c:v>
                </c:pt>
                <c:pt idx="605">
                  <c:v>38.853839869999995</c:v>
                </c:pt>
                <c:pt idx="606">
                  <c:v>38.844078059999994</c:v>
                </c:pt>
                <c:pt idx="607">
                  <c:v>38.845256810000002</c:v>
                </c:pt>
                <c:pt idx="608">
                  <c:v>38.846374509999997</c:v>
                </c:pt>
                <c:pt idx="609">
                  <c:v>38.857563019999994</c:v>
                </c:pt>
                <c:pt idx="610">
                  <c:v>38.879425050000002</c:v>
                </c:pt>
                <c:pt idx="611">
                  <c:v>38.902153020000043</c:v>
                </c:pt>
                <c:pt idx="612">
                  <c:v>38.914684299999941</c:v>
                </c:pt>
                <c:pt idx="613">
                  <c:v>38.927574159999999</c:v>
                </c:pt>
                <c:pt idx="614">
                  <c:v>38.952724459999949</c:v>
                </c:pt>
                <c:pt idx="615">
                  <c:v>38.979297639999999</c:v>
                </c:pt>
                <c:pt idx="616">
                  <c:v>39.007572170000003</c:v>
                </c:pt>
                <c:pt idx="617">
                  <c:v>39.037631990000001</c:v>
                </c:pt>
                <c:pt idx="618">
                  <c:v>39.051994319999999</c:v>
                </c:pt>
                <c:pt idx="619">
                  <c:v>39.035152440000068</c:v>
                </c:pt>
                <c:pt idx="620">
                  <c:v>39.018802640000011</c:v>
                </c:pt>
                <c:pt idx="621">
                  <c:v>39.016284939999998</c:v>
                </c:pt>
                <c:pt idx="622">
                  <c:v>39.013633730000002</c:v>
                </c:pt>
                <c:pt idx="623">
                  <c:v>38.997886659999949</c:v>
                </c:pt>
                <c:pt idx="624">
                  <c:v>38.982666019999996</c:v>
                </c:pt>
                <c:pt idx="625">
                  <c:v>38.979923250000006</c:v>
                </c:pt>
                <c:pt idx="626">
                  <c:v>38.976978300000013</c:v>
                </c:pt>
                <c:pt idx="627">
                  <c:v>38.973800659999995</c:v>
                </c:pt>
                <c:pt idx="628">
                  <c:v>38.970359800000011</c:v>
                </c:pt>
                <c:pt idx="629">
                  <c:v>38.966632840000059</c:v>
                </c:pt>
                <c:pt idx="630">
                  <c:v>38.962585450000006</c:v>
                </c:pt>
                <c:pt idx="631">
                  <c:v>38.973224639999998</c:v>
                </c:pt>
                <c:pt idx="632">
                  <c:v>39.000041959999997</c:v>
                </c:pt>
                <c:pt idx="633">
                  <c:v>39.016609189999997</c:v>
                </c:pt>
                <c:pt idx="634">
                  <c:v>39.033645630000002</c:v>
                </c:pt>
                <c:pt idx="635">
                  <c:v>39.063747409999998</c:v>
                </c:pt>
                <c:pt idx="636">
                  <c:v>39.081974029999998</c:v>
                </c:pt>
                <c:pt idx="637">
                  <c:v>39.08718872</c:v>
                </c:pt>
                <c:pt idx="638">
                  <c:v>39.07381058</c:v>
                </c:pt>
                <c:pt idx="639">
                  <c:v>39.04294968</c:v>
                </c:pt>
                <c:pt idx="640">
                  <c:v>39.03001785</c:v>
                </c:pt>
                <c:pt idx="641">
                  <c:v>39.033824920000001</c:v>
                </c:pt>
                <c:pt idx="642">
                  <c:v>39.050891879999995</c:v>
                </c:pt>
                <c:pt idx="643">
                  <c:v>39.068378450000012</c:v>
                </c:pt>
                <c:pt idx="644">
                  <c:v>39.071945190000001</c:v>
                </c:pt>
                <c:pt idx="645">
                  <c:v>39.089832310000013</c:v>
                </c:pt>
                <c:pt idx="646">
                  <c:v>39.108043670000001</c:v>
                </c:pt>
                <c:pt idx="647">
                  <c:v>39.111438750000005</c:v>
                </c:pt>
                <c:pt idx="648">
                  <c:v>39.114662169999995</c:v>
                </c:pt>
                <c:pt idx="649">
                  <c:v>39.117748259999999</c:v>
                </c:pt>
                <c:pt idx="650">
                  <c:v>39.12073898000007</c:v>
                </c:pt>
                <c:pt idx="651">
                  <c:v>39.123668670000001</c:v>
                </c:pt>
                <c:pt idx="652">
                  <c:v>39.126575470000013</c:v>
                </c:pt>
                <c:pt idx="653">
                  <c:v>39.129489900000003</c:v>
                </c:pt>
                <c:pt idx="654">
                  <c:v>39.132419590000012</c:v>
                </c:pt>
                <c:pt idx="655">
                  <c:v>39.151523589999996</c:v>
                </c:pt>
                <c:pt idx="656">
                  <c:v>39.170856479999998</c:v>
                </c:pt>
                <c:pt idx="657">
                  <c:v>39.190326690000013</c:v>
                </c:pt>
                <c:pt idx="658">
                  <c:v>39.209854130000011</c:v>
                </c:pt>
                <c:pt idx="659">
                  <c:v>39.229331970000068</c:v>
                </c:pt>
                <c:pt idx="660">
                  <c:v>39.248661040000002</c:v>
                </c:pt>
                <c:pt idx="661">
                  <c:v>39.267730710000045</c:v>
                </c:pt>
                <c:pt idx="662">
                  <c:v>39.286430360000011</c:v>
                </c:pt>
                <c:pt idx="663">
                  <c:v>39.304649349999998</c:v>
                </c:pt>
                <c:pt idx="664">
                  <c:v>39.335002900000013</c:v>
                </c:pt>
                <c:pt idx="665">
                  <c:v>39.361835479999996</c:v>
                </c:pt>
                <c:pt idx="666">
                  <c:v>39.371543879999997</c:v>
                </c:pt>
                <c:pt idx="667">
                  <c:v>39.36722945999994</c:v>
                </c:pt>
                <c:pt idx="668">
                  <c:v>39.362972260000042</c:v>
                </c:pt>
                <c:pt idx="669">
                  <c:v>39.371509549999999</c:v>
                </c:pt>
                <c:pt idx="670">
                  <c:v>39.389869689999941</c:v>
                </c:pt>
                <c:pt idx="671">
                  <c:v>39.404838559999995</c:v>
                </c:pt>
                <c:pt idx="672">
                  <c:v>39.417030330000003</c:v>
                </c:pt>
                <c:pt idx="673">
                  <c:v>39.427047729999998</c:v>
                </c:pt>
                <c:pt idx="674">
                  <c:v>39.43547058</c:v>
                </c:pt>
                <c:pt idx="675">
                  <c:v>39.441562650000002</c:v>
                </c:pt>
                <c:pt idx="676">
                  <c:v>39.447490689999995</c:v>
                </c:pt>
                <c:pt idx="677">
                  <c:v>39.454341889999995</c:v>
                </c:pt>
                <c:pt idx="678">
                  <c:v>39.461090089999999</c:v>
                </c:pt>
                <c:pt idx="679">
                  <c:v>39.468147280000011</c:v>
                </c:pt>
                <c:pt idx="680">
                  <c:v>39.468147280000011</c:v>
                </c:pt>
                <c:pt idx="681">
                  <c:v>39.479118350000043</c:v>
                </c:pt>
                <c:pt idx="682">
                  <c:v>39.477859499999994</c:v>
                </c:pt>
                <c:pt idx="683">
                  <c:v>39.47072601</c:v>
                </c:pt>
                <c:pt idx="684">
                  <c:v>39.46390533000006</c:v>
                </c:pt>
                <c:pt idx="685">
                  <c:v>39.45698165999994</c:v>
                </c:pt>
                <c:pt idx="686">
                  <c:v>39.449497219999998</c:v>
                </c:pt>
                <c:pt idx="687">
                  <c:v>39.447772980000003</c:v>
                </c:pt>
                <c:pt idx="688">
                  <c:v>39.454311369999999</c:v>
                </c:pt>
                <c:pt idx="689">
                  <c:v>39.461833950000006</c:v>
                </c:pt>
                <c:pt idx="690">
                  <c:v>39.467823029999998</c:v>
                </c:pt>
                <c:pt idx="691">
                  <c:v>39.473777769999998</c:v>
                </c:pt>
                <c:pt idx="692">
                  <c:v>39.479747769999996</c:v>
                </c:pt>
                <c:pt idx="693">
                  <c:v>39.485790250000001</c:v>
                </c:pt>
                <c:pt idx="694">
                  <c:v>39.491962430000001</c:v>
                </c:pt>
                <c:pt idx="695">
                  <c:v>39.497264859999994</c:v>
                </c:pt>
                <c:pt idx="696">
                  <c:v>39.503692630000003</c:v>
                </c:pt>
                <c:pt idx="697">
                  <c:v>39.503692630000003</c:v>
                </c:pt>
                <c:pt idx="698">
                  <c:v>39.515884399999997</c:v>
                </c:pt>
                <c:pt idx="699">
                  <c:v>39.521636960000002</c:v>
                </c:pt>
                <c:pt idx="700">
                  <c:v>39.527542110000013</c:v>
                </c:pt>
                <c:pt idx="701">
                  <c:v>39.533584589999997</c:v>
                </c:pt>
                <c:pt idx="702">
                  <c:v>39.539768220000013</c:v>
                </c:pt>
                <c:pt idx="703">
                  <c:v>39.54607773</c:v>
                </c:pt>
                <c:pt idx="704">
                  <c:v>39.552509310000012</c:v>
                </c:pt>
                <c:pt idx="705">
                  <c:v>39.551750179999999</c:v>
                </c:pt>
                <c:pt idx="706">
                  <c:v>39.551105499999998</c:v>
                </c:pt>
                <c:pt idx="707">
                  <c:v>39.550598140000012</c:v>
                </c:pt>
                <c:pt idx="708">
                  <c:v>39.543205260000001</c:v>
                </c:pt>
                <c:pt idx="709">
                  <c:v>39.535705570000012</c:v>
                </c:pt>
                <c:pt idx="710">
                  <c:v>39.527603150000004</c:v>
                </c:pt>
                <c:pt idx="711">
                  <c:v>39.519954679999998</c:v>
                </c:pt>
                <c:pt idx="712">
                  <c:v>39.512004850000004</c:v>
                </c:pt>
                <c:pt idx="713">
                  <c:v>39.503673550000002</c:v>
                </c:pt>
                <c:pt idx="714">
                  <c:v>39.494892120000003</c:v>
                </c:pt>
                <c:pt idx="715">
                  <c:v>39.485591890000002</c:v>
                </c:pt>
                <c:pt idx="716">
                  <c:v>39.479637150000002</c:v>
                </c:pt>
                <c:pt idx="717">
                  <c:v>39.473808290000001</c:v>
                </c:pt>
                <c:pt idx="718">
                  <c:v>39.477115630000043</c:v>
                </c:pt>
                <c:pt idx="719">
                  <c:v>39.479846950000002</c:v>
                </c:pt>
                <c:pt idx="720">
                  <c:v>39.474216459999994</c:v>
                </c:pt>
                <c:pt idx="721">
                  <c:v>39.468734740000045</c:v>
                </c:pt>
                <c:pt idx="722">
                  <c:v>39.463394170000001</c:v>
                </c:pt>
                <c:pt idx="723">
                  <c:v>39.45529938</c:v>
                </c:pt>
                <c:pt idx="724">
                  <c:v>39.446704859999997</c:v>
                </c:pt>
                <c:pt idx="725">
                  <c:v>39.437534330000013</c:v>
                </c:pt>
                <c:pt idx="726">
                  <c:v>39.432662960000002</c:v>
                </c:pt>
                <c:pt idx="727">
                  <c:v>39.437732700000012</c:v>
                </c:pt>
                <c:pt idx="728">
                  <c:v>39.432067869999997</c:v>
                </c:pt>
                <c:pt idx="729">
                  <c:v>39.412822720000001</c:v>
                </c:pt>
                <c:pt idx="730">
                  <c:v>39.4041748</c:v>
                </c:pt>
                <c:pt idx="731">
                  <c:v>39.394378660000001</c:v>
                </c:pt>
                <c:pt idx="732">
                  <c:v>39.366523740000012</c:v>
                </c:pt>
                <c:pt idx="733">
                  <c:v>39.353595730000002</c:v>
                </c:pt>
                <c:pt idx="734">
                  <c:v>39.339778900000013</c:v>
                </c:pt>
                <c:pt idx="735">
                  <c:v>39.305152890000059</c:v>
                </c:pt>
                <c:pt idx="736">
                  <c:v>39.289295200000012</c:v>
                </c:pt>
                <c:pt idx="737">
                  <c:v>39.293949130000044</c:v>
                </c:pt>
                <c:pt idx="738">
                  <c:v>39.314685819999994</c:v>
                </c:pt>
                <c:pt idx="739">
                  <c:v>39.335033420000002</c:v>
                </c:pt>
                <c:pt idx="740">
                  <c:v>39.340137479999996</c:v>
                </c:pt>
                <c:pt idx="741">
                  <c:v>39.345355990000044</c:v>
                </c:pt>
                <c:pt idx="742">
                  <c:v>39.329830170000001</c:v>
                </c:pt>
                <c:pt idx="743">
                  <c:v>39.291965480000002</c:v>
                </c:pt>
                <c:pt idx="744">
                  <c:v>39.252799990000042</c:v>
                </c:pt>
                <c:pt idx="745">
                  <c:v>39.230728150000012</c:v>
                </c:pt>
                <c:pt idx="746">
                  <c:v>39.208805080000012</c:v>
                </c:pt>
                <c:pt idx="747">
                  <c:v>39.169746400000001</c:v>
                </c:pt>
                <c:pt idx="748">
                  <c:v>39.148593900000044</c:v>
                </c:pt>
                <c:pt idx="749">
                  <c:v>39.144805910000002</c:v>
                </c:pt>
                <c:pt idx="750">
                  <c:v>39.141109470000004</c:v>
                </c:pt>
                <c:pt idx="751">
                  <c:v>39.137504579999998</c:v>
                </c:pt>
                <c:pt idx="752">
                  <c:v>39.117385859999999</c:v>
                </c:pt>
                <c:pt idx="753">
                  <c:v>39.097770690000011</c:v>
                </c:pt>
                <c:pt idx="754">
                  <c:v>39.094631200000002</c:v>
                </c:pt>
                <c:pt idx="755">
                  <c:v>39.091579440000011</c:v>
                </c:pt>
                <c:pt idx="756">
                  <c:v>39.072864529999997</c:v>
                </c:pt>
                <c:pt idx="757">
                  <c:v>39.054714199999999</c:v>
                </c:pt>
                <c:pt idx="758">
                  <c:v>39.052066799999999</c:v>
                </c:pt>
                <c:pt idx="759">
                  <c:v>39.049480440000004</c:v>
                </c:pt>
                <c:pt idx="760">
                  <c:v>39.046955110000013</c:v>
                </c:pt>
                <c:pt idx="761">
                  <c:v>39.044479369999998</c:v>
                </c:pt>
                <c:pt idx="762">
                  <c:v>39.027492520000003</c:v>
                </c:pt>
                <c:pt idx="763">
                  <c:v>38.997367859999997</c:v>
                </c:pt>
                <c:pt idx="764">
                  <c:v>38.983993529999999</c:v>
                </c:pt>
                <c:pt idx="765">
                  <c:v>38.986026759999994</c:v>
                </c:pt>
                <c:pt idx="766">
                  <c:v>38.972877499999996</c:v>
                </c:pt>
                <c:pt idx="767">
                  <c:v>38.945610050000006</c:v>
                </c:pt>
                <c:pt idx="768">
                  <c:v>38.91962814</c:v>
                </c:pt>
                <c:pt idx="769">
                  <c:v>38.907794950000003</c:v>
                </c:pt>
                <c:pt idx="770">
                  <c:v>38.909282679999997</c:v>
                </c:pt>
                <c:pt idx="771">
                  <c:v>38.897525790000003</c:v>
                </c:pt>
                <c:pt idx="772">
                  <c:v>38.87319565</c:v>
                </c:pt>
                <c:pt idx="773">
                  <c:v>38.860778810000042</c:v>
                </c:pt>
                <c:pt idx="774">
                  <c:v>38.848640439999997</c:v>
                </c:pt>
                <c:pt idx="775">
                  <c:v>38.825908660000003</c:v>
                </c:pt>
                <c:pt idx="776">
                  <c:v>38.815082549999993</c:v>
                </c:pt>
                <c:pt idx="777">
                  <c:v>38.804267879999941</c:v>
                </c:pt>
                <c:pt idx="778">
                  <c:v>38.793434140000059</c:v>
                </c:pt>
                <c:pt idx="779">
                  <c:v>38.782566070000001</c:v>
                </c:pt>
                <c:pt idx="780">
                  <c:v>38.771636960000002</c:v>
                </c:pt>
                <c:pt idx="781">
                  <c:v>38.772010800000061</c:v>
                </c:pt>
                <c:pt idx="782">
                  <c:v>38.760913850000044</c:v>
                </c:pt>
                <c:pt idx="783">
                  <c:v>38.73831177000006</c:v>
                </c:pt>
                <c:pt idx="784">
                  <c:v>38.726993560000011</c:v>
                </c:pt>
                <c:pt idx="785">
                  <c:v>38.727001190000003</c:v>
                </c:pt>
                <c:pt idx="786">
                  <c:v>38.715866089999999</c:v>
                </c:pt>
                <c:pt idx="787">
                  <c:v>38.693695070000011</c:v>
                </c:pt>
                <c:pt idx="788">
                  <c:v>38.67180252</c:v>
                </c:pt>
                <c:pt idx="789">
                  <c:v>38.66126251</c:v>
                </c:pt>
                <c:pt idx="790">
                  <c:v>38.650917050000004</c:v>
                </c:pt>
                <c:pt idx="791">
                  <c:v>38.640766140000011</c:v>
                </c:pt>
                <c:pt idx="792">
                  <c:v>38.630817409999999</c:v>
                </c:pt>
                <c:pt idx="793">
                  <c:v>38.610675810000011</c:v>
                </c:pt>
                <c:pt idx="794">
                  <c:v>38.600307459999996</c:v>
                </c:pt>
                <c:pt idx="795">
                  <c:v>38.589931489999998</c:v>
                </c:pt>
                <c:pt idx="796">
                  <c:v>38.570156100000013</c:v>
                </c:pt>
                <c:pt idx="797">
                  <c:v>38.550216669999998</c:v>
                </c:pt>
                <c:pt idx="798">
                  <c:v>38.529972080000043</c:v>
                </c:pt>
                <c:pt idx="799">
                  <c:v>38.509414669999998</c:v>
                </c:pt>
                <c:pt idx="800">
                  <c:v>38.488601679999995</c:v>
                </c:pt>
                <c:pt idx="801">
                  <c:v>38.478923800000011</c:v>
                </c:pt>
                <c:pt idx="802">
                  <c:v>38.480537409999997</c:v>
                </c:pt>
                <c:pt idx="803">
                  <c:v>38.4708519</c:v>
                </c:pt>
                <c:pt idx="804">
                  <c:v>38.461135860000013</c:v>
                </c:pt>
                <c:pt idx="805">
                  <c:v>38.451385499999994</c:v>
                </c:pt>
                <c:pt idx="806">
                  <c:v>38.441608429999995</c:v>
                </c:pt>
                <c:pt idx="807">
                  <c:v>38.443279269999998</c:v>
                </c:pt>
                <c:pt idx="808">
                  <c:v>38.433494569999958</c:v>
                </c:pt>
                <c:pt idx="809">
                  <c:v>38.423683169999997</c:v>
                </c:pt>
                <c:pt idx="810">
                  <c:v>38.425373080000043</c:v>
                </c:pt>
                <c:pt idx="811">
                  <c:v>38.415561679999996</c:v>
                </c:pt>
                <c:pt idx="812">
                  <c:v>38.405727390000003</c:v>
                </c:pt>
                <c:pt idx="813">
                  <c:v>38.395874020000001</c:v>
                </c:pt>
                <c:pt idx="814">
                  <c:v>38.374309539999999</c:v>
                </c:pt>
                <c:pt idx="815">
                  <c:v>38.362537380000013</c:v>
                </c:pt>
                <c:pt idx="816">
                  <c:v>38.360675810000011</c:v>
                </c:pt>
                <c:pt idx="817">
                  <c:v>38.348796840000013</c:v>
                </c:pt>
                <c:pt idx="818">
                  <c:v>38.33685303</c:v>
                </c:pt>
                <c:pt idx="819">
                  <c:v>38.334888459999924</c:v>
                </c:pt>
                <c:pt idx="820">
                  <c:v>38.332893370000001</c:v>
                </c:pt>
                <c:pt idx="821">
                  <c:v>38.330856320000002</c:v>
                </c:pt>
                <c:pt idx="822">
                  <c:v>38.328781130000003</c:v>
                </c:pt>
                <c:pt idx="823">
                  <c:v>38.326656340000042</c:v>
                </c:pt>
                <c:pt idx="824">
                  <c:v>38.324481959999957</c:v>
                </c:pt>
                <c:pt idx="825">
                  <c:v>38.322246550000003</c:v>
                </c:pt>
                <c:pt idx="826">
                  <c:v>38.332256320000013</c:v>
                </c:pt>
                <c:pt idx="827">
                  <c:v>38.354511259999995</c:v>
                </c:pt>
                <c:pt idx="828">
                  <c:v>38.364501950000005</c:v>
                </c:pt>
                <c:pt idx="829">
                  <c:v>38.374481199999948</c:v>
                </c:pt>
                <c:pt idx="830">
                  <c:v>38.384456629999995</c:v>
                </c:pt>
                <c:pt idx="831">
                  <c:v>38.394420619999998</c:v>
                </c:pt>
                <c:pt idx="832">
                  <c:v>38.404376980000002</c:v>
                </c:pt>
                <c:pt idx="833">
                  <c:v>38.402103420000003</c:v>
                </c:pt>
                <c:pt idx="834">
                  <c:v>38.399753570000001</c:v>
                </c:pt>
                <c:pt idx="835">
                  <c:v>38.409713750000002</c:v>
                </c:pt>
                <c:pt idx="836">
                  <c:v>38.419662479999957</c:v>
                </c:pt>
                <c:pt idx="837">
                  <c:v>38.417259219999998</c:v>
                </c:pt>
                <c:pt idx="838">
                  <c:v>38.427219390000012</c:v>
                </c:pt>
                <c:pt idx="839">
                  <c:v>38.437171940000013</c:v>
                </c:pt>
                <c:pt idx="840">
                  <c:v>38.434722900000011</c:v>
                </c:pt>
                <c:pt idx="841">
                  <c:v>38.422214510000003</c:v>
                </c:pt>
                <c:pt idx="842">
                  <c:v>38.399623869999999</c:v>
                </c:pt>
                <c:pt idx="843">
                  <c:v>38.389640809999996</c:v>
                </c:pt>
                <c:pt idx="844">
                  <c:v>38.392280579999998</c:v>
                </c:pt>
                <c:pt idx="845">
                  <c:v>38.39484405999994</c:v>
                </c:pt>
                <c:pt idx="846">
                  <c:v>38.384876249999998</c:v>
                </c:pt>
                <c:pt idx="847">
                  <c:v>38.374908449999992</c:v>
                </c:pt>
                <c:pt idx="848">
                  <c:v>38.37740706999994</c:v>
                </c:pt>
                <c:pt idx="849">
                  <c:v>38.367439269999998</c:v>
                </c:pt>
                <c:pt idx="850">
                  <c:v>38.357475279999996</c:v>
                </c:pt>
                <c:pt idx="851">
                  <c:v>38.359889979999949</c:v>
                </c:pt>
                <c:pt idx="852">
                  <c:v>38.349914550000001</c:v>
                </c:pt>
                <c:pt idx="853">
                  <c:v>38.339935300000043</c:v>
                </c:pt>
                <c:pt idx="854">
                  <c:v>38.329948430000002</c:v>
                </c:pt>
                <c:pt idx="855">
                  <c:v>38.307590479999995</c:v>
                </c:pt>
                <c:pt idx="856">
                  <c:v>38.29757690000006</c:v>
                </c:pt>
                <c:pt idx="857">
                  <c:v>38.299907680000011</c:v>
                </c:pt>
                <c:pt idx="858">
                  <c:v>38.30217743</c:v>
                </c:pt>
                <c:pt idx="859">
                  <c:v>38.304389950000001</c:v>
                </c:pt>
                <c:pt idx="860">
                  <c:v>38.306549069999996</c:v>
                </c:pt>
                <c:pt idx="861">
                  <c:v>38.30866623</c:v>
                </c:pt>
                <c:pt idx="862">
                  <c:v>38.310737609999997</c:v>
                </c:pt>
                <c:pt idx="863">
                  <c:v>38.312774659999995</c:v>
                </c:pt>
                <c:pt idx="864">
                  <c:v>38.302680969999997</c:v>
                </c:pt>
                <c:pt idx="865">
                  <c:v>38.290515900000095</c:v>
                </c:pt>
                <c:pt idx="866">
                  <c:v>38.288448330000044</c:v>
                </c:pt>
                <c:pt idx="867">
                  <c:v>38.276187900000011</c:v>
                </c:pt>
                <c:pt idx="868">
                  <c:v>38.263862610000011</c:v>
                </c:pt>
                <c:pt idx="869">
                  <c:v>38.251483919999998</c:v>
                </c:pt>
                <c:pt idx="870">
                  <c:v>38.228813170000059</c:v>
                </c:pt>
                <c:pt idx="871">
                  <c:v>38.206127170000002</c:v>
                </c:pt>
                <c:pt idx="872">
                  <c:v>38.195884700000001</c:v>
                </c:pt>
                <c:pt idx="873">
                  <c:v>38.185657499999998</c:v>
                </c:pt>
                <c:pt idx="874">
                  <c:v>38.175453190000013</c:v>
                </c:pt>
                <c:pt idx="875">
                  <c:v>38.165279390000045</c:v>
                </c:pt>
                <c:pt idx="876">
                  <c:v>38.142982480000001</c:v>
                </c:pt>
                <c:pt idx="877">
                  <c:v>38.130893710000002</c:v>
                </c:pt>
                <c:pt idx="878">
                  <c:v>38.11888123</c:v>
                </c:pt>
                <c:pt idx="879">
                  <c:v>38.10696411</c:v>
                </c:pt>
                <c:pt idx="880">
                  <c:v>38.095146180000043</c:v>
                </c:pt>
                <c:pt idx="881">
                  <c:v>38.083431240000003</c:v>
                </c:pt>
                <c:pt idx="882">
                  <c:v>38.071834559999957</c:v>
                </c:pt>
                <c:pt idx="883">
                  <c:v>38.051013950000005</c:v>
                </c:pt>
                <c:pt idx="884">
                  <c:v>38.039752960000044</c:v>
                </c:pt>
                <c:pt idx="885">
                  <c:v>38.037742610000002</c:v>
                </c:pt>
                <c:pt idx="886">
                  <c:v>38.046943659999997</c:v>
                </c:pt>
                <c:pt idx="887">
                  <c:v>38.056205750000004</c:v>
                </c:pt>
                <c:pt idx="888">
                  <c:v>38.054080959999958</c:v>
                </c:pt>
                <c:pt idx="889">
                  <c:v>38.063365940000068</c:v>
                </c:pt>
                <c:pt idx="890">
                  <c:v>38.072719570000011</c:v>
                </c:pt>
                <c:pt idx="891">
                  <c:v>38.082145690000011</c:v>
                </c:pt>
                <c:pt idx="892">
                  <c:v>38.091632840000059</c:v>
                </c:pt>
                <c:pt idx="893">
                  <c:v>38.101184840000002</c:v>
                </c:pt>
                <c:pt idx="894">
                  <c:v>38.110790250000001</c:v>
                </c:pt>
                <c:pt idx="895">
                  <c:v>38.108348850000013</c:v>
                </c:pt>
                <c:pt idx="896">
                  <c:v>38.11795807</c:v>
                </c:pt>
                <c:pt idx="897">
                  <c:v>38.139904020000003</c:v>
                </c:pt>
                <c:pt idx="898">
                  <c:v>38.14968872</c:v>
                </c:pt>
                <c:pt idx="899">
                  <c:v>38.147064209999996</c:v>
                </c:pt>
                <c:pt idx="900">
                  <c:v>38.134700780000003</c:v>
                </c:pt>
                <c:pt idx="901">
                  <c:v>38.122432710000069</c:v>
                </c:pt>
                <c:pt idx="902">
                  <c:v>38.132041930000042</c:v>
                </c:pt>
                <c:pt idx="903">
                  <c:v>38.141689299999996</c:v>
                </c:pt>
                <c:pt idx="904">
                  <c:v>38.138950350000044</c:v>
                </c:pt>
                <c:pt idx="905">
                  <c:v>38.136169430000002</c:v>
                </c:pt>
                <c:pt idx="906">
                  <c:v>38.133361820000012</c:v>
                </c:pt>
                <c:pt idx="907">
                  <c:v>38.130519870000043</c:v>
                </c:pt>
                <c:pt idx="908">
                  <c:v>38.140003200000002</c:v>
                </c:pt>
                <c:pt idx="909">
                  <c:v>38.162040710000042</c:v>
                </c:pt>
                <c:pt idx="910">
                  <c:v>38.184288019999997</c:v>
                </c:pt>
                <c:pt idx="911">
                  <c:v>38.19393921000006</c:v>
                </c:pt>
                <c:pt idx="912">
                  <c:v>38.203582760000003</c:v>
                </c:pt>
                <c:pt idx="913">
                  <c:v>38.213211059999999</c:v>
                </c:pt>
                <c:pt idx="914">
                  <c:v>38.210018160000011</c:v>
                </c:pt>
                <c:pt idx="915">
                  <c:v>38.206756590000012</c:v>
                </c:pt>
                <c:pt idx="916">
                  <c:v>38.216247559999957</c:v>
                </c:pt>
                <c:pt idx="917">
                  <c:v>38.225704190000044</c:v>
                </c:pt>
                <c:pt idx="918">
                  <c:v>38.222179410000059</c:v>
                </c:pt>
                <c:pt idx="919">
                  <c:v>38.218505860000043</c:v>
                </c:pt>
                <c:pt idx="920">
                  <c:v>38.227718350000067</c:v>
                </c:pt>
                <c:pt idx="921">
                  <c:v>38.236888890000003</c:v>
                </c:pt>
                <c:pt idx="922">
                  <c:v>38.232757570000011</c:v>
                </c:pt>
                <c:pt idx="923">
                  <c:v>38.228374480000042</c:v>
                </c:pt>
                <c:pt idx="924">
                  <c:v>38.237182620000013</c:v>
                </c:pt>
                <c:pt idx="925">
                  <c:v>38.245937350000013</c:v>
                </c:pt>
                <c:pt idx="926">
                  <c:v>38.240856170000001</c:v>
                </c:pt>
                <c:pt idx="927">
                  <c:v>38.22709274000006</c:v>
                </c:pt>
                <c:pt idx="928">
                  <c:v>38.213367459999994</c:v>
                </c:pt>
                <c:pt idx="929">
                  <c:v>38.221485140000013</c:v>
                </c:pt>
                <c:pt idx="930">
                  <c:v>38.22950745</c:v>
                </c:pt>
                <c:pt idx="931">
                  <c:v>38.237438200000042</c:v>
                </c:pt>
                <c:pt idx="932">
                  <c:v>38.259834290000001</c:v>
                </c:pt>
                <c:pt idx="933">
                  <c:v>38.267826079999999</c:v>
                </c:pt>
                <c:pt idx="934">
                  <c:v>38.260650630000043</c:v>
                </c:pt>
                <c:pt idx="935">
                  <c:v>38.252853390000013</c:v>
                </c:pt>
                <c:pt idx="936">
                  <c:v>38.260002140000068</c:v>
                </c:pt>
                <c:pt idx="937">
                  <c:v>38.267051700000003</c:v>
                </c:pt>
                <c:pt idx="938">
                  <c:v>38.274009700000001</c:v>
                </c:pt>
                <c:pt idx="939">
                  <c:v>38.297489169999999</c:v>
                </c:pt>
                <c:pt idx="940">
                  <c:v>38.321605679999998</c:v>
                </c:pt>
                <c:pt idx="941">
                  <c:v>38.329059600000001</c:v>
                </c:pt>
                <c:pt idx="942">
                  <c:v>38.33649063</c:v>
                </c:pt>
                <c:pt idx="943">
                  <c:v>38.343917850000004</c:v>
                </c:pt>
                <c:pt idx="944">
                  <c:v>38.332859040000002</c:v>
                </c:pt>
                <c:pt idx="945">
                  <c:v>38.314334869999996</c:v>
                </c:pt>
                <c:pt idx="946">
                  <c:v>38.28966904</c:v>
                </c:pt>
                <c:pt idx="947">
                  <c:v>38.265918730000095</c:v>
                </c:pt>
                <c:pt idx="948">
                  <c:v>38.243049620000001</c:v>
                </c:pt>
                <c:pt idx="949">
                  <c:v>38.221015930000085</c:v>
                </c:pt>
                <c:pt idx="950">
                  <c:v>38.19974899000006</c:v>
                </c:pt>
                <c:pt idx="951">
                  <c:v>38.194461820000001</c:v>
                </c:pt>
                <c:pt idx="952">
                  <c:v>38.189018250000011</c:v>
                </c:pt>
                <c:pt idx="953">
                  <c:v>38.18340302</c:v>
                </c:pt>
                <c:pt idx="954">
                  <c:v>38.177616120000003</c:v>
                </c:pt>
                <c:pt idx="955">
                  <c:v>38.171657559999957</c:v>
                </c:pt>
                <c:pt idx="956">
                  <c:v>38.165515900000095</c:v>
                </c:pt>
                <c:pt idx="957">
                  <c:v>38.159191130000011</c:v>
                </c:pt>
                <c:pt idx="958">
                  <c:v>38.166606900000012</c:v>
                </c:pt>
                <c:pt idx="959">
                  <c:v>38.173557280000011</c:v>
                </c:pt>
                <c:pt idx="960">
                  <c:v>38.166309360000042</c:v>
                </c:pt>
                <c:pt idx="961">
                  <c:v>38.158893589999998</c:v>
                </c:pt>
                <c:pt idx="962">
                  <c:v>38.151313780000002</c:v>
                </c:pt>
                <c:pt idx="963">
                  <c:v>38.14358902</c:v>
                </c:pt>
                <c:pt idx="964">
                  <c:v>38.148818970000043</c:v>
                </c:pt>
                <c:pt idx="965">
                  <c:v>38.153717040000011</c:v>
                </c:pt>
                <c:pt idx="966">
                  <c:v>38.158313750000012</c:v>
                </c:pt>
                <c:pt idx="967">
                  <c:v>38.149753570000001</c:v>
                </c:pt>
                <c:pt idx="968">
                  <c:v>38.141117100000002</c:v>
                </c:pt>
                <c:pt idx="969">
                  <c:v>38.145080569999998</c:v>
                </c:pt>
                <c:pt idx="970">
                  <c:v>38.148838040000044</c:v>
                </c:pt>
                <c:pt idx="971">
                  <c:v>38.139835360000042</c:v>
                </c:pt>
                <c:pt idx="972">
                  <c:v>38.130805970000011</c:v>
                </c:pt>
                <c:pt idx="973">
                  <c:v>38.121757510000002</c:v>
                </c:pt>
                <c:pt idx="974">
                  <c:v>38.100551610000011</c:v>
                </c:pt>
                <c:pt idx="975">
                  <c:v>38.091625210000011</c:v>
                </c:pt>
                <c:pt idx="976">
                  <c:v>38.094638820000043</c:v>
                </c:pt>
                <c:pt idx="977">
                  <c:v>38.085636140000013</c:v>
                </c:pt>
                <c:pt idx="978">
                  <c:v>38.076663969999998</c:v>
                </c:pt>
                <c:pt idx="979">
                  <c:v>38.06772995</c:v>
                </c:pt>
                <c:pt idx="980">
                  <c:v>38.058845519999998</c:v>
                </c:pt>
                <c:pt idx="981">
                  <c:v>38.050014499999996</c:v>
                </c:pt>
                <c:pt idx="982">
                  <c:v>38.030052190000013</c:v>
                </c:pt>
                <c:pt idx="983">
                  <c:v>38.021469119999999</c:v>
                </c:pt>
                <c:pt idx="984">
                  <c:v>38.023906710000013</c:v>
                </c:pt>
                <c:pt idx="985">
                  <c:v>38.015335080000042</c:v>
                </c:pt>
                <c:pt idx="986">
                  <c:v>38.006820679999997</c:v>
                </c:pt>
                <c:pt idx="987">
                  <c:v>37.998359680000043</c:v>
                </c:pt>
                <c:pt idx="988">
                  <c:v>37.98994445999994</c:v>
                </c:pt>
                <c:pt idx="989">
                  <c:v>37.992164610000003</c:v>
                </c:pt>
                <c:pt idx="990">
                  <c:v>37.983741759999994</c:v>
                </c:pt>
                <c:pt idx="991">
                  <c:v>37.975368500000002</c:v>
                </c:pt>
                <c:pt idx="992">
                  <c:v>37.967044829999999</c:v>
                </c:pt>
                <c:pt idx="993">
                  <c:v>37.958774569999996</c:v>
                </c:pt>
                <c:pt idx="994">
                  <c:v>37.960788730000012</c:v>
                </c:pt>
                <c:pt idx="995">
                  <c:v>37.962795260000043</c:v>
                </c:pt>
                <c:pt idx="996">
                  <c:v>37.954483029999949</c:v>
                </c:pt>
                <c:pt idx="997">
                  <c:v>37.946224209999997</c:v>
                </c:pt>
                <c:pt idx="998">
                  <c:v>37.948120120000013</c:v>
                </c:pt>
                <c:pt idx="999">
                  <c:v>37.950004579999948</c:v>
                </c:pt>
                <c:pt idx="1000">
                  <c:v>37.951869959999939</c:v>
                </c:pt>
                <c:pt idx="1001">
                  <c:v>37.94352722</c:v>
                </c:pt>
                <c:pt idx="1002">
                  <c:v>37.935237880000003</c:v>
                </c:pt>
                <c:pt idx="1003">
                  <c:v>37.936992650000001</c:v>
                </c:pt>
                <c:pt idx="1004">
                  <c:v>37.928718570000044</c:v>
                </c:pt>
                <c:pt idx="1005">
                  <c:v>37.920505520000013</c:v>
                </c:pt>
                <c:pt idx="1006">
                  <c:v>37.922149660000002</c:v>
                </c:pt>
                <c:pt idx="1007">
                  <c:v>37.923778530000043</c:v>
                </c:pt>
                <c:pt idx="1008">
                  <c:v>37.915550230000044</c:v>
                </c:pt>
                <c:pt idx="1009">
                  <c:v>37.907386779999996</c:v>
                </c:pt>
                <c:pt idx="1010">
                  <c:v>37.899295810000012</c:v>
                </c:pt>
                <c:pt idx="1011">
                  <c:v>37.89127731</c:v>
                </c:pt>
                <c:pt idx="1012">
                  <c:v>37.883331300000002</c:v>
                </c:pt>
                <c:pt idx="1013">
                  <c:v>37.874061579999925</c:v>
                </c:pt>
                <c:pt idx="1014">
                  <c:v>37.864936830000012</c:v>
                </c:pt>
                <c:pt idx="1015">
                  <c:v>37.855964659999948</c:v>
                </c:pt>
                <c:pt idx="1016">
                  <c:v>37.847148900000001</c:v>
                </c:pt>
                <c:pt idx="1017">
                  <c:v>37.838485720000001</c:v>
                </c:pt>
                <c:pt idx="1018">
                  <c:v>37.829986569999996</c:v>
                </c:pt>
                <c:pt idx="1019">
                  <c:v>37.8216362</c:v>
                </c:pt>
                <c:pt idx="1020">
                  <c:v>37.820457459999957</c:v>
                </c:pt>
                <c:pt idx="1021">
                  <c:v>37.81927872</c:v>
                </c:pt>
                <c:pt idx="1022">
                  <c:v>37.818096159999996</c:v>
                </c:pt>
                <c:pt idx="1023">
                  <c:v>37.816913599999999</c:v>
                </c:pt>
                <c:pt idx="1024">
                  <c:v>37.808860779999996</c:v>
                </c:pt>
                <c:pt idx="1025">
                  <c:v>37.794075010000043</c:v>
                </c:pt>
                <c:pt idx="1026">
                  <c:v>37.787166599999999</c:v>
                </c:pt>
                <c:pt idx="1027">
                  <c:v>37.780147550000002</c:v>
                </c:pt>
                <c:pt idx="1028">
                  <c:v>37.772060390000043</c:v>
                </c:pt>
                <c:pt idx="1029">
                  <c:v>37.771148680000003</c:v>
                </c:pt>
                <c:pt idx="1030">
                  <c:v>37.763015750000044</c:v>
                </c:pt>
                <c:pt idx="1031">
                  <c:v>37.747077940000011</c:v>
                </c:pt>
                <c:pt idx="1032">
                  <c:v>37.730094910000012</c:v>
                </c:pt>
                <c:pt idx="1033">
                  <c:v>37.711746220000002</c:v>
                </c:pt>
                <c:pt idx="1034">
                  <c:v>37.691715240000086</c:v>
                </c:pt>
                <c:pt idx="1035">
                  <c:v>37.680828089999999</c:v>
                </c:pt>
                <c:pt idx="1036">
                  <c:v>37.680564879999999</c:v>
                </c:pt>
                <c:pt idx="1037">
                  <c:v>37.669319150000042</c:v>
                </c:pt>
                <c:pt idx="1038">
                  <c:v>37.645332340000095</c:v>
                </c:pt>
                <c:pt idx="1039">
                  <c:v>37.632320400000012</c:v>
                </c:pt>
                <c:pt idx="1040">
                  <c:v>37.632205960000043</c:v>
                </c:pt>
                <c:pt idx="1041">
                  <c:v>37.632110600000068</c:v>
                </c:pt>
                <c:pt idx="1042">
                  <c:v>37.632030490000012</c:v>
                </c:pt>
                <c:pt idx="1043">
                  <c:v>37.617916110000003</c:v>
                </c:pt>
                <c:pt idx="1044">
                  <c:v>37.603237150000005</c:v>
                </c:pt>
                <c:pt idx="1045">
                  <c:v>37.603538510000043</c:v>
                </c:pt>
                <c:pt idx="1046">
                  <c:v>37.603862759999998</c:v>
                </c:pt>
                <c:pt idx="1047">
                  <c:v>37.604206089999998</c:v>
                </c:pt>
                <c:pt idx="1048">
                  <c:v>37.604572300000044</c:v>
                </c:pt>
                <c:pt idx="1049">
                  <c:v>37.604957579999997</c:v>
                </c:pt>
                <c:pt idx="1050">
                  <c:v>37.605361940000044</c:v>
                </c:pt>
                <c:pt idx="1051">
                  <c:v>37.619564059999995</c:v>
                </c:pt>
                <c:pt idx="1052">
                  <c:v>37.632968900000044</c:v>
                </c:pt>
                <c:pt idx="1053">
                  <c:v>37.633174900000043</c:v>
                </c:pt>
                <c:pt idx="1054">
                  <c:v>37.633399960000013</c:v>
                </c:pt>
                <c:pt idx="1055">
                  <c:v>37.633644099999998</c:v>
                </c:pt>
                <c:pt idx="1056">
                  <c:v>37.633903500000002</c:v>
                </c:pt>
                <c:pt idx="1057">
                  <c:v>37.646148680000003</c:v>
                </c:pt>
                <c:pt idx="1058">
                  <c:v>37.657691959999994</c:v>
                </c:pt>
                <c:pt idx="1059">
                  <c:v>37.657779689999998</c:v>
                </c:pt>
                <c:pt idx="1060">
                  <c:v>37.65788650999994</c:v>
                </c:pt>
                <c:pt idx="1061">
                  <c:v>37.658008580000001</c:v>
                </c:pt>
                <c:pt idx="1062">
                  <c:v>37.658145900000044</c:v>
                </c:pt>
                <c:pt idx="1063">
                  <c:v>37.647216800000002</c:v>
                </c:pt>
                <c:pt idx="1064">
                  <c:v>37.635826110000011</c:v>
                </c:pt>
                <c:pt idx="1065">
                  <c:v>37.647491459999941</c:v>
                </c:pt>
                <c:pt idx="1066">
                  <c:v>37.658489230000001</c:v>
                </c:pt>
                <c:pt idx="1067">
                  <c:v>37.668869020000002</c:v>
                </c:pt>
                <c:pt idx="1068">
                  <c:v>37.687992100000002</c:v>
                </c:pt>
                <c:pt idx="1069">
                  <c:v>37.696819310000059</c:v>
                </c:pt>
                <c:pt idx="1070">
                  <c:v>37.70517731000006</c:v>
                </c:pt>
                <c:pt idx="1071">
                  <c:v>37.713104250000001</c:v>
                </c:pt>
                <c:pt idx="1072">
                  <c:v>37.720634459999999</c:v>
                </c:pt>
                <c:pt idx="1073">
                  <c:v>37.727802280000013</c:v>
                </c:pt>
                <c:pt idx="1074">
                  <c:v>37.734645840000013</c:v>
                </c:pt>
                <c:pt idx="1075">
                  <c:v>37.748207090000001</c:v>
                </c:pt>
                <c:pt idx="1076">
                  <c:v>37.754364009999996</c:v>
                </c:pt>
                <c:pt idx="1077">
                  <c:v>37.76033020000007</c:v>
                </c:pt>
                <c:pt idx="1078">
                  <c:v>37.772850040000044</c:v>
                </c:pt>
                <c:pt idx="1079">
                  <c:v>37.778533940000095</c:v>
                </c:pt>
                <c:pt idx="1080">
                  <c:v>37.777431489999998</c:v>
                </c:pt>
                <c:pt idx="1081">
                  <c:v>37.782966610000003</c:v>
                </c:pt>
                <c:pt idx="1082">
                  <c:v>37.795352940000129</c:v>
                </c:pt>
                <c:pt idx="1083">
                  <c:v>37.800968169999997</c:v>
                </c:pt>
                <c:pt idx="1084">
                  <c:v>37.799480440000011</c:v>
                </c:pt>
                <c:pt idx="1085">
                  <c:v>37.805000310000011</c:v>
                </c:pt>
                <c:pt idx="1086">
                  <c:v>37.817878719999996</c:v>
                </c:pt>
                <c:pt idx="1087">
                  <c:v>37.823516850000011</c:v>
                </c:pt>
                <c:pt idx="1088">
                  <c:v>37.821575160000002</c:v>
                </c:pt>
                <c:pt idx="1089">
                  <c:v>37.82709122</c:v>
                </c:pt>
                <c:pt idx="1090">
                  <c:v>37.832595830000059</c:v>
                </c:pt>
                <c:pt idx="1091">
                  <c:v>37.838088990000003</c:v>
                </c:pt>
                <c:pt idx="1092">
                  <c:v>37.851551059999949</c:v>
                </c:pt>
                <c:pt idx="1093">
                  <c:v>37.865394590000001</c:v>
                </c:pt>
                <c:pt idx="1094">
                  <c:v>37.871006009999995</c:v>
                </c:pt>
                <c:pt idx="1095">
                  <c:v>37.876579280000001</c:v>
                </c:pt>
                <c:pt idx="1096">
                  <c:v>37.88211441</c:v>
                </c:pt>
                <c:pt idx="1097">
                  <c:v>37.887599950000002</c:v>
                </c:pt>
                <c:pt idx="1098">
                  <c:v>37.902004240000011</c:v>
                </c:pt>
                <c:pt idx="1099">
                  <c:v>37.916740419999996</c:v>
                </c:pt>
                <c:pt idx="1100">
                  <c:v>37.922210690000043</c:v>
                </c:pt>
                <c:pt idx="1101">
                  <c:v>37.91818619</c:v>
                </c:pt>
                <c:pt idx="1102">
                  <c:v>37.909011840000012</c:v>
                </c:pt>
                <c:pt idx="1103">
                  <c:v>37.894878390000002</c:v>
                </c:pt>
                <c:pt idx="1104">
                  <c:v>37.889617919999999</c:v>
                </c:pt>
                <c:pt idx="1105">
                  <c:v>37.804271699999994</c:v>
                </c:pt>
                <c:pt idx="1106">
                  <c:v>37.81450272</c:v>
                </c:pt>
                <c:pt idx="1107">
                  <c:v>37.824752810000042</c:v>
                </c:pt>
                <c:pt idx="1108">
                  <c:v>37.835079190000002</c:v>
                </c:pt>
                <c:pt idx="1109">
                  <c:v>37.841903689999995</c:v>
                </c:pt>
                <c:pt idx="1110">
                  <c:v>37.84876251</c:v>
                </c:pt>
                <c:pt idx="1111">
                  <c:v>37.865928650000001</c:v>
                </c:pt>
                <c:pt idx="1112">
                  <c:v>37.87299728</c:v>
                </c:pt>
                <c:pt idx="1113">
                  <c:v>37.862762450000005</c:v>
                </c:pt>
                <c:pt idx="1114">
                  <c:v>37.845710750000002</c:v>
                </c:pt>
                <c:pt idx="1115">
                  <c:v>37.828811650000006</c:v>
                </c:pt>
                <c:pt idx="1116">
                  <c:v>37.81170273</c:v>
                </c:pt>
                <c:pt idx="1117">
                  <c:v>37.804271699999994</c:v>
                </c:pt>
                <c:pt idx="1118">
                  <c:v>37.908885959999999</c:v>
                </c:pt>
                <c:pt idx="1119">
                  <c:v>37.91989899</c:v>
                </c:pt>
                <c:pt idx="1120">
                  <c:v>37.931171419999998</c:v>
                </c:pt>
                <c:pt idx="1121">
                  <c:v>37.935390470000002</c:v>
                </c:pt>
                <c:pt idx="1122">
                  <c:v>37.947238920000011</c:v>
                </c:pt>
                <c:pt idx="1123">
                  <c:v>37.966560360000003</c:v>
                </c:pt>
                <c:pt idx="1124">
                  <c:v>37.978904720000003</c:v>
                </c:pt>
                <c:pt idx="1125">
                  <c:v>37.991523740000012</c:v>
                </c:pt>
                <c:pt idx="1126">
                  <c:v>38.011547089999958</c:v>
                </c:pt>
                <c:pt idx="1127">
                  <c:v>38.031841279999995</c:v>
                </c:pt>
                <c:pt idx="1128">
                  <c:v>38.039279940000043</c:v>
                </c:pt>
                <c:pt idx="1129">
                  <c:v>38.034137730000012</c:v>
                </c:pt>
                <c:pt idx="1130">
                  <c:v>38.029560090000011</c:v>
                </c:pt>
                <c:pt idx="1131">
                  <c:v>38.017280579999948</c:v>
                </c:pt>
                <c:pt idx="1132">
                  <c:v>37.997150420000011</c:v>
                </c:pt>
                <c:pt idx="1133">
                  <c:v>37.977329250000004</c:v>
                </c:pt>
                <c:pt idx="1134">
                  <c:v>37.96564102</c:v>
                </c:pt>
                <c:pt idx="1135">
                  <c:v>37.95418166999994</c:v>
                </c:pt>
                <c:pt idx="1136">
                  <c:v>37.93511581000007</c:v>
                </c:pt>
                <c:pt idx="1137">
                  <c:v>37.916423799999997</c:v>
                </c:pt>
                <c:pt idx="1138">
                  <c:v>37.908885959999999</c:v>
                </c:pt>
                <c:pt idx="1139">
                  <c:v>38.139537810000043</c:v>
                </c:pt>
                <c:pt idx="1140">
                  <c:v>38.144741059999994</c:v>
                </c:pt>
                <c:pt idx="1141">
                  <c:v>38.150524140000002</c:v>
                </c:pt>
                <c:pt idx="1142">
                  <c:v>38.156909940000013</c:v>
                </c:pt>
                <c:pt idx="1143">
                  <c:v>38.171134950000003</c:v>
                </c:pt>
                <c:pt idx="1144">
                  <c:v>38.192871090000011</c:v>
                </c:pt>
                <c:pt idx="1145">
                  <c:v>38.200447080000004</c:v>
                </c:pt>
                <c:pt idx="1146">
                  <c:v>38.194190980000045</c:v>
                </c:pt>
                <c:pt idx="1147">
                  <c:v>38.180278780000002</c:v>
                </c:pt>
                <c:pt idx="1148">
                  <c:v>38.16652298000006</c:v>
                </c:pt>
                <c:pt idx="1149">
                  <c:v>38.161346440000003</c:v>
                </c:pt>
                <c:pt idx="1150">
                  <c:v>38.148017880000012</c:v>
                </c:pt>
                <c:pt idx="1151">
                  <c:v>38.139537810000043</c:v>
                </c:pt>
                <c:pt idx="1152">
                  <c:v>38.080821989999997</c:v>
                </c:pt>
                <c:pt idx="1153">
                  <c:v>38.073181150000003</c:v>
                </c:pt>
                <c:pt idx="1154">
                  <c:v>38.065742490000012</c:v>
                </c:pt>
                <c:pt idx="1155">
                  <c:v>38.079319000000012</c:v>
                </c:pt>
                <c:pt idx="1156">
                  <c:v>38.100311280000042</c:v>
                </c:pt>
                <c:pt idx="1157">
                  <c:v>38.114177699999999</c:v>
                </c:pt>
                <c:pt idx="1158">
                  <c:v>38.128238680000059</c:v>
                </c:pt>
                <c:pt idx="1159">
                  <c:v>38.135433200000044</c:v>
                </c:pt>
                <c:pt idx="1160">
                  <c:v>38.129009250000003</c:v>
                </c:pt>
                <c:pt idx="1161">
                  <c:v>38.115352630000061</c:v>
                </c:pt>
                <c:pt idx="1162">
                  <c:v>38.101902010000003</c:v>
                </c:pt>
                <c:pt idx="1163">
                  <c:v>38.088657380000001</c:v>
                </c:pt>
                <c:pt idx="1164">
                  <c:v>38.080821989999997</c:v>
                </c:pt>
              </c:numCache>
            </c:numRef>
          </c:y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'C:\Users\Dale\Dropbox\LTRANS SEED\Tangier\sim3_may1997\[Sim 3_2.25.2013.xlsx]day 2_May97 '!$R$3:$R$502</c:f>
              <c:numCache>
                <c:formatCode>General</c:formatCode>
                <c:ptCount val="500"/>
                <c:pt idx="0">
                  <c:v>-76.110299999999995</c:v>
                </c:pt>
                <c:pt idx="1">
                  <c:v>-76.075399999999988</c:v>
                </c:pt>
                <c:pt idx="2">
                  <c:v>-76.132799999999989</c:v>
                </c:pt>
                <c:pt idx="3">
                  <c:v>-76.109799999999979</c:v>
                </c:pt>
                <c:pt idx="4">
                  <c:v>-76.097300000000004</c:v>
                </c:pt>
                <c:pt idx="5">
                  <c:v>-76.004800000000003</c:v>
                </c:pt>
                <c:pt idx="6">
                  <c:v>-76.1494</c:v>
                </c:pt>
                <c:pt idx="7">
                  <c:v>-76.106200000000001</c:v>
                </c:pt>
                <c:pt idx="8">
                  <c:v>-76.101600000000005</c:v>
                </c:pt>
                <c:pt idx="9">
                  <c:v>-76.116100000000003</c:v>
                </c:pt>
                <c:pt idx="10">
                  <c:v>-76.110799999999998</c:v>
                </c:pt>
                <c:pt idx="11">
                  <c:v>-76.114999999999995</c:v>
                </c:pt>
                <c:pt idx="12">
                  <c:v>-76.093300000000013</c:v>
                </c:pt>
                <c:pt idx="13">
                  <c:v>-76.12309999999998</c:v>
                </c:pt>
                <c:pt idx="14">
                  <c:v>-76.10899999999998</c:v>
                </c:pt>
                <c:pt idx="15">
                  <c:v>-76.101699999999994</c:v>
                </c:pt>
                <c:pt idx="16">
                  <c:v>-76.093100000000007</c:v>
                </c:pt>
                <c:pt idx="17">
                  <c:v>-76.102399999999989</c:v>
                </c:pt>
                <c:pt idx="18">
                  <c:v>-76.117099999999994</c:v>
                </c:pt>
                <c:pt idx="19">
                  <c:v>-76.050699999999992</c:v>
                </c:pt>
                <c:pt idx="20">
                  <c:v>-76.084400000000002</c:v>
                </c:pt>
                <c:pt idx="21">
                  <c:v>-75.995700000000014</c:v>
                </c:pt>
                <c:pt idx="22">
                  <c:v>-76.160600000000002</c:v>
                </c:pt>
                <c:pt idx="23">
                  <c:v>-76.020699999999991</c:v>
                </c:pt>
                <c:pt idx="24">
                  <c:v>-76.130499999999998</c:v>
                </c:pt>
                <c:pt idx="25">
                  <c:v>-76.057999999999993</c:v>
                </c:pt>
                <c:pt idx="26">
                  <c:v>-76.102399999999989</c:v>
                </c:pt>
                <c:pt idx="27">
                  <c:v>-75.991500000000102</c:v>
                </c:pt>
                <c:pt idx="28">
                  <c:v>-76.109099999999998</c:v>
                </c:pt>
                <c:pt idx="29">
                  <c:v>-76.116799999999998</c:v>
                </c:pt>
                <c:pt idx="30">
                  <c:v>-76.137500000000003</c:v>
                </c:pt>
                <c:pt idx="31">
                  <c:v>-76.140299999999996</c:v>
                </c:pt>
                <c:pt idx="32">
                  <c:v>-76.107399999999998</c:v>
                </c:pt>
                <c:pt idx="33">
                  <c:v>-76.018699999999995</c:v>
                </c:pt>
                <c:pt idx="34">
                  <c:v>-76.105199999999982</c:v>
                </c:pt>
                <c:pt idx="35">
                  <c:v>-76.087500000000006</c:v>
                </c:pt>
                <c:pt idx="36">
                  <c:v>-76.11539999999998</c:v>
                </c:pt>
                <c:pt idx="37">
                  <c:v>-76.104900000000001</c:v>
                </c:pt>
                <c:pt idx="38">
                  <c:v>-76.119900000000001</c:v>
                </c:pt>
                <c:pt idx="39">
                  <c:v>-76.108899999999949</c:v>
                </c:pt>
                <c:pt idx="40">
                  <c:v>-76.101200000000006</c:v>
                </c:pt>
                <c:pt idx="41">
                  <c:v>-76.035499999999999</c:v>
                </c:pt>
                <c:pt idx="42">
                  <c:v>-76.015799999999999</c:v>
                </c:pt>
                <c:pt idx="43">
                  <c:v>-76.068399999999983</c:v>
                </c:pt>
                <c:pt idx="44">
                  <c:v>-76.107600000000005</c:v>
                </c:pt>
                <c:pt idx="45">
                  <c:v>-76.045100000000005</c:v>
                </c:pt>
                <c:pt idx="46">
                  <c:v>-76.063500000000005</c:v>
                </c:pt>
                <c:pt idx="47">
                  <c:v>-76.015600000000006</c:v>
                </c:pt>
                <c:pt idx="48">
                  <c:v>-76.086799999999982</c:v>
                </c:pt>
                <c:pt idx="49">
                  <c:v>-76.099100000000007</c:v>
                </c:pt>
                <c:pt idx="50">
                  <c:v>-76.014799999999994</c:v>
                </c:pt>
                <c:pt idx="51">
                  <c:v>-76.100700000000003</c:v>
                </c:pt>
                <c:pt idx="52">
                  <c:v>-76.053399999999982</c:v>
                </c:pt>
                <c:pt idx="53">
                  <c:v>-76.097800000000007</c:v>
                </c:pt>
                <c:pt idx="54">
                  <c:v>-76.108499999999978</c:v>
                </c:pt>
                <c:pt idx="55">
                  <c:v>-76.116200000000006</c:v>
                </c:pt>
                <c:pt idx="56">
                  <c:v>-76.099100000000007</c:v>
                </c:pt>
                <c:pt idx="57">
                  <c:v>-76.128799999999899</c:v>
                </c:pt>
                <c:pt idx="58">
                  <c:v>-76.087100000000007</c:v>
                </c:pt>
                <c:pt idx="59">
                  <c:v>-76.120199999999983</c:v>
                </c:pt>
                <c:pt idx="60">
                  <c:v>-76.097800000000007</c:v>
                </c:pt>
                <c:pt idx="61">
                  <c:v>-76.092699999999994</c:v>
                </c:pt>
                <c:pt idx="62">
                  <c:v>-76.070399999999978</c:v>
                </c:pt>
                <c:pt idx="63">
                  <c:v>-76.087500000000006</c:v>
                </c:pt>
                <c:pt idx="64">
                  <c:v>-76.127899999999983</c:v>
                </c:pt>
                <c:pt idx="65">
                  <c:v>-76.100899999999982</c:v>
                </c:pt>
                <c:pt idx="66">
                  <c:v>-76.101699999999994</c:v>
                </c:pt>
                <c:pt idx="67">
                  <c:v>-76.099900000000005</c:v>
                </c:pt>
                <c:pt idx="68">
                  <c:v>-76.111999999999995</c:v>
                </c:pt>
                <c:pt idx="69">
                  <c:v>-76.101500000000001</c:v>
                </c:pt>
                <c:pt idx="70">
                  <c:v>-76.087900000000005</c:v>
                </c:pt>
                <c:pt idx="71">
                  <c:v>-76.107699999999994</c:v>
                </c:pt>
                <c:pt idx="72">
                  <c:v>-76.117999999999995</c:v>
                </c:pt>
                <c:pt idx="73">
                  <c:v>-76.005200000000002</c:v>
                </c:pt>
                <c:pt idx="74">
                  <c:v>-76.117500000000007</c:v>
                </c:pt>
                <c:pt idx="75">
                  <c:v>-76.128999999999948</c:v>
                </c:pt>
                <c:pt idx="76">
                  <c:v>-76.009600000000006</c:v>
                </c:pt>
                <c:pt idx="77">
                  <c:v>-76.07859999999998</c:v>
                </c:pt>
                <c:pt idx="78">
                  <c:v>-76.047799999999995</c:v>
                </c:pt>
                <c:pt idx="79">
                  <c:v>-76.111700000000013</c:v>
                </c:pt>
                <c:pt idx="80">
                  <c:v>-76.097600000000085</c:v>
                </c:pt>
                <c:pt idx="81">
                  <c:v>-76.113200000000006</c:v>
                </c:pt>
                <c:pt idx="82">
                  <c:v>-76.100999999999999</c:v>
                </c:pt>
                <c:pt idx="83">
                  <c:v>-76.111800000000002</c:v>
                </c:pt>
                <c:pt idx="84">
                  <c:v>-76.106899999999982</c:v>
                </c:pt>
                <c:pt idx="85">
                  <c:v>-76.103499999999983</c:v>
                </c:pt>
                <c:pt idx="86">
                  <c:v>-76.011700000000005</c:v>
                </c:pt>
                <c:pt idx="87">
                  <c:v>-76.105499999999978</c:v>
                </c:pt>
                <c:pt idx="88">
                  <c:v>-76.142299999999992</c:v>
                </c:pt>
                <c:pt idx="89">
                  <c:v>-76.058099999999982</c:v>
                </c:pt>
                <c:pt idx="90">
                  <c:v>-76.114400000000003</c:v>
                </c:pt>
                <c:pt idx="91">
                  <c:v>-76.055599999999998</c:v>
                </c:pt>
                <c:pt idx="92">
                  <c:v>-75.986500000000007</c:v>
                </c:pt>
                <c:pt idx="93">
                  <c:v>-76.1066</c:v>
                </c:pt>
                <c:pt idx="94">
                  <c:v>-76.095600000000005</c:v>
                </c:pt>
                <c:pt idx="95">
                  <c:v>-76.113100000000003</c:v>
                </c:pt>
                <c:pt idx="96">
                  <c:v>-76.018000000000001</c:v>
                </c:pt>
                <c:pt idx="97">
                  <c:v>-76.113500000000002</c:v>
                </c:pt>
                <c:pt idx="98">
                  <c:v>-76.05589999999998</c:v>
                </c:pt>
                <c:pt idx="99">
                  <c:v>-76.043600000000026</c:v>
                </c:pt>
                <c:pt idx="100">
                  <c:v>-76.119699999999995</c:v>
                </c:pt>
                <c:pt idx="101">
                  <c:v>-76.087999999999994</c:v>
                </c:pt>
                <c:pt idx="102">
                  <c:v>-76.021500000000003</c:v>
                </c:pt>
                <c:pt idx="103">
                  <c:v>-76.084700000000012</c:v>
                </c:pt>
                <c:pt idx="104">
                  <c:v>-76.123999999999981</c:v>
                </c:pt>
                <c:pt idx="105">
                  <c:v>-76.018500000000003</c:v>
                </c:pt>
                <c:pt idx="106">
                  <c:v>-76.148499999999999</c:v>
                </c:pt>
                <c:pt idx="107">
                  <c:v>-76.004999999999995</c:v>
                </c:pt>
                <c:pt idx="108">
                  <c:v>-76.018900000000002</c:v>
                </c:pt>
                <c:pt idx="109">
                  <c:v>-76.096100000000007</c:v>
                </c:pt>
                <c:pt idx="110">
                  <c:v>-76.099199999999996</c:v>
                </c:pt>
                <c:pt idx="111">
                  <c:v>-76.008099999999999</c:v>
                </c:pt>
                <c:pt idx="112">
                  <c:v>-76.015100000000004</c:v>
                </c:pt>
                <c:pt idx="113">
                  <c:v>-76.111700000000013</c:v>
                </c:pt>
                <c:pt idx="114">
                  <c:v>-76.1036</c:v>
                </c:pt>
                <c:pt idx="115">
                  <c:v>-76.095399999999998</c:v>
                </c:pt>
                <c:pt idx="116">
                  <c:v>-76</c:v>
                </c:pt>
                <c:pt idx="117">
                  <c:v>-76.100700000000003</c:v>
                </c:pt>
                <c:pt idx="118">
                  <c:v>-76.109700000000004</c:v>
                </c:pt>
                <c:pt idx="119">
                  <c:v>-76.015699999999995</c:v>
                </c:pt>
                <c:pt idx="120">
                  <c:v>-76.099000000000004</c:v>
                </c:pt>
                <c:pt idx="121">
                  <c:v>-76.074200000000005</c:v>
                </c:pt>
                <c:pt idx="122">
                  <c:v>-76.093700000000013</c:v>
                </c:pt>
                <c:pt idx="123">
                  <c:v>-76.011500000000026</c:v>
                </c:pt>
                <c:pt idx="124">
                  <c:v>-76.120399999999989</c:v>
                </c:pt>
                <c:pt idx="125">
                  <c:v>-76.091899999999995</c:v>
                </c:pt>
                <c:pt idx="126">
                  <c:v>-76.11269999999999</c:v>
                </c:pt>
                <c:pt idx="127">
                  <c:v>-76.107299999999995</c:v>
                </c:pt>
                <c:pt idx="128">
                  <c:v>-76.070599999999999</c:v>
                </c:pt>
                <c:pt idx="129">
                  <c:v>-76.003</c:v>
                </c:pt>
                <c:pt idx="130">
                  <c:v>-76.0184</c:v>
                </c:pt>
                <c:pt idx="131">
                  <c:v>-75.988</c:v>
                </c:pt>
                <c:pt idx="132">
                  <c:v>-76.108699999999999</c:v>
                </c:pt>
                <c:pt idx="133">
                  <c:v>-76.005499999999998</c:v>
                </c:pt>
                <c:pt idx="134">
                  <c:v>-76.101299999999995</c:v>
                </c:pt>
                <c:pt idx="135">
                  <c:v>-76.111900000000006</c:v>
                </c:pt>
                <c:pt idx="136">
                  <c:v>-76.010499999999993</c:v>
                </c:pt>
                <c:pt idx="137">
                  <c:v>-76.102199999999982</c:v>
                </c:pt>
                <c:pt idx="138">
                  <c:v>-76.060500000000005</c:v>
                </c:pt>
                <c:pt idx="139">
                  <c:v>-76.13039999999998</c:v>
                </c:pt>
                <c:pt idx="140">
                  <c:v>-76.054900000000004</c:v>
                </c:pt>
                <c:pt idx="141">
                  <c:v>-76.111199999999997</c:v>
                </c:pt>
                <c:pt idx="142">
                  <c:v>-76.068299999999994</c:v>
                </c:pt>
                <c:pt idx="143">
                  <c:v>-76.113399999999999</c:v>
                </c:pt>
                <c:pt idx="144">
                  <c:v>-76.10939999999998</c:v>
                </c:pt>
                <c:pt idx="145">
                  <c:v>-76.096100000000007</c:v>
                </c:pt>
                <c:pt idx="146">
                  <c:v>-76.007400000000004</c:v>
                </c:pt>
                <c:pt idx="147">
                  <c:v>-76.103899999999982</c:v>
                </c:pt>
                <c:pt idx="148">
                  <c:v>-76.11569999999999</c:v>
                </c:pt>
                <c:pt idx="149">
                  <c:v>-76.069199999999995</c:v>
                </c:pt>
                <c:pt idx="150">
                  <c:v>-76.108199999999982</c:v>
                </c:pt>
                <c:pt idx="151">
                  <c:v>-76.050799999999981</c:v>
                </c:pt>
                <c:pt idx="152">
                  <c:v>-76.09</c:v>
                </c:pt>
                <c:pt idx="153">
                  <c:v>-76.017399999999995</c:v>
                </c:pt>
                <c:pt idx="154">
                  <c:v>-76.141099999999994</c:v>
                </c:pt>
                <c:pt idx="155">
                  <c:v>-76.115099999999998</c:v>
                </c:pt>
                <c:pt idx="156">
                  <c:v>-76.108899999999949</c:v>
                </c:pt>
                <c:pt idx="157">
                  <c:v>-76.053399999999982</c:v>
                </c:pt>
                <c:pt idx="158">
                  <c:v>-76.120799999999988</c:v>
                </c:pt>
                <c:pt idx="159">
                  <c:v>-76.112099999999998</c:v>
                </c:pt>
                <c:pt idx="160">
                  <c:v>-76.068399999999983</c:v>
                </c:pt>
                <c:pt idx="161">
                  <c:v>-76.110799999999998</c:v>
                </c:pt>
                <c:pt idx="162">
                  <c:v>-75.986400000000003</c:v>
                </c:pt>
                <c:pt idx="163">
                  <c:v>-76.112299999999991</c:v>
                </c:pt>
                <c:pt idx="164">
                  <c:v>-76.006900000000002</c:v>
                </c:pt>
                <c:pt idx="165">
                  <c:v>-76.081199999999995</c:v>
                </c:pt>
                <c:pt idx="166">
                  <c:v>-76.102799999999988</c:v>
                </c:pt>
                <c:pt idx="167">
                  <c:v>-76.075699999999998</c:v>
                </c:pt>
                <c:pt idx="168">
                  <c:v>-76.002600000000001</c:v>
                </c:pt>
                <c:pt idx="169">
                  <c:v>-76.104100000000003</c:v>
                </c:pt>
                <c:pt idx="170">
                  <c:v>-76.023899999999998</c:v>
                </c:pt>
                <c:pt idx="171">
                  <c:v>-76.016800000000003</c:v>
                </c:pt>
                <c:pt idx="172">
                  <c:v>-76.014200000000116</c:v>
                </c:pt>
                <c:pt idx="173">
                  <c:v>-76.063000000000002</c:v>
                </c:pt>
                <c:pt idx="174">
                  <c:v>-76.108799999999988</c:v>
                </c:pt>
                <c:pt idx="175">
                  <c:v>-76.096100000000007</c:v>
                </c:pt>
                <c:pt idx="176">
                  <c:v>-76.122399999999914</c:v>
                </c:pt>
                <c:pt idx="177">
                  <c:v>-76.100099999999998</c:v>
                </c:pt>
                <c:pt idx="178">
                  <c:v>-76.088200000000001</c:v>
                </c:pt>
                <c:pt idx="179">
                  <c:v>-76.061300000000003</c:v>
                </c:pt>
                <c:pt idx="180">
                  <c:v>-76.099300000000014</c:v>
                </c:pt>
                <c:pt idx="181">
                  <c:v>-76.037099999999995</c:v>
                </c:pt>
                <c:pt idx="182">
                  <c:v>-76.023600000000002</c:v>
                </c:pt>
                <c:pt idx="183">
                  <c:v>-76.013300000000001</c:v>
                </c:pt>
                <c:pt idx="184">
                  <c:v>-76.043999999999997</c:v>
                </c:pt>
                <c:pt idx="185">
                  <c:v>-76.010400000000004</c:v>
                </c:pt>
                <c:pt idx="186">
                  <c:v>-76.109099999999998</c:v>
                </c:pt>
                <c:pt idx="187">
                  <c:v>-76.110900000000001</c:v>
                </c:pt>
                <c:pt idx="188">
                  <c:v>-76.114400000000003</c:v>
                </c:pt>
                <c:pt idx="189">
                  <c:v>-76.050299999999993</c:v>
                </c:pt>
                <c:pt idx="190">
                  <c:v>-76.116299999999995</c:v>
                </c:pt>
                <c:pt idx="191">
                  <c:v>-76.081199999999995</c:v>
                </c:pt>
                <c:pt idx="192">
                  <c:v>-76.062299999999993</c:v>
                </c:pt>
                <c:pt idx="193">
                  <c:v>-76.132999999999981</c:v>
                </c:pt>
                <c:pt idx="194">
                  <c:v>-76.067499999999995</c:v>
                </c:pt>
                <c:pt idx="195">
                  <c:v>-76.094099999999997</c:v>
                </c:pt>
                <c:pt idx="196">
                  <c:v>-75.987100000000027</c:v>
                </c:pt>
                <c:pt idx="197">
                  <c:v>-76.02249999999998</c:v>
                </c:pt>
                <c:pt idx="198">
                  <c:v>-76.093900000000005</c:v>
                </c:pt>
                <c:pt idx="199">
                  <c:v>-76.110900000000001</c:v>
                </c:pt>
                <c:pt idx="200">
                  <c:v>-76.141099999999994</c:v>
                </c:pt>
                <c:pt idx="201">
                  <c:v>-76.018600000000006</c:v>
                </c:pt>
                <c:pt idx="202">
                  <c:v>-76.102699999999999</c:v>
                </c:pt>
                <c:pt idx="203">
                  <c:v>-76.063900000000004</c:v>
                </c:pt>
                <c:pt idx="204">
                  <c:v>-76.101500000000001</c:v>
                </c:pt>
                <c:pt idx="205">
                  <c:v>-76.00269999999999</c:v>
                </c:pt>
                <c:pt idx="206">
                  <c:v>-76.111000000000004</c:v>
                </c:pt>
                <c:pt idx="207">
                  <c:v>-76.090100000000007</c:v>
                </c:pt>
                <c:pt idx="208">
                  <c:v>-76.087300000000013</c:v>
                </c:pt>
                <c:pt idx="209">
                  <c:v>-76.123299999999986</c:v>
                </c:pt>
                <c:pt idx="210">
                  <c:v>-76.057500000000005</c:v>
                </c:pt>
                <c:pt idx="211">
                  <c:v>-76.101900000000001</c:v>
                </c:pt>
                <c:pt idx="212">
                  <c:v>-76.110299999999995</c:v>
                </c:pt>
                <c:pt idx="213">
                  <c:v>-76.041399999999996</c:v>
                </c:pt>
                <c:pt idx="214">
                  <c:v>-76.101699999999994</c:v>
                </c:pt>
                <c:pt idx="215">
                  <c:v>-76.104299999999995</c:v>
                </c:pt>
                <c:pt idx="216">
                  <c:v>-76.142399999999981</c:v>
                </c:pt>
                <c:pt idx="217">
                  <c:v>-76.109499999999983</c:v>
                </c:pt>
                <c:pt idx="218">
                  <c:v>-76.134200000000007</c:v>
                </c:pt>
                <c:pt idx="219">
                  <c:v>-76.104299999999995</c:v>
                </c:pt>
                <c:pt idx="220">
                  <c:v>-76.0899</c:v>
                </c:pt>
                <c:pt idx="221">
                  <c:v>-76.111500000000007</c:v>
                </c:pt>
                <c:pt idx="222">
                  <c:v>-76.129199999999983</c:v>
                </c:pt>
                <c:pt idx="223">
                  <c:v>-76.1477</c:v>
                </c:pt>
                <c:pt idx="224">
                  <c:v>-76.12909999999998</c:v>
                </c:pt>
                <c:pt idx="225">
                  <c:v>-76.045100000000005</c:v>
                </c:pt>
                <c:pt idx="226">
                  <c:v>-76.137900000000002</c:v>
                </c:pt>
                <c:pt idx="227">
                  <c:v>-76.085599999999999</c:v>
                </c:pt>
                <c:pt idx="228">
                  <c:v>-76.052599999999998</c:v>
                </c:pt>
                <c:pt idx="229">
                  <c:v>-76.016200000000026</c:v>
                </c:pt>
                <c:pt idx="230">
                  <c:v>-76.031300000000002</c:v>
                </c:pt>
                <c:pt idx="231">
                  <c:v>-76.129199999999983</c:v>
                </c:pt>
                <c:pt idx="232">
                  <c:v>-76.110900000000001</c:v>
                </c:pt>
                <c:pt idx="233">
                  <c:v>-76.135299999999987</c:v>
                </c:pt>
                <c:pt idx="234">
                  <c:v>-76.099900000000005</c:v>
                </c:pt>
                <c:pt idx="235">
                  <c:v>-75.984100000000026</c:v>
                </c:pt>
                <c:pt idx="236">
                  <c:v>-76.101699999999994</c:v>
                </c:pt>
                <c:pt idx="237">
                  <c:v>-76.098799999999983</c:v>
                </c:pt>
                <c:pt idx="238">
                  <c:v>-76.0047</c:v>
                </c:pt>
                <c:pt idx="239">
                  <c:v>-76.011300000000006</c:v>
                </c:pt>
                <c:pt idx="240">
                  <c:v>-76.011600000000101</c:v>
                </c:pt>
                <c:pt idx="241">
                  <c:v>-76.072000000000003</c:v>
                </c:pt>
                <c:pt idx="242">
                  <c:v>-76.111599999999996</c:v>
                </c:pt>
                <c:pt idx="243">
                  <c:v>-76.108199999999982</c:v>
                </c:pt>
                <c:pt idx="244">
                  <c:v>-76.098799999999983</c:v>
                </c:pt>
                <c:pt idx="245">
                  <c:v>-76.093199999999996</c:v>
                </c:pt>
                <c:pt idx="246">
                  <c:v>-76.071899999999999</c:v>
                </c:pt>
                <c:pt idx="247">
                  <c:v>-76.096599999999995</c:v>
                </c:pt>
                <c:pt idx="248">
                  <c:v>-76.062100000000001</c:v>
                </c:pt>
                <c:pt idx="249">
                  <c:v>-76.0972000000001</c:v>
                </c:pt>
                <c:pt idx="250">
                  <c:v>-76.080299999999994</c:v>
                </c:pt>
                <c:pt idx="251">
                  <c:v>-76.094499999999996</c:v>
                </c:pt>
                <c:pt idx="252">
                  <c:v>-76.113</c:v>
                </c:pt>
                <c:pt idx="253">
                  <c:v>-76.0989</c:v>
                </c:pt>
                <c:pt idx="254">
                  <c:v>-76.108099999999979</c:v>
                </c:pt>
                <c:pt idx="255">
                  <c:v>-76.106499999999983</c:v>
                </c:pt>
                <c:pt idx="256">
                  <c:v>-76.091600000000085</c:v>
                </c:pt>
                <c:pt idx="257">
                  <c:v>-76.114599999999996</c:v>
                </c:pt>
                <c:pt idx="258">
                  <c:v>-76.096199999999996</c:v>
                </c:pt>
                <c:pt idx="259">
                  <c:v>-76.101699999999994</c:v>
                </c:pt>
                <c:pt idx="260">
                  <c:v>-76.048400000000001</c:v>
                </c:pt>
                <c:pt idx="261">
                  <c:v>-75.984300000000005</c:v>
                </c:pt>
                <c:pt idx="262">
                  <c:v>-76.096900000000005</c:v>
                </c:pt>
                <c:pt idx="263">
                  <c:v>-76.105499999999978</c:v>
                </c:pt>
                <c:pt idx="264">
                  <c:v>-76.11</c:v>
                </c:pt>
                <c:pt idx="265">
                  <c:v>-76.061300000000003</c:v>
                </c:pt>
                <c:pt idx="266">
                  <c:v>-76.006100000000004</c:v>
                </c:pt>
                <c:pt idx="267">
                  <c:v>-75.983900000000006</c:v>
                </c:pt>
                <c:pt idx="268">
                  <c:v>-76.130099999999999</c:v>
                </c:pt>
                <c:pt idx="269">
                  <c:v>-76.149900000000002</c:v>
                </c:pt>
                <c:pt idx="270">
                  <c:v>-76.114900000000006</c:v>
                </c:pt>
                <c:pt idx="271">
                  <c:v>-76.1113</c:v>
                </c:pt>
                <c:pt idx="272">
                  <c:v>-76.104799999999983</c:v>
                </c:pt>
                <c:pt idx="273">
                  <c:v>-76.125399999999914</c:v>
                </c:pt>
                <c:pt idx="274">
                  <c:v>-76.062299999999993</c:v>
                </c:pt>
                <c:pt idx="275">
                  <c:v>-76.111900000000006</c:v>
                </c:pt>
                <c:pt idx="276">
                  <c:v>-76.025599999999983</c:v>
                </c:pt>
                <c:pt idx="277">
                  <c:v>-76.048400000000001</c:v>
                </c:pt>
                <c:pt idx="278">
                  <c:v>-76.058399999999978</c:v>
                </c:pt>
                <c:pt idx="279">
                  <c:v>-76.106099999999998</c:v>
                </c:pt>
                <c:pt idx="280">
                  <c:v>-76.047600000000088</c:v>
                </c:pt>
                <c:pt idx="281">
                  <c:v>-76.109499999999983</c:v>
                </c:pt>
                <c:pt idx="282">
                  <c:v>-76.025299999999987</c:v>
                </c:pt>
                <c:pt idx="283">
                  <c:v>-76.027000000000001</c:v>
                </c:pt>
                <c:pt idx="284">
                  <c:v>-76.061800000000005</c:v>
                </c:pt>
                <c:pt idx="285">
                  <c:v>-76.112499999999983</c:v>
                </c:pt>
                <c:pt idx="286">
                  <c:v>-76.049800000000005</c:v>
                </c:pt>
                <c:pt idx="287">
                  <c:v>-76.099000000000004</c:v>
                </c:pt>
                <c:pt idx="288">
                  <c:v>-76.126299999999986</c:v>
                </c:pt>
                <c:pt idx="289">
                  <c:v>-76.017500000000027</c:v>
                </c:pt>
                <c:pt idx="290">
                  <c:v>-76.107799999999983</c:v>
                </c:pt>
                <c:pt idx="291">
                  <c:v>-76.099900000000005</c:v>
                </c:pt>
                <c:pt idx="292">
                  <c:v>-76.064899999999994</c:v>
                </c:pt>
                <c:pt idx="293">
                  <c:v>-76.052300000000002</c:v>
                </c:pt>
                <c:pt idx="294">
                  <c:v>-76.085499999999982</c:v>
                </c:pt>
                <c:pt idx="295">
                  <c:v>-76.017700000000005</c:v>
                </c:pt>
                <c:pt idx="296">
                  <c:v>-76.073399999999978</c:v>
                </c:pt>
                <c:pt idx="297">
                  <c:v>-75.986700000000013</c:v>
                </c:pt>
                <c:pt idx="298">
                  <c:v>-76.000200000000007</c:v>
                </c:pt>
                <c:pt idx="299">
                  <c:v>-76.106999999999999</c:v>
                </c:pt>
                <c:pt idx="300">
                  <c:v>-76.109499999999983</c:v>
                </c:pt>
                <c:pt idx="301">
                  <c:v>-76.101900000000001</c:v>
                </c:pt>
                <c:pt idx="302">
                  <c:v>-76.125599999999949</c:v>
                </c:pt>
                <c:pt idx="303">
                  <c:v>-76.112200000000001</c:v>
                </c:pt>
                <c:pt idx="304">
                  <c:v>-76.114500000000007</c:v>
                </c:pt>
                <c:pt idx="305">
                  <c:v>-76.011899999999997</c:v>
                </c:pt>
                <c:pt idx="306">
                  <c:v>-76.096800000000002</c:v>
                </c:pt>
                <c:pt idx="307">
                  <c:v>-76.148499999999999</c:v>
                </c:pt>
                <c:pt idx="308">
                  <c:v>-76.084400000000002</c:v>
                </c:pt>
                <c:pt idx="309">
                  <c:v>-76.10329999999999</c:v>
                </c:pt>
                <c:pt idx="310">
                  <c:v>-76.027900000000002</c:v>
                </c:pt>
                <c:pt idx="311">
                  <c:v>-76.078499999999948</c:v>
                </c:pt>
                <c:pt idx="312">
                  <c:v>-76.098600000000005</c:v>
                </c:pt>
                <c:pt idx="313">
                  <c:v>-76.011799999999994</c:v>
                </c:pt>
                <c:pt idx="314">
                  <c:v>-76.020600000000002</c:v>
                </c:pt>
                <c:pt idx="315">
                  <c:v>-76.046099999999996</c:v>
                </c:pt>
                <c:pt idx="316">
                  <c:v>-76.107399999999998</c:v>
                </c:pt>
                <c:pt idx="317">
                  <c:v>-76.072999999999979</c:v>
                </c:pt>
                <c:pt idx="318">
                  <c:v>-76.117800000000003</c:v>
                </c:pt>
                <c:pt idx="319">
                  <c:v>-76.093900000000005</c:v>
                </c:pt>
                <c:pt idx="320">
                  <c:v>-76.050600000000003</c:v>
                </c:pt>
                <c:pt idx="321">
                  <c:v>-76.020299999999992</c:v>
                </c:pt>
                <c:pt idx="322">
                  <c:v>-76.105299999999986</c:v>
                </c:pt>
                <c:pt idx="323">
                  <c:v>-76.004499999999993</c:v>
                </c:pt>
                <c:pt idx="324">
                  <c:v>-76.1113</c:v>
                </c:pt>
                <c:pt idx="325">
                  <c:v>-76.0505</c:v>
                </c:pt>
                <c:pt idx="326">
                  <c:v>-76.118899999999982</c:v>
                </c:pt>
                <c:pt idx="327">
                  <c:v>-76.114900000000006</c:v>
                </c:pt>
                <c:pt idx="328">
                  <c:v>-76.104799999999983</c:v>
                </c:pt>
                <c:pt idx="329">
                  <c:v>-76.064300000000003</c:v>
                </c:pt>
                <c:pt idx="330">
                  <c:v>-76.094399999999993</c:v>
                </c:pt>
                <c:pt idx="331">
                  <c:v>-76.063900000000004</c:v>
                </c:pt>
                <c:pt idx="332">
                  <c:v>-76.016000000000005</c:v>
                </c:pt>
                <c:pt idx="333">
                  <c:v>-75.998800000000003</c:v>
                </c:pt>
                <c:pt idx="334">
                  <c:v>-76.084100000000007</c:v>
                </c:pt>
                <c:pt idx="335">
                  <c:v>-76.021799999999999</c:v>
                </c:pt>
                <c:pt idx="336">
                  <c:v>-76.026600000000002</c:v>
                </c:pt>
                <c:pt idx="337">
                  <c:v>-75.988100000000003</c:v>
                </c:pt>
                <c:pt idx="338">
                  <c:v>-76.109700000000004</c:v>
                </c:pt>
                <c:pt idx="339">
                  <c:v>-76.135999999999981</c:v>
                </c:pt>
                <c:pt idx="340">
                  <c:v>-76.051300000000012</c:v>
                </c:pt>
                <c:pt idx="341">
                  <c:v>-76.109700000000004</c:v>
                </c:pt>
                <c:pt idx="342">
                  <c:v>-76.061300000000003</c:v>
                </c:pt>
                <c:pt idx="343">
                  <c:v>-76.113600000000005</c:v>
                </c:pt>
                <c:pt idx="344">
                  <c:v>-76.099300000000014</c:v>
                </c:pt>
                <c:pt idx="345">
                  <c:v>-76.009399999999999</c:v>
                </c:pt>
                <c:pt idx="346">
                  <c:v>-76.014100000000084</c:v>
                </c:pt>
                <c:pt idx="347">
                  <c:v>-76.092699999999994</c:v>
                </c:pt>
                <c:pt idx="348">
                  <c:v>-76.138799999999989</c:v>
                </c:pt>
                <c:pt idx="349">
                  <c:v>-75.979299999999995</c:v>
                </c:pt>
                <c:pt idx="350">
                  <c:v>-76.0732</c:v>
                </c:pt>
                <c:pt idx="351">
                  <c:v>-76.101399999999998</c:v>
                </c:pt>
                <c:pt idx="352">
                  <c:v>-76.0154</c:v>
                </c:pt>
                <c:pt idx="353">
                  <c:v>-76.099599999999995</c:v>
                </c:pt>
                <c:pt idx="354">
                  <c:v>-76.076300000000003</c:v>
                </c:pt>
                <c:pt idx="355">
                  <c:v>-76.055300000000003</c:v>
                </c:pt>
                <c:pt idx="356">
                  <c:v>-76.108599999999981</c:v>
                </c:pt>
                <c:pt idx="357">
                  <c:v>-76.071399999999983</c:v>
                </c:pt>
                <c:pt idx="358">
                  <c:v>-76.076700000000002</c:v>
                </c:pt>
                <c:pt idx="359">
                  <c:v>-76.106899999999982</c:v>
                </c:pt>
                <c:pt idx="360">
                  <c:v>-76.112499999999983</c:v>
                </c:pt>
                <c:pt idx="361">
                  <c:v>-76.044500000000085</c:v>
                </c:pt>
                <c:pt idx="362">
                  <c:v>-76.047100000000086</c:v>
                </c:pt>
                <c:pt idx="363">
                  <c:v>-76.102799999999988</c:v>
                </c:pt>
                <c:pt idx="364">
                  <c:v>-76.110900000000001</c:v>
                </c:pt>
                <c:pt idx="365">
                  <c:v>-76.10499999999999</c:v>
                </c:pt>
                <c:pt idx="366">
                  <c:v>-76.0685</c:v>
                </c:pt>
                <c:pt idx="367">
                  <c:v>-76.106200000000001</c:v>
                </c:pt>
                <c:pt idx="368">
                  <c:v>-76.133799999999979</c:v>
                </c:pt>
                <c:pt idx="369">
                  <c:v>-76.073700000000002</c:v>
                </c:pt>
                <c:pt idx="370">
                  <c:v>-76.053600000000003</c:v>
                </c:pt>
                <c:pt idx="371">
                  <c:v>-75.988600000000005</c:v>
                </c:pt>
                <c:pt idx="372">
                  <c:v>-76.0595</c:v>
                </c:pt>
                <c:pt idx="373">
                  <c:v>-76.032399999999981</c:v>
                </c:pt>
                <c:pt idx="374">
                  <c:v>-76.116399999999999</c:v>
                </c:pt>
                <c:pt idx="375">
                  <c:v>-76.035399999999981</c:v>
                </c:pt>
                <c:pt idx="376">
                  <c:v>-76.104600000000005</c:v>
                </c:pt>
                <c:pt idx="377">
                  <c:v>-76.074100000000001</c:v>
                </c:pt>
                <c:pt idx="378">
                  <c:v>-76.110200000000006</c:v>
                </c:pt>
                <c:pt idx="379">
                  <c:v>-76.109200000000001</c:v>
                </c:pt>
                <c:pt idx="380">
                  <c:v>-76.114000000000004</c:v>
                </c:pt>
                <c:pt idx="381">
                  <c:v>-76.082999999999998</c:v>
                </c:pt>
                <c:pt idx="382">
                  <c:v>-76.104299999999995</c:v>
                </c:pt>
                <c:pt idx="383">
                  <c:v>-76.099599999999995</c:v>
                </c:pt>
                <c:pt idx="384">
                  <c:v>-76.091499999999996</c:v>
                </c:pt>
                <c:pt idx="385">
                  <c:v>-76.069500000000005</c:v>
                </c:pt>
                <c:pt idx="386">
                  <c:v>-76.115600000000001</c:v>
                </c:pt>
                <c:pt idx="387">
                  <c:v>-75.996399999999994</c:v>
                </c:pt>
                <c:pt idx="388">
                  <c:v>-76.014700000000005</c:v>
                </c:pt>
                <c:pt idx="389">
                  <c:v>-76.065600000000003</c:v>
                </c:pt>
                <c:pt idx="390">
                  <c:v>-76.132699999999986</c:v>
                </c:pt>
                <c:pt idx="391">
                  <c:v>-76.002099999999999</c:v>
                </c:pt>
                <c:pt idx="392">
                  <c:v>-76.113699999999994</c:v>
                </c:pt>
                <c:pt idx="393">
                  <c:v>-76.113200000000006</c:v>
                </c:pt>
                <c:pt idx="394">
                  <c:v>-76.046700000000001</c:v>
                </c:pt>
                <c:pt idx="395">
                  <c:v>-76.124899999999982</c:v>
                </c:pt>
                <c:pt idx="396">
                  <c:v>-76.009399999999999</c:v>
                </c:pt>
                <c:pt idx="397">
                  <c:v>-76.105799999999988</c:v>
                </c:pt>
                <c:pt idx="398">
                  <c:v>-76.108699999999999</c:v>
                </c:pt>
                <c:pt idx="399">
                  <c:v>-76.012100000000004</c:v>
                </c:pt>
                <c:pt idx="400">
                  <c:v>-76.015100000000004</c:v>
                </c:pt>
                <c:pt idx="401">
                  <c:v>-76.049099999999996</c:v>
                </c:pt>
                <c:pt idx="402">
                  <c:v>-76.099700000000013</c:v>
                </c:pt>
                <c:pt idx="403">
                  <c:v>-76.117500000000007</c:v>
                </c:pt>
                <c:pt idx="404">
                  <c:v>-76.029299999999992</c:v>
                </c:pt>
                <c:pt idx="405">
                  <c:v>-76.040999999999997</c:v>
                </c:pt>
                <c:pt idx="406">
                  <c:v>-76.1126</c:v>
                </c:pt>
                <c:pt idx="407">
                  <c:v>-76.097399999999993</c:v>
                </c:pt>
                <c:pt idx="408">
                  <c:v>-76.055499999999981</c:v>
                </c:pt>
                <c:pt idx="409">
                  <c:v>-76.100999999999999</c:v>
                </c:pt>
                <c:pt idx="410">
                  <c:v>-76.092100000000002</c:v>
                </c:pt>
                <c:pt idx="411">
                  <c:v>-76.106799999999978</c:v>
                </c:pt>
                <c:pt idx="412">
                  <c:v>-76.040600000000026</c:v>
                </c:pt>
                <c:pt idx="413">
                  <c:v>-76.013099999999994</c:v>
                </c:pt>
                <c:pt idx="414">
                  <c:v>-76.117999999999995</c:v>
                </c:pt>
                <c:pt idx="415">
                  <c:v>-76.123399999999918</c:v>
                </c:pt>
                <c:pt idx="416">
                  <c:v>-76.124799999999979</c:v>
                </c:pt>
                <c:pt idx="417">
                  <c:v>-76.042500000000004</c:v>
                </c:pt>
                <c:pt idx="418">
                  <c:v>-76.134900000000002</c:v>
                </c:pt>
                <c:pt idx="419">
                  <c:v>-76.108799999999988</c:v>
                </c:pt>
                <c:pt idx="420">
                  <c:v>-76.111800000000002</c:v>
                </c:pt>
                <c:pt idx="421">
                  <c:v>-76.014899999999997</c:v>
                </c:pt>
                <c:pt idx="422">
                  <c:v>-76.100200000000001</c:v>
                </c:pt>
                <c:pt idx="423">
                  <c:v>-75.990100000000027</c:v>
                </c:pt>
                <c:pt idx="424">
                  <c:v>-76.014600000000101</c:v>
                </c:pt>
                <c:pt idx="425">
                  <c:v>-76.098299999999995</c:v>
                </c:pt>
                <c:pt idx="426">
                  <c:v>-76.111000000000004</c:v>
                </c:pt>
                <c:pt idx="427">
                  <c:v>-76.009900000000002</c:v>
                </c:pt>
                <c:pt idx="428">
                  <c:v>-76.071699999999993</c:v>
                </c:pt>
                <c:pt idx="429">
                  <c:v>-76.004000000000005</c:v>
                </c:pt>
                <c:pt idx="430">
                  <c:v>-76.104600000000005</c:v>
                </c:pt>
                <c:pt idx="431">
                  <c:v>-76.084900000000005</c:v>
                </c:pt>
                <c:pt idx="432">
                  <c:v>-76.056299999999993</c:v>
                </c:pt>
                <c:pt idx="433">
                  <c:v>-76.104500000000002</c:v>
                </c:pt>
                <c:pt idx="434">
                  <c:v>-76.044100000000086</c:v>
                </c:pt>
                <c:pt idx="435">
                  <c:v>-76.108499999999978</c:v>
                </c:pt>
                <c:pt idx="436">
                  <c:v>-76.011300000000006</c:v>
                </c:pt>
                <c:pt idx="437">
                  <c:v>-76.070099999999982</c:v>
                </c:pt>
                <c:pt idx="438">
                  <c:v>-76.105299999999986</c:v>
                </c:pt>
                <c:pt idx="439">
                  <c:v>-76.068299999999994</c:v>
                </c:pt>
                <c:pt idx="440">
                  <c:v>-76.058799999999948</c:v>
                </c:pt>
                <c:pt idx="441">
                  <c:v>-76.053699999999992</c:v>
                </c:pt>
                <c:pt idx="442">
                  <c:v>-76.00869999999999</c:v>
                </c:pt>
                <c:pt idx="443">
                  <c:v>-76.100899999999982</c:v>
                </c:pt>
                <c:pt idx="444">
                  <c:v>-76.11539999999998</c:v>
                </c:pt>
                <c:pt idx="445">
                  <c:v>-76.056600000000003</c:v>
                </c:pt>
                <c:pt idx="446">
                  <c:v>-76.104500000000002</c:v>
                </c:pt>
                <c:pt idx="447">
                  <c:v>-76.107399999999998</c:v>
                </c:pt>
                <c:pt idx="448">
                  <c:v>-76.106899999999982</c:v>
                </c:pt>
                <c:pt idx="449">
                  <c:v>-76.114599999999996</c:v>
                </c:pt>
                <c:pt idx="450">
                  <c:v>-76.014799999999994</c:v>
                </c:pt>
                <c:pt idx="451">
                  <c:v>-76.065200000000004</c:v>
                </c:pt>
                <c:pt idx="452">
                  <c:v>-76.0501</c:v>
                </c:pt>
                <c:pt idx="453">
                  <c:v>-76.018299999999996</c:v>
                </c:pt>
                <c:pt idx="454">
                  <c:v>-76.091600000000085</c:v>
                </c:pt>
                <c:pt idx="455">
                  <c:v>-76.120799999999988</c:v>
                </c:pt>
                <c:pt idx="456">
                  <c:v>-76.111999999999995</c:v>
                </c:pt>
                <c:pt idx="457">
                  <c:v>-76.13809999999998</c:v>
                </c:pt>
                <c:pt idx="458">
                  <c:v>-76.040999999999997</c:v>
                </c:pt>
                <c:pt idx="459">
                  <c:v>-76.118499999999983</c:v>
                </c:pt>
                <c:pt idx="460">
                  <c:v>-76.085499999999982</c:v>
                </c:pt>
                <c:pt idx="461">
                  <c:v>-76.110299999999995</c:v>
                </c:pt>
                <c:pt idx="462">
                  <c:v>-76.022599999999983</c:v>
                </c:pt>
                <c:pt idx="463">
                  <c:v>-76.105699999999999</c:v>
                </c:pt>
                <c:pt idx="464">
                  <c:v>-76.10199999999999</c:v>
                </c:pt>
                <c:pt idx="465">
                  <c:v>-76.053699999999992</c:v>
                </c:pt>
                <c:pt idx="466">
                  <c:v>-76.129199999999983</c:v>
                </c:pt>
                <c:pt idx="467">
                  <c:v>-76.105199999999982</c:v>
                </c:pt>
                <c:pt idx="468">
                  <c:v>-76.111800000000002</c:v>
                </c:pt>
                <c:pt idx="469">
                  <c:v>-76.112299999999991</c:v>
                </c:pt>
                <c:pt idx="470">
                  <c:v>-75.989199999999997</c:v>
                </c:pt>
                <c:pt idx="471">
                  <c:v>-76.130799999999979</c:v>
                </c:pt>
                <c:pt idx="472">
                  <c:v>-76.127600000000001</c:v>
                </c:pt>
                <c:pt idx="473">
                  <c:v>-76.146900000000002</c:v>
                </c:pt>
                <c:pt idx="474">
                  <c:v>-76.117599999999996</c:v>
                </c:pt>
                <c:pt idx="475">
                  <c:v>-76.097700000000003</c:v>
                </c:pt>
                <c:pt idx="476">
                  <c:v>-76.096700000000013</c:v>
                </c:pt>
                <c:pt idx="477">
                  <c:v>-76.106200000000001</c:v>
                </c:pt>
                <c:pt idx="478">
                  <c:v>-76.128499999999988</c:v>
                </c:pt>
                <c:pt idx="479">
                  <c:v>-76.110799999999998</c:v>
                </c:pt>
                <c:pt idx="480">
                  <c:v>-76.128299999999982</c:v>
                </c:pt>
                <c:pt idx="481">
                  <c:v>-76.125199999999978</c:v>
                </c:pt>
                <c:pt idx="482">
                  <c:v>-76.146199999999993</c:v>
                </c:pt>
                <c:pt idx="483">
                  <c:v>-76.0989</c:v>
                </c:pt>
                <c:pt idx="484">
                  <c:v>-76.15479999999998</c:v>
                </c:pt>
                <c:pt idx="485">
                  <c:v>-76.103499999999983</c:v>
                </c:pt>
                <c:pt idx="486">
                  <c:v>-76.006200000000007</c:v>
                </c:pt>
                <c:pt idx="487">
                  <c:v>-76.058399999999978</c:v>
                </c:pt>
                <c:pt idx="488">
                  <c:v>-76.03279999999998</c:v>
                </c:pt>
                <c:pt idx="489">
                  <c:v>-76.10199999999999</c:v>
                </c:pt>
                <c:pt idx="490">
                  <c:v>-76.111900000000006</c:v>
                </c:pt>
                <c:pt idx="491">
                  <c:v>-76.042599999999993</c:v>
                </c:pt>
                <c:pt idx="492">
                  <c:v>-76.159399999999948</c:v>
                </c:pt>
                <c:pt idx="493">
                  <c:v>-76.090700000000012</c:v>
                </c:pt>
                <c:pt idx="494">
                  <c:v>-76.072499999999948</c:v>
                </c:pt>
                <c:pt idx="495">
                  <c:v>-76.106999999999999</c:v>
                </c:pt>
                <c:pt idx="496">
                  <c:v>-76.107699999999994</c:v>
                </c:pt>
                <c:pt idx="497">
                  <c:v>-76.129799999999989</c:v>
                </c:pt>
                <c:pt idx="498">
                  <c:v>-76.118899999999982</c:v>
                </c:pt>
                <c:pt idx="499">
                  <c:v>-76.05889999999998</c:v>
                </c:pt>
              </c:numCache>
            </c:numRef>
          </c:xVal>
          <c:yVal>
            <c:numRef>
              <c:f>'C:\Users\Dale\Dropbox\LTRANS SEED\Tangier\sim3_may1997\[Sim 3_2.25.2013.xlsx]day 2_May97 '!$S$3:$S$502</c:f>
              <c:numCache>
                <c:formatCode>General</c:formatCode>
                <c:ptCount val="500"/>
                <c:pt idx="0">
                  <c:v>37.816600000000001</c:v>
                </c:pt>
                <c:pt idx="1">
                  <c:v>37.802900000000001</c:v>
                </c:pt>
                <c:pt idx="2">
                  <c:v>37.76850000000006</c:v>
                </c:pt>
                <c:pt idx="3">
                  <c:v>37.828300000000013</c:v>
                </c:pt>
                <c:pt idx="4">
                  <c:v>37.8309</c:v>
                </c:pt>
                <c:pt idx="5">
                  <c:v>37.9069</c:v>
                </c:pt>
                <c:pt idx="6">
                  <c:v>37.747400000000006</c:v>
                </c:pt>
                <c:pt idx="7">
                  <c:v>37.825000000000003</c:v>
                </c:pt>
                <c:pt idx="8">
                  <c:v>37.795100000000069</c:v>
                </c:pt>
                <c:pt idx="9">
                  <c:v>37.749600000000001</c:v>
                </c:pt>
                <c:pt idx="10">
                  <c:v>37.808800000000005</c:v>
                </c:pt>
                <c:pt idx="11">
                  <c:v>37.810899999999997</c:v>
                </c:pt>
                <c:pt idx="12">
                  <c:v>37.830800000000004</c:v>
                </c:pt>
                <c:pt idx="13">
                  <c:v>37.753700000000002</c:v>
                </c:pt>
                <c:pt idx="14">
                  <c:v>37.813999999999993</c:v>
                </c:pt>
                <c:pt idx="15">
                  <c:v>37.824400000000004</c:v>
                </c:pt>
                <c:pt idx="16">
                  <c:v>37.828500000000012</c:v>
                </c:pt>
                <c:pt idx="17">
                  <c:v>37.8001</c:v>
                </c:pt>
                <c:pt idx="18">
                  <c:v>37.756300000000003</c:v>
                </c:pt>
                <c:pt idx="19">
                  <c:v>37.809000000000005</c:v>
                </c:pt>
                <c:pt idx="20">
                  <c:v>37.799300000000059</c:v>
                </c:pt>
                <c:pt idx="21">
                  <c:v>37.919200000000004</c:v>
                </c:pt>
                <c:pt idx="22">
                  <c:v>37.773400000000002</c:v>
                </c:pt>
                <c:pt idx="23">
                  <c:v>37.902700000000003</c:v>
                </c:pt>
                <c:pt idx="24">
                  <c:v>37.769100000000044</c:v>
                </c:pt>
                <c:pt idx="25">
                  <c:v>37.805</c:v>
                </c:pt>
                <c:pt idx="26">
                  <c:v>37.825900000000011</c:v>
                </c:pt>
                <c:pt idx="27">
                  <c:v>37.912400000000005</c:v>
                </c:pt>
                <c:pt idx="28">
                  <c:v>37.805800000000005</c:v>
                </c:pt>
                <c:pt idx="29">
                  <c:v>37.758200000000002</c:v>
                </c:pt>
                <c:pt idx="30">
                  <c:v>37.7562</c:v>
                </c:pt>
                <c:pt idx="31">
                  <c:v>37.76550000000006</c:v>
                </c:pt>
                <c:pt idx="32">
                  <c:v>37.812200000000004</c:v>
                </c:pt>
                <c:pt idx="33">
                  <c:v>37.892900000000012</c:v>
                </c:pt>
                <c:pt idx="34">
                  <c:v>37.801699999999997</c:v>
                </c:pt>
                <c:pt idx="35">
                  <c:v>37.838800000000006</c:v>
                </c:pt>
                <c:pt idx="36">
                  <c:v>37.816600000000001</c:v>
                </c:pt>
                <c:pt idx="37">
                  <c:v>37.797700000000013</c:v>
                </c:pt>
                <c:pt idx="38">
                  <c:v>37.816999999999993</c:v>
                </c:pt>
                <c:pt idx="39">
                  <c:v>37.804200000000002</c:v>
                </c:pt>
                <c:pt idx="40">
                  <c:v>37.8249</c:v>
                </c:pt>
                <c:pt idx="41">
                  <c:v>37.877600000000001</c:v>
                </c:pt>
                <c:pt idx="42">
                  <c:v>37.915100000000002</c:v>
                </c:pt>
                <c:pt idx="43">
                  <c:v>37.7836</c:v>
                </c:pt>
                <c:pt idx="44">
                  <c:v>37.817099999999996</c:v>
                </c:pt>
                <c:pt idx="45">
                  <c:v>37.869200000000006</c:v>
                </c:pt>
                <c:pt idx="46">
                  <c:v>37.793200000000013</c:v>
                </c:pt>
                <c:pt idx="47">
                  <c:v>37.911000000000001</c:v>
                </c:pt>
                <c:pt idx="48">
                  <c:v>37.785000000000011</c:v>
                </c:pt>
                <c:pt idx="49">
                  <c:v>37.826300000000003</c:v>
                </c:pt>
                <c:pt idx="50">
                  <c:v>37.897300000000001</c:v>
                </c:pt>
                <c:pt idx="51">
                  <c:v>37.804499999999997</c:v>
                </c:pt>
                <c:pt idx="52">
                  <c:v>37.806400000000004</c:v>
                </c:pt>
                <c:pt idx="53">
                  <c:v>37.828400000000002</c:v>
                </c:pt>
                <c:pt idx="54">
                  <c:v>37.822200000000002</c:v>
                </c:pt>
                <c:pt idx="55">
                  <c:v>37.798500000000068</c:v>
                </c:pt>
                <c:pt idx="56">
                  <c:v>37.824800000000003</c:v>
                </c:pt>
                <c:pt idx="57">
                  <c:v>37.750800000000005</c:v>
                </c:pt>
                <c:pt idx="58">
                  <c:v>37.832600000000006</c:v>
                </c:pt>
                <c:pt idx="59">
                  <c:v>37.810200000000002</c:v>
                </c:pt>
                <c:pt idx="60">
                  <c:v>37.800899999999999</c:v>
                </c:pt>
                <c:pt idx="61">
                  <c:v>37.802</c:v>
                </c:pt>
                <c:pt idx="62">
                  <c:v>37.779700000000012</c:v>
                </c:pt>
                <c:pt idx="63">
                  <c:v>37.8005</c:v>
                </c:pt>
                <c:pt idx="64">
                  <c:v>37.758100000000013</c:v>
                </c:pt>
                <c:pt idx="65">
                  <c:v>37.828300000000013</c:v>
                </c:pt>
                <c:pt idx="66">
                  <c:v>37.799900000000044</c:v>
                </c:pt>
                <c:pt idx="67">
                  <c:v>37.800800000000002</c:v>
                </c:pt>
                <c:pt idx="68">
                  <c:v>37.785100000000043</c:v>
                </c:pt>
                <c:pt idx="69">
                  <c:v>37.825500000000012</c:v>
                </c:pt>
                <c:pt idx="70">
                  <c:v>37.796900000000043</c:v>
                </c:pt>
                <c:pt idx="71">
                  <c:v>37.823300000000003</c:v>
                </c:pt>
                <c:pt idx="72">
                  <c:v>37.7819</c:v>
                </c:pt>
                <c:pt idx="73">
                  <c:v>37.894600000000004</c:v>
                </c:pt>
                <c:pt idx="74">
                  <c:v>37.814999999999998</c:v>
                </c:pt>
                <c:pt idx="75">
                  <c:v>37.773900000000012</c:v>
                </c:pt>
                <c:pt idx="76">
                  <c:v>37.899100000000011</c:v>
                </c:pt>
                <c:pt idx="77">
                  <c:v>37.843200000000003</c:v>
                </c:pt>
                <c:pt idx="78">
                  <c:v>37.799600000000012</c:v>
                </c:pt>
                <c:pt idx="79">
                  <c:v>37.8185</c:v>
                </c:pt>
                <c:pt idx="80">
                  <c:v>37.83</c:v>
                </c:pt>
                <c:pt idx="81">
                  <c:v>37.777300000000011</c:v>
                </c:pt>
                <c:pt idx="82">
                  <c:v>37.803899999999999</c:v>
                </c:pt>
                <c:pt idx="83">
                  <c:v>37.819899999999997</c:v>
                </c:pt>
                <c:pt idx="84">
                  <c:v>37.819000000000003</c:v>
                </c:pt>
                <c:pt idx="85">
                  <c:v>37.824200000000005</c:v>
                </c:pt>
                <c:pt idx="86">
                  <c:v>37.897600000000004</c:v>
                </c:pt>
                <c:pt idx="87">
                  <c:v>37.79890000000006</c:v>
                </c:pt>
                <c:pt idx="88">
                  <c:v>37.773000000000003</c:v>
                </c:pt>
                <c:pt idx="89">
                  <c:v>37.814499999999995</c:v>
                </c:pt>
                <c:pt idx="90">
                  <c:v>37.816099999999999</c:v>
                </c:pt>
                <c:pt idx="91">
                  <c:v>37.8125</c:v>
                </c:pt>
                <c:pt idx="92">
                  <c:v>37.938700000000011</c:v>
                </c:pt>
                <c:pt idx="93">
                  <c:v>37.778300000000044</c:v>
                </c:pt>
                <c:pt idx="94">
                  <c:v>37.830600000000004</c:v>
                </c:pt>
                <c:pt idx="95">
                  <c:v>37.766800000000003</c:v>
                </c:pt>
                <c:pt idx="96">
                  <c:v>37.906100000000002</c:v>
                </c:pt>
                <c:pt idx="97">
                  <c:v>37.811699999999995</c:v>
                </c:pt>
                <c:pt idx="98">
                  <c:v>37.783700000000003</c:v>
                </c:pt>
                <c:pt idx="99">
                  <c:v>37.806100000000001</c:v>
                </c:pt>
                <c:pt idx="100">
                  <c:v>37.804900000000004</c:v>
                </c:pt>
                <c:pt idx="101">
                  <c:v>37.832800000000006</c:v>
                </c:pt>
                <c:pt idx="102">
                  <c:v>37.879800000000003</c:v>
                </c:pt>
                <c:pt idx="103">
                  <c:v>37.8399</c:v>
                </c:pt>
                <c:pt idx="104">
                  <c:v>37.780200000000001</c:v>
                </c:pt>
                <c:pt idx="105">
                  <c:v>37.8934</c:v>
                </c:pt>
                <c:pt idx="106">
                  <c:v>37.767300000000013</c:v>
                </c:pt>
                <c:pt idx="107">
                  <c:v>37.892400000000002</c:v>
                </c:pt>
                <c:pt idx="108">
                  <c:v>37.897100000000002</c:v>
                </c:pt>
                <c:pt idx="109">
                  <c:v>37.819600000000001</c:v>
                </c:pt>
                <c:pt idx="110">
                  <c:v>37.827800000000003</c:v>
                </c:pt>
                <c:pt idx="111">
                  <c:v>37.897600000000004</c:v>
                </c:pt>
                <c:pt idx="112">
                  <c:v>37.894100000000002</c:v>
                </c:pt>
                <c:pt idx="113">
                  <c:v>37.807499999999997</c:v>
                </c:pt>
                <c:pt idx="114">
                  <c:v>37.828100000000013</c:v>
                </c:pt>
                <c:pt idx="115">
                  <c:v>37.830400000000004</c:v>
                </c:pt>
                <c:pt idx="116">
                  <c:v>37.8917</c:v>
                </c:pt>
                <c:pt idx="117">
                  <c:v>37.825300000000013</c:v>
                </c:pt>
                <c:pt idx="118">
                  <c:v>37.817599999999999</c:v>
                </c:pt>
                <c:pt idx="119">
                  <c:v>37.911799999999999</c:v>
                </c:pt>
                <c:pt idx="120">
                  <c:v>37.820900000000002</c:v>
                </c:pt>
                <c:pt idx="121">
                  <c:v>37.798800000000043</c:v>
                </c:pt>
                <c:pt idx="122">
                  <c:v>37.829800000000006</c:v>
                </c:pt>
                <c:pt idx="123">
                  <c:v>37.890800000000006</c:v>
                </c:pt>
                <c:pt idx="124">
                  <c:v>37.8123</c:v>
                </c:pt>
                <c:pt idx="125">
                  <c:v>37.800899999999999</c:v>
                </c:pt>
                <c:pt idx="126">
                  <c:v>37.813600000000001</c:v>
                </c:pt>
                <c:pt idx="127">
                  <c:v>37.823900000000002</c:v>
                </c:pt>
                <c:pt idx="128">
                  <c:v>37.850399999999993</c:v>
                </c:pt>
                <c:pt idx="129">
                  <c:v>37.890300000000003</c:v>
                </c:pt>
                <c:pt idx="130">
                  <c:v>37.883499999999998</c:v>
                </c:pt>
                <c:pt idx="131">
                  <c:v>37.918700000000001</c:v>
                </c:pt>
                <c:pt idx="132">
                  <c:v>37.819400000000002</c:v>
                </c:pt>
                <c:pt idx="133">
                  <c:v>37.917999999999999</c:v>
                </c:pt>
                <c:pt idx="134">
                  <c:v>37.825400000000002</c:v>
                </c:pt>
                <c:pt idx="135">
                  <c:v>37.804699999999997</c:v>
                </c:pt>
                <c:pt idx="136">
                  <c:v>37.901499999999999</c:v>
                </c:pt>
                <c:pt idx="137">
                  <c:v>37.822400000000002</c:v>
                </c:pt>
                <c:pt idx="138">
                  <c:v>37.863700000000001</c:v>
                </c:pt>
                <c:pt idx="139">
                  <c:v>37.754800000000003</c:v>
                </c:pt>
                <c:pt idx="140">
                  <c:v>37.885100000000001</c:v>
                </c:pt>
                <c:pt idx="141">
                  <c:v>37.814099999999996</c:v>
                </c:pt>
                <c:pt idx="142">
                  <c:v>37.794600000000003</c:v>
                </c:pt>
                <c:pt idx="143">
                  <c:v>37.810499999999998</c:v>
                </c:pt>
                <c:pt idx="144">
                  <c:v>37.817199999999993</c:v>
                </c:pt>
                <c:pt idx="145">
                  <c:v>37.835500000000003</c:v>
                </c:pt>
                <c:pt idx="146">
                  <c:v>37.914499999999997</c:v>
                </c:pt>
                <c:pt idx="147">
                  <c:v>37.816999999999993</c:v>
                </c:pt>
                <c:pt idx="148">
                  <c:v>37.810799999999993</c:v>
                </c:pt>
                <c:pt idx="149">
                  <c:v>37.851599999999998</c:v>
                </c:pt>
                <c:pt idx="150">
                  <c:v>37.826700000000002</c:v>
                </c:pt>
                <c:pt idx="151">
                  <c:v>37.798700000000061</c:v>
                </c:pt>
                <c:pt idx="152">
                  <c:v>37.831600000000002</c:v>
                </c:pt>
                <c:pt idx="153">
                  <c:v>37.898000000000003</c:v>
                </c:pt>
                <c:pt idx="154">
                  <c:v>37.781200000000005</c:v>
                </c:pt>
                <c:pt idx="155">
                  <c:v>37.809899999999999</c:v>
                </c:pt>
                <c:pt idx="156">
                  <c:v>37.813799999999993</c:v>
                </c:pt>
                <c:pt idx="157">
                  <c:v>37.862100000000012</c:v>
                </c:pt>
                <c:pt idx="158">
                  <c:v>37.763800000000003</c:v>
                </c:pt>
                <c:pt idx="159">
                  <c:v>37.8202</c:v>
                </c:pt>
                <c:pt idx="160">
                  <c:v>37.788000000000011</c:v>
                </c:pt>
                <c:pt idx="161">
                  <c:v>37.808700000000002</c:v>
                </c:pt>
                <c:pt idx="162">
                  <c:v>37.906500000000001</c:v>
                </c:pt>
                <c:pt idx="163">
                  <c:v>37.803800000000003</c:v>
                </c:pt>
                <c:pt idx="164">
                  <c:v>37.913899999999998</c:v>
                </c:pt>
                <c:pt idx="165">
                  <c:v>37.842800000000004</c:v>
                </c:pt>
                <c:pt idx="166">
                  <c:v>37.802700000000002</c:v>
                </c:pt>
                <c:pt idx="167">
                  <c:v>37.799400000000013</c:v>
                </c:pt>
                <c:pt idx="168">
                  <c:v>37.902800000000006</c:v>
                </c:pt>
                <c:pt idx="169">
                  <c:v>37.818200000000004</c:v>
                </c:pt>
                <c:pt idx="170">
                  <c:v>37.892900000000012</c:v>
                </c:pt>
                <c:pt idx="171">
                  <c:v>37.911299999999997</c:v>
                </c:pt>
                <c:pt idx="172">
                  <c:v>37.912300000000002</c:v>
                </c:pt>
                <c:pt idx="173">
                  <c:v>37.800400000000003</c:v>
                </c:pt>
                <c:pt idx="174">
                  <c:v>37.826100000000011</c:v>
                </c:pt>
                <c:pt idx="175">
                  <c:v>37.766600000000011</c:v>
                </c:pt>
                <c:pt idx="176">
                  <c:v>37.7744</c:v>
                </c:pt>
                <c:pt idx="177">
                  <c:v>37.827800000000003</c:v>
                </c:pt>
                <c:pt idx="178">
                  <c:v>37.838700000000003</c:v>
                </c:pt>
                <c:pt idx="179">
                  <c:v>37.792100000000069</c:v>
                </c:pt>
                <c:pt idx="180">
                  <c:v>37.804900000000004</c:v>
                </c:pt>
                <c:pt idx="181">
                  <c:v>37.875100000000003</c:v>
                </c:pt>
                <c:pt idx="182">
                  <c:v>37.885300000000001</c:v>
                </c:pt>
                <c:pt idx="183">
                  <c:v>37.896300000000011</c:v>
                </c:pt>
                <c:pt idx="184">
                  <c:v>37.809899999999999</c:v>
                </c:pt>
                <c:pt idx="185">
                  <c:v>37.897800000000004</c:v>
                </c:pt>
                <c:pt idx="186">
                  <c:v>37.801499999999997</c:v>
                </c:pt>
                <c:pt idx="187">
                  <c:v>37.811899999999994</c:v>
                </c:pt>
                <c:pt idx="188">
                  <c:v>37.813400000000001</c:v>
                </c:pt>
                <c:pt idx="189">
                  <c:v>37.816000000000003</c:v>
                </c:pt>
                <c:pt idx="190">
                  <c:v>37.805200000000006</c:v>
                </c:pt>
                <c:pt idx="191">
                  <c:v>37.795600000000043</c:v>
                </c:pt>
                <c:pt idx="192">
                  <c:v>37.778900000000043</c:v>
                </c:pt>
                <c:pt idx="193">
                  <c:v>37.771600000000007</c:v>
                </c:pt>
                <c:pt idx="194">
                  <c:v>37.792700000000067</c:v>
                </c:pt>
                <c:pt idx="195">
                  <c:v>37.799300000000059</c:v>
                </c:pt>
                <c:pt idx="196">
                  <c:v>37.917999999999999</c:v>
                </c:pt>
                <c:pt idx="197">
                  <c:v>37.881100000000004</c:v>
                </c:pt>
                <c:pt idx="198">
                  <c:v>37.830600000000004</c:v>
                </c:pt>
                <c:pt idx="199">
                  <c:v>37.822300000000013</c:v>
                </c:pt>
                <c:pt idx="200">
                  <c:v>37.772500000000043</c:v>
                </c:pt>
                <c:pt idx="201">
                  <c:v>37.912700000000001</c:v>
                </c:pt>
                <c:pt idx="202">
                  <c:v>37.814999999999998</c:v>
                </c:pt>
                <c:pt idx="203">
                  <c:v>37.808600000000006</c:v>
                </c:pt>
                <c:pt idx="204">
                  <c:v>37.823900000000002</c:v>
                </c:pt>
                <c:pt idx="205">
                  <c:v>37.894100000000002</c:v>
                </c:pt>
                <c:pt idx="206">
                  <c:v>37.811999999999998</c:v>
                </c:pt>
                <c:pt idx="207">
                  <c:v>37.8386</c:v>
                </c:pt>
                <c:pt idx="208">
                  <c:v>37.8307</c:v>
                </c:pt>
                <c:pt idx="209">
                  <c:v>37.772200000000012</c:v>
                </c:pt>
                <c:pt idx="210">
                  <c:v>37.815400000000004</c:v>
                </c:pt>
                <c:pt idx="211">
                  <c:v>37.82</c:v>
                </c:pt>
                <c:pt idx="212">
                  <c:v>37.793300000000045</c:v>
                </c:pt>
                <c:pt idx="213">
                  <c:v>37.809899999999999</c:v>
                </c:pt>
                <c:pt idx="214">
                  <c:v>37.814999999999998</c:v>
                </c:pt>
                <c:pt idx="215">
                  <c:v>37.812400000000004</c:v>
                </c:pt>
                <c:pt idx="216">
                  <c:v>37.762200000000043</c:v>
                </c:pt>
                <c:pt idx="217">
                  <c:v>37.800200000000004</c:v>
                </c:pt>
                <c:pt idx="218">
                  <c:v>37.763400000000011</c:v>
                </c:pt>
                <c:pt idx="219">
                  <c:v>37.8309</c:v>
                </c:pt>
                <c:pt idx="220">
                  <c:v>37.831800000000001</c:v>
                </c:pt>
                <c:pt idx="221">
                  <c:v>37.783300000000011</c:v>
                </c:pt>
                <c:pt idx="222">
                  <c:v>37.766600000000011</c:v>
                </c:pt>
                <c:pt idx="223">
                  <c:v>37.758200000000002</c:v>
                </c:pt>
                <c:pt idx="224">
                  <c:v>37.755300000000013</c:v>
                </c:pt>
                <c:pt idx="225">
                  <c:v>37.866800000000005</c:v>
                </c:pt>
                <c:pt idx="226">
                  <c:v>37.757400000000004</c:v>
                </c:pt>
                <c:pt idx="227">
                  <c:v>37.836100000000002</c:v>
                </c:pt>
                <c:pt idx="228">
                  <c:v>37.792200000000044</c:v>
                </c:pt>
                <c:pt idx="229">
                  <c:v>37.912200000000006</c:v>
                </c:pt>
                <c:pt idx="230">
                  <c:v>37.882200000000005</c:v>
                </c:pt>
                <c:pt idx="231">
                  <c:v>37.757400000000004</c:v>
                </c:pt>
                <c:pt idx="232">
                  <c:v>37.822900000000011</c:v>
                </c:pt>
                <c:pt idx="233">
                  <c:v>37.763200000000012</c:v>
                </c:pt>
                <c:pt idx="234">
                  <c:v>37.830800000000004</c:v>
                </c:pt>
                <c:pt idx="235">
                  <c:v>37.908000000000001</c:v>
                </c:pt>
                <c:pt idx="236">
                  <c:v>37.8249</c:v>
                </c:pt>
                <c:pt idx="237">
                  <c:v>37.806800000000003</c:v>
                </c:pt>
                <c:pt idx="238">
                  <c:v>37.896000000000001</c:v>
                </c:pt>
                <c:pt idx="239">
                  <c:v>37.900100000000002</c:v>
                </c:pt>
                <c:pt idx="240">
                  <c:v>37.896500000000003</c:v>
                </c:pt>
                <c:pt idx="241">
                  <c:v>37.799600000000012</c:v>
                </c:pt>
                <c:pt idx="242">
                  <c:v>37.813899999999997</c:v>
                </c:pt>
                <c:pt idx="243">
                  <c:v>37.821600000000004</c:v>
                </c:pt>
                <c:pt idx="244">
                  <c:v>37.830200000000005</c:v>
                </c:pt>
                <c:pt idx="245">
                  <c:v>37.799900000000044</c:v>
                </c:pt>
                <c:pt idx="246">
                  <c:v>37.850599999999993</c:v>
                </c:pt>
                <c:pt idx="247">
                  <c:v>37.794500000000042</c:v>
                </c:pt>
                <c:pt idx="248">
                  <c:v>37.857999999999997</c:v>
                </c:pt>
                <c:pt idx="249">
                  <c:v>37.799900000000044</c:v>
                </c:pt>
                <c:pt idx="250">
                  <c:v>37.771500000000003</c:v>
                </c:pt>
                <c:pt idx="251">
                  <c:v>37.795400000000043</c:v>
                </c:pt>
                <c:pt idx="252">
                  <c:v>37.8202</c:v>
                </c:pt>
                <c:pt idx="253">
                  <c:v>37.825700000000012</c:v>
                </c:pt>
                <c:pt idx="254">
                  <c:v>37.817899999999995</c:v>
                </c:pt>
                <c:pt idx="255">
                  <c:v>37.817699999999995</c:v>
                </c:pt>
                <c:pt idx="256">
                  <c:v>37.839100000000002</c:v>
                </c:pt>
                <c:pt idx="257">
                  <c:v>37.8185</c:v>
                </c:pt>
                <c:pt idx="258">
                  <c:v>37.800899999999999</c:v>
                </c:pt>
                <c:pt idx="259">
                  <c:v>37.8279</c:v>
                </c:pt>
                <c:pt idx="260">
                  <c:v>37.874499999999998</c:v>
                </c:pt>
                <c:pt idx="261">
                  <c:v>37.915500000000002</c:v>
                </c:pt>
                <c:pt idx="262">
                  <c:v>37.831499999999998</c:v>
                </c:pt>
                <c:pt idx="263">
                  <c:v>37.7836</c:v>
                </c:pt>
                <c:pt idx="264">
                  <c:v>37.808800000000005</c:v>
                </c:pt>
                <c:pt idx="265">
                  <c:v>37.86</c:v>
                </c:pt>
                <c:pt idx="266">
                  <c:v>37.904299999999999</c:v>
                </c:pt>
                <c:pt idx="267">
                  <c:v>37.910899999999998</c:v>
                </c:pt>
                <c:pt idx="268">
                  <c:v>37.76230000000006</c:v>
                </c:pt>
                <c:pt idx="269">
                  <c:v>37.772400000000012</c:v>
                </c:pt>
                <c:pt idx="270">
                  <c:v>37.818200000000004</c:v>
                </c:pt>
                <c:pt idx="271">
                  <c:v>37.813699999999997</c:v>
                </c:pt>
                <c:pt idx="272">
                  <c:v>37.796200000000013</c:v>
                </c:pt>
                <c:pt idx="273">
                  <c:v>37.765000000000043</c:v>
                </c:pt>
                <c:pt idx="274">
                  <c:v>37.8583</c:v>
                </c:pt>
                <c:pt idx="275">
                  <c:v>37.825300000000013</c:v>
                </c:pt>
                <c:pt idx="276">
                  <c:v>37.885200000000005</c:v>
                </c:pt>
                <c:pt idx="277">
                  <c:v>37.867899999999999</c:v>
                </c:pt>
                <c:pt idx="278">
                  <c:v>37.878400000000006</c:v>
                </c:pt>
                <c:pt idx="279">
                  <c:v>37.802300000000002</c:v>
                </c:pt>
                <c:pt idx="280">
                  <c:v>37.798100000000069</c:v>
                </c:pt>
                <c:pt idx="281">
                  <c:v>37.822400000000002</c:v>
                </c:pt>
                <c:pt idx="282">
                  <c:v>37.885200000000005</c:v>
                </c:pt>
                <c:pt idx="283">
                  <c:v>37.878700000000002</c:v>
                </c:pt>
                <c:pt idx="284">
                  <c:v>37.787100000000002</c:v>
                </c:pt>
                <c:pt idx="285">
                  <c:v>37.761200000000002</c:v>
                </c:pt>
                <c:pt idx="286">
                  <c:v>37.802600000000005</c:v>
                </c:pt>
                <c:pt idx="287">
                  <c:v>37.8277</c:v>
                </c:pt>
                <c:pt idx="288">
                  <c:v>37.770600000000002</c:v>
                </c:pt>
                <c:pt idx="289">
                  <c:v>37.911099999999998</c:v>
                </c:pt>
                <c:pt idx="290">
                  <c:v>37.823600000000006</c:v>
                </c:pt>
                <c:pt idx="291">
                  <c:v>37.801899999999996</c:v>
                </c:pt>
                <c:pt idx="292">
                  <c:v>37.7866</c:v>
                </c:pt>
                <c:pt idx="293">
                  <c:v>37.787600000000005</c:v>
                </c:pt>
                <c:pt idx="294">
                  <c:v>37.795200000000044</c:v>
                </c:pt>
                <c:pt idx="295">
                  <c:v>37.912700000000001</c:v>
                </c:pt>
                <c:pt idx="296">
                  <c:v>37.796000000000049</c:v>
                </c:pt>
                <c:pt idx="297">
                  <c:v>37.909700000000001</c:v>
                </c:pt>
                <c:pt idx="298">
                  <c:v>37.902900000000002</c:v>
                </c:pt>
                <c:pt idx="299">
                  <c:v>37.828300000000013</c:v>
                </c:pt>
                <c:pt idx="300">
                  <c:v>37.817099999999996</c:v>
                </c:pt>
                <c:pt idx="301">
                  <c:v>37.826900000000002</c:v>
                </c:pt>
                <c:pt idx="302">
                  <c:v>37.762000000000043</c:v>
                </c:pt>
                <c:pt idx="303">
                  <c:v>37.761400000000002</c:v>
                </c:pt>
                <c:pt idx="304">
                  <c:v>37.752400000000002</c:v>
                </c:pt>
                <c:pt idx="305">
                  <c:v>37.898500000000013</c:v>
                </c:pt>
                <c:pt idx="306">
                  <c:v>37.83</c:v>
                </c:pt>
                <c:pt idx="307">
                  <c:v>37.774700000000003</c:v>
                </c:pt>
                <c:pt idx="308">
                  <c:v>37.840800000000002</c:v>
                </c:pt>
                <c:pt idx="309">
                  <c:v>37.824600000000004</c:v>
                </c:pt>
                <c:pt idx="310">
                  <c:v>37.880899999999997</c:v>
                </c:pt>
                <c:pt idx="311">
                  <c:v>37.783900000000003</c:v>
                </c:pt>
                <c:pt idx="312">
                  <c:v>37.822700000000012</c:v>
                </c:pt>
                <c:pt idx="313">
                  <c:v>37.900600000000004</c:v>
                </c:pt>
                <c:pt idx="314">
                  <c:v>37.8904</c:v>
                </c:pt>
                <c:pt idx="315">
                  <c:v>37.805300000000003</c:v>
                </c:pt>
                <c:pt idx="316">
                  <c:v>37.816600000000001</c:v>
                </c:pt>
                <c:pt idx="317">
                  <c:v>37.772400000000012</c:v>
                </c:pt>
                <c:pt idx="318">
                  <c:v>37.807899999999997</c:v>
                </c:pt>
                <c:pt idx="319">
                  <c:v>37.825000000000003</c:v>
                </c:pt>
                <c:pt idx="320">
                  <c:v>37.792100000000069</c:v>
                </c:pt>
                <c:pt idx="321">
                  <c:v>37.8904</c:v>
                </c:pt>
                <c:pt idx="322">
                  <c:v>37.823600000000006</c:v>
                </c:pt>
                <c:pt idx="323">
                  <c:v>37.8919</c:v>
                </c:pt>
                <c:pt idx="324">
                  <c:v>37.801000000000002</c:v>
                </c:pt>
                <c:pt idx="325">
                  <c:v>37.817999999999998</c:v>
                </c:pt>
                <c:pt idx="326">
                  <c:v>37.803699999999999</c:v>
                </c:pt>
                <c:pt idx="327">
                  <c:v>37.805300000000003</c:v>
                </c:pt>
                <c:pt idx="328">
                  <c:v>37.817899999999995</c:v>
                </c:pt>
                <c:pt idx="329">
                  <c:v>37.858899999999998</c:v>
                </c:pt>
                <c:pt idx="330">
                  <c:v>37.828200000000002</c:v>
                </c:pt>
                <c:pt idx="331">
                  <c:v>37.801299999999998</c:v>
                </c:pt>
                <c:pt idx="332">
                  <c:v>37.9009</c:v>
                </c:pt>
                <c:pt idx="333">
                  <c:v>37.906300000000002</c:v>
                </c:pt>
                <c:pt idx="334">
                  <c:v>37.779400000000003</c:v>
                </c:pt>
                <c:pt idx="335">
                  <c:v>37.891000000000005</c:v>
                </c:pt>
                <c:pt idx="336">
                  <c:v>37.89</c:v>
                </c:pt>
                <c:pt idx="337">
                  <c:v>37.909600000000005</c:v>
                </c:pt>
                <c:pt idx="338">
                  <c:v>37.752300000000012</c:v>
                </c:pt>
                <c:pt idx="339">
                  <c:v>37.771000000000001</c:v>
                </c:pt>
                <c:pt idx="340">
                  <c:v>37.794600000000003</c:v>
                </c:pt>
                <c:pt idx="341">
                  <c:v>37.8202</c:v>
                </c:pt>
                <c:pt idx="342">
                  <c:v>37.786800000000007</c:v>
                </c:pt>
                <c:pt idx="343">
                  <c:v>37.761200000000002</c:v>
                </c:pt>
                <c:pt idx="344">
                  <c:v>37.817999999999998</c:v>
                </c:pt>
                <c:pt idx="345">
                  <c:v>37.899800000000006</c:v>
                </c:pt>
                <c:pt idx="346">
                  <c:v>37.9133</c:v>
                </c:pt>
                <c:pt idx="347">
                  <c:v>37.833200000000005</c:v>
                </c:pt>
                <c:pt idx="348">
                  <c:v>37.772500000000043</c:v>
                </c:pt>
                <c:pt idx="349">
                  <c:v>37.909800000000004</c:v>
                </c:pt>
                <c:pt idx="350">
                  <c:v>37.846600000000002</c:v>
                </c:pt>
                <c:pt idx="351">
                  <c:v>37.765800000000013</c:v>
                </c:pt>
                <c:pt idx="352">
                  <c:v>37.8996</c:v>
                </c:pt>
                <c:pt idx="353">
                  <c:v>37.827400000000004</c:v>
                </c:pt>
                <c:pt idx="354">
                  <c:v>37.850999999999999</c:v>
                </c:pt>
                <c:pt idx="355">
                  <c:v>37.794200000000011</c:v>
                </c:pt>
                <c:pt idx="356">
                  <c:v>37.760600000000011</c:v>
                </c:pt>
                <c:pt idx="357">
                  <c:v>37.797800000000002</c:v>
                </c:pt>
                <c:pt idx="358">
                  <c:v>37.841999999999999</c:v>
                </c:pt>
                <c:pt idx="359">
                  <c:v>37.816800000000001</c:v>
                </c:pt>
                <c:pt idx="360">
                  <c:v>37.776700000000012</c:v>
                </c:pt>
                <c:pt idx="361">
                  <c:v>37.871600000000001</c:v>
                </c:pt>
                <c:pt idx="362">
                  <c:v>37.801899999999996</c:v>
                </c:pt>
                <c:pt idx="363">
                  <c:v>37.830100000000002</c:v>
                </c:pt>
                <c:pt idx="364">
                  <c:v>37.820600000000006</c:v>
                </c:pt>
                <c:pt idx="365">
                  <c:v>37.823300000000003</c:v>
                </c:pt>
                <c:pt idx="366">
                  <c:v>37.853699999999996</c:v>
                </c:pt>
                <c:pt idx="367">
                  <c:v>37.816299999999998</c:v>
                </c:pt>
                <c:pt idx="368">
                  <c:v>37.772900000000043</c:v>
                </c:pt>
                <c:pt idx="369">
                  <c:v>37.794600000000003</c:v>
                </c:pt>
                <c:pt idx="370">
                  <c:v>37.800000000000004</c:v>
                </c:pt>
                <c:pt idx="371">
                  <c:v>37.910000000000004</c:v>
                </c:pt>
                <c:pt idx="372">
                  <c:v>37.860900000000001</c:v>
                </c:pt>
                <c:pt idx="373">
                  <c:v>37.883299999999998</c:v>
                </c:pt>
                <c:pt idx="374">
                  <c:v>37.808</c:v>
                </c:pt>
                <c:pt idx="375">
                  <c:v>37.822800000000001</c:v>
                </c:pt>
                <c:pt idx="376">
                  <c:v>37.831200000000003</c:v>
                </c:pt>
                <c:pt idx="377">
                  <c:v>37.8384</c:v>
                </c:pt>
                <c:pt idx="378">
                  <c:v>37.816600000000001</c:v>
                </c:pt>
                <c:pt idx="379">
                  <c:v>37.816600000000001</c:v>
                </c:pt>
                <c:pt idx="380">
                  <c:v>37.812800000000003</c:v>
                </c:pt>
                <c:pt idx="381">
                  <c:v>37.8399</c:v>
                </c:pt>
                <c:pt idx="382">
                  <c:v>37.818200000000004</c:v>
                </c:pt>
                <c:pt idx="383">
                  <c:v>37.8277</c:v>
                </c:pt>
                <c:pt idx="384">
                  <c:v>37.831600000000002</c:v>
                </c:pt>
                <c:pt idx="385">
                  <c:v>37.773000000000003</c:v>
                </c:pt>
                <c:pt idx="386">
                  <c:v>37.777800000000006</c:v>
                </c:pt>
                <c:pt idx="387">
                  <c:v>37.923100000000012</c:v>
                </c:pt>
                <c:pt idx="388">
                  <c:v>37.900800000000004</c:v>
                </c:pt>
                <c:pt idx="389">
                  <c:v>37.859400000000001</c:v>
                </c:pt>
                <c:pt idx="390">
                  <c:v>37.775400000000012</c:v>
                </c:pt>
                <c:pt idx="391">
                  <c:v>37.898500000000013</c:v>
                </c:pt>
                <c:pt idx="392">
                  <c:v>37.759300000000003</c:v>
                </c:pt>
                <c:pt idx="393">
                  <c:v>37.815600000000003</c:v>
                </c:pt>
                <c:pt idx="394">
                  <c:v>37.875800000000005</c:v>
                </c:pt>
                <c:pt idx="395">
                  <c:v>37.780900000000003</c:v>
                </c:pt>
                <c:pt idx="396">
                  <c:v>37.895300000000013</c:v>
                </c:pt>
                <c:pt idx="397">
                  <c:v>37.817099999999996</c:v>
                </c:pt>
                <c:pt idx="398">
                  <c:v>37.820400000000006</c:v>
                </c:pt>
                <c:pt idx="399">
                  <c:v>37.8917</c:v>
                </c:pt>
                <c:pt idx="400">
                  <c:v>37.895300000000013</c:v>
                </c:pt>
                <c:pt idx="401">
                  <c:v>37.794100000000043</c:v>
                </c:pt>
                <c:pt idx="402">
                  <c:v>37.827300000000001</c:v>
                </c:pt>
                <c:pt idx="403">
                  <c:v>37.759400000000007</c:v>
                </c:pt>
                <c:pt idx="404">
                  <c:v>37.8795</c:v>
                </c:pt>
                <c:pt idx="405">
                  <c:v>37.874400000000001</c:v>
                </c:pt>
                <c:pt idx="406">
                  <c:v>37.816299999999998</c:v>
                </c:pt>
                <c:pt idx="407">
                  <c:v>37.821800000000003</c:v>
                </c:pt>
                <c:pt idx="408">
                  <c:v>37.809100000000001</c:v>
                </c:pt>
                <c:pt idx="409">
                  <c:v>37.826900000000002</c:v>
                </c:pt>
                <c:pt idx="410">
                  <c:v>37.837299999999999</c:v>
                </c:pt>
                <c:pt idx="411">
                  <c:v>37.805600000000005</c:v>
                </c:pt>
                <c:pt idx="412">
                  <c:v>37.881599999999999</c:v>
                </c:pt>
                <c:pt idx="413">
                  <c:v>37.8949</c:v>
                </c:pt>
                <c:pt idx="414">
                  <c:v>37.763400000000011</c:v>
                </c:pt>
                <c:pt idx="415">
                  <c:v>37.769600000000011</c:v>
                </c:pt>
                <c:pt idx="416">
                  <c:v>37.768700000000059</c:v>
                </c:pt>
                <c:pt idx="417">
                  <c:v>37.8123</c:v>
                </c:pt>
                <c:pt idx="418">
                  <c:v>37.770300000000013</c:v>
                </c:pt>
                <c:pt idx="419">
                  <c:v>37.819299999999998</c:v>
                </c:pt>
                <c:pt idx="420">
                  <c:v>37.817399999999999</c:v>
                </c:pt>
                <c:pt idx="421">
                  <c:v>37.893600000000006</c:v>
                </c:pt>
                <c:pt idx="422">
                  <c:v>37.829100000000011</c:v>
                </c:pt>
                <c:pt idx="423">
                  <c:v>37.909800000000004</c:v>
                </c:pt>
                <c:pt idx="424">
                  <c:v>37.883299999999998</c:v>
                </c:pt>
                <c:pt idx="425">
                  <c:v>37.79570000000006</c:v>
                </c:pt>
                <c:pt idx="426">
                  <c:v>37.816499999999998</c:v>
                </c:pt>
                <c:pt idx="427">
                  <c:v>37.894800000000004</c:v>
                </c:pt>
                <c:pt idx="428">
                  <c:v>37.784200000000006</c:v>
                </c:pt>
                <c:pt idx="429">
                  <c:v>37.913800000000002</c:v>
                </c:pt>
                <c:pt idx="430">
                  <c:v>37.796400000000013</c:v>
                </c:pt>
                <c:pt idx="431">
                  <c:v>37.805</c:v>
                </c:pt>
                <c:pt idx="432">
                  <c:v>37.884099999999997</c:v>
                </c:pt>
                <c:pt idx="433">
                  <c:v>37.825700000000012</c:v>
                </c:pt>
                <c:pt idx="434">
                  <c:v>37.882200000000005</c:v>
                </c:pt>
                <c:pt idx="435">
                  <c:v>37.8155</c:v>
                </c:pt>
                <c:pt idx="436">
                  <c:v>37.893300000000011</c:v>
                </c:pt>
                <c:pt idx="437">
                  <c:v>37.796200000000013</c:v>
                </c:pt>
                <c:pt idx="438">
                  <c:v>37.803000000000004</c:v>
                </c:pt>
                <c:pt idx="439">
                  <c:v>37.8035</c:v>
                </c:pt>
                <c:pt idx="440">
                  <c:v>37.86</c:v>
                </c:pt>
                <c:pt idx="441">
                  <c:v>37.8703</c:v>
                </c:pt>
                <c:pt idx="442">
                  <c:v>37.894500000000001</c:v>
                </c:pt>
                <c:pt idx="443">
                  <c:v>37.823600000000006</c:v>
                </c:pt>
                <c:pt idx="444">
                  <c:v>37.817599999999999</c:v>
                </c:pt>
                <c:pt idx="445">
                  <c:v>37.806600000000003</c:v>
                </c:pt>
                <c:pt idx="446">
                  <c:v>37.801799999999993</c:v>
                </c:pt>
                <c:pt idx="447">
                  <c:v>37.823300000000003</c:v>
                </c:pt>
                <c:pt idx="448">
                  <c:v>37.801299999999998</c:v>
                </c:pt>
                <c:pt idx="449">
                  <c:v>37.813699999999997</c:v>
                </c:pt>
                <c:pt idx="450">
                  <c:v>37.912300000000002</c:v>
                </c:pt>
                <c:pt idx="451">
                  <c:v>37.878300000000003</c:v>
                </c:pt>
                <c:pt idx="452">
                  <c:v>37.814399999999999</c:v>
                </c:pt>
                <c:pt idx="453">
                  <c:v>37.899000000000001</c:v>
                </c:pt>
                <c:pt idx="454">
                  <c:v>37.834400000000002</c:v>
                </c:pt>
                <c:pt idx="455">
                  <c:v>37.810400000000001</c:v>
                </c:pt>
                <c:pt idx="456">
                  <c:v>37.760400000000011</c:v>
                </c:pt>
                <c:pt idx="457">
                  <c:v>37.784000000000006</c:v>
                </c:pt>
                <c:pt idx="458">
                  <c:v>37.816800000000001</c:v>
                </c:pt>
                <c:pt idx="459">
                  <c:v>37.810999999999993</c:v>
                </c:pt>
                <c:pt idx="460">
                  <c:v>37.813099999999999</c:v>
                </c:pt>
                <c:pt idx="461">
                  <c:v>37.814899999999994</c:v>
                </c:pt>
                <c:pt idx="462">
                  <c:v>37.885400000000004</c:v>
                </c:pt>
                <c:pt idx="463">
                  <c:v>37.826000000000001</c:v>
                </c:pt>
                <c:pt idx="464">
                  <c:v>37.798000000000044</c:v>
                </c:pt>
                <c:pt idx="465">
                  <c:v>37.797700000000013</c:v>
                </c:pt>
                <c:pt idx="466">
                  <c:v>37.751300000000001</c:v>
                </c:pt>
                <c:pt idx="467">
                  <c:v>37.811199999999999</c:v>
                </c:pt>
                <c:pt idx="468">
                  <c:v>37.819699999999997</c:v>
                </c:pt>
                <c:pt idx="469">
                  <c:v>37.796700000000044</c:v>
                </c:pt>
                <c:pt idx="470">
                  <c:v>37.913800000000002</c:v>
                </c:pt>
                <c:pt idx="471">
                  <c:v>37.764500000000012</c:v>
                </c:pt>
                <c:pt idx="472">
                  <c:v>37.748300000000043</c:v>
                </c:pt>
                <c:pt idx="473">
                  <c:v>37.773800000000001</c:v>
                </c:pt>
                <c:pt idx="474">
                  <c:v>37.782700000000013</c:v>
                </c:pt>
                <c:pt idx="475">
                  <c:v>37.827400000000004</c:v>
                </c:pt>
                <c:pt idx="476">
                  <c:v>37.788600000000002</c:v>
                </c:pt>
                <c:pt idx="477">
                  <c:v>37.757000000000005</c:v>
                </c:pt>
                <c:pt idx="478">
                  <c:v>37.773900000000012</c:v>
                </c:pt>
                <c:pt idx="479">
                  <c:v>37.820600000000006</c:v>
                </c:pt>
                <c:pt idx="480">
                  <c:v>37.766000000000012</c:v>
                </c:pt>
                <c:pt idx="481">
                  <c:v>37.772400000000012</c:v>
                </c:pt>
                <c:pt idx="482">
                  <c:v>37.7712</c:v>
                </c:pt>
                <c:pt idx="483">
                  <c:v>37.828400000000002</c:v>
                </c:pt>
                <c:pt idx="484">
                  <c:v>37.76230000000006</c:v>
                </c:pt>
                <c:pt idx="485">
                  <c:v>37.828200000000002</c:v>
                </c:pt>
                <c:pt idx="486">
                  <c:v>37.903300000000002</c:v>
                </c:pt>
                <c:pt idx="487">
                  <c:v>37.8643</c:v>
                </c:pt>
                <c:pt idx="488">
                  <c:v>37.875300000000003</c:v>
                </c:pt>
                <c:pt idx="489">
                  <c:v>37.802900000000001</c:v>
                </c:pt>
                <c:pt idx="490">
                  <c:v>37.808800000000005</c:v>
                </c:pt>
                <c:pt idx="491">
                  <c:v>37.810400000000001</c:v>
                </c:pt>
                <c:pt idx="492">
                  <c:v>37.7545</c:v>
                </c:pt>
                <c:pt idx="493">
                  <c:v>37.802200000000006</c:v>
                </c:pt>
                <c:pt idx="494">
                  <c:v>37.78</c:v>
                </c:pt>
                <c:pt idx="495">
                  <c:v>37.809800000000003</c:v>
                </c:pt>
                <c:pt idx="496">
                  <c:v>37.790400000000012</c:v>
                </c:pt>
                <c:pt idx="497">
                  <c:v>37.786200000000001</c:v>
                </c:pt>
                <c:pt idx="498">
                  <c:v>37.779100000000042</c:v>
                </c:pt>
                <c:pt idx="499">
                  <c:v>37.793400000000013</c:v>
                </c:pt>
              </c:numCache>
            </c:numRef>
          </c:yVal>
        </c:ser>
        <c:ser>
          <c:idx val="4"/>
          <c:order val="2"/>
          <c:spPr>
            <a:ln>
              <a:noFill/>
            </a:ln>
          </c:spPr>
          <c:marker>
            <c:symbol val="circle"/>
            <c:size val="2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'C:\Users\Dale\Dropbox\LTRANS SEED\Tangier\sim3_may1997\[Sim 3_2.25.2013.xlsx]day 2_May97 '!$R$503:$R$1002</c:f>
              <c:numCache>
                <c:formatCode>General</c:formatCode>
                <c:ptCount val="500"/>
                <c:pt idx="0">
                  <c:v>-76.027500000000003</c:v>
                </c:pt>
                <c:pt idx="1">
                  <c:v>-76.038699999999992</c:v>
                </c:pt>
                <c:pt idx="2">
                  <c:v>-76.035200000000003</c:v>
                </c:pt>
                <c:pt idx="3">
                  <c:v>-76.029899999999998</c:v>
                </c:pt>
                <c:pt idx="4">
                  <c:v>-76.031499999999994</c:v>
                </c:pt>
                <c:pt idx="5">
                  <c:v>-76.030199999999994</c:v>
                </c:pt>
                <c:pt idx="6">
                  <c:v>-76.062699999999992</c:v>
                </c:pt>
                <c:pt idx="7">
                  <c:v>-76.028599999999983</c:v>
                </c:pt>
                <c:pt idx="8">
                  <c:v>-76.031000000000006</c:v>
                </c:pt>
                <c:pt idx="9">
                  <c:v>-76.034600000000026</c:v>
                </c:pt>
                <c:pt idx="10">
                  <c:v>-76.034999999999997</c:v>
                </c:pt>
                <c:pt idx="11">
                  <c:v>-76.0334</c:v>
                </c:pt>
                <c:pt idx="12">
                  <c:v>-76.032600000000002</c:v>
                </c:pt>
                <c:pt idx="13">
                  <c:v>-76.034000000000006</c:v>
                </c:pt>
                <c:pt idx="14">
                  <c:v>-76.037600000000026</c:v>
                </c:pt>
                <c:pt idx="15">
                  <c:v>-76.033699999999996</c:v>
                </c:pt>
                <c:pt idx="16">
                  <c:v>-76.029299999999992</c:v>
                </c:pt>
                <c:pt idx="17">
                  <c:v>-76.031999999999996</c:v>
                </c:pt>
                <c:pt idx="18">
                  <c:v>-76.034099999999995</c:v>
                </c:pt>
                <c:pt idx="19">
                  <c:v>-76.030299999999997</c:v>
                </c:pt>
                <c:pt idx="20">
                  <c:v>-76.031999999999996</c:v>
                </c:pt>
                <c:pt idx="21">
                  <c:v>-76.033900000000003</c:v>
                </c:pt>
                <c:pt idx="22">
                  <c:v>-76.029600000000002</c:v>
                </c:pt>
                <c:pt idx="23">
                  <c:v>-76.034600000000026</c:v>
                </c:pt>
                <c:pt idx="24">
                  <c:v>-76.029399999999981</c:v>
                </c:pt>
                <c:pt idx="25">
                  <c:v>-76.054000000000002</c:v>
                </c:pt>
                <c:pt idx="26">
                  <c:v>-76.035899999999998</c:v>
                </c:pt>
                <c:pt idx="27">
                  <c:v>-76.036100000000005</c:v>
                </c:pt>
                <c:pt idx="28">
                  <c:v>-76.035499999999999</c:v>
                </c:pt>
                <c:pt idx="29">
                  <c:v>-76.034099999999995</c:v>
                </c:pt>
                <c:pt idx="30">
                  <c:v>-76.033500000000004</c:v>
                </c:pt>
                <c:pt idx="31">
                  <c:v>-76.033199999999994</c:v>
                </c:pt>
                <c:pt idx="32">
                  <c:v>-76.039000000000001</c:v>
                </c:pt>
                <c:pt idx="33">
                  <c:v>-76.023699999999991</c:v>
                </c:pt>
                <c:pt idx="34">
                  <c:v>-76.062200000000004</c:v>
                </c:pt>
                <c:pt idx="35">
                  <c:v>-76.029299999999992</c:v>
                </c:pt>
                <c:pt idx="36">
                  <c:v>-76.034800000000004</c:v>
                </c:pt>
                <c:pt idx="37">
                  <c:v>-76.028599999999983</c:v>
                </c:pt>
                <c:pt idx="38">
                  <c:v>-76.031300000000002</c:v>
                </c:pt>
                <c:pt idx="39">
                  <c:v>-76.033299999999997</c:v>
                </c:pt>
                <c:pt idx="40">
                  <c:v>-76.039000000000001</c:v>
                </c:pt>
                <c:pt idx="41">
                  <c:v>-76.035200000000003</c:v>
                </c:pt>
                <c:pt idx="42">
                  <c:v>-76.036299999999997</c:v>
                </c:pt>
                <c:pt idx="43">
                  <c:v>-76.037400000000005</c:v>
                </c:pt>
                <c:pt idx="44">
                  <c:v>-76.0364</c:v>
                </c:pt>
                <c:pt idx="45">
                  <c:v>-76.033299999999997</c:v>
                </c:pt>
                <c:pt idx="46">
                  <c:v>-76.030900000000003</c:v>
                </c:pt>
                <c:pt idx="47">
                  <c:v>-76.040899999999993</c:v>
                </c:pt>
                <c:pt idx="48">
                  <c:v>-76.031000000000006</c:v>
                </c:pt>
                <c:pt idx="49">
                  <c:v>-76.032899999999998</c:v>
                </c:pt>
                <c:pt idx="50">
                  <c:v>-76.029299999999992</c:v>
                </c:pt>
                <c:pt idx="51">
                  <c:v>-76.029499999999999</c:v>
                </c:pt>
                <c:pt idx="52">
                  <c:v>-76.031000000000006</c:v>
                </c:pt>
                <c:pt idx="53">
                  <c:v>-76.033100000000005</c:v>
                </c:pt>
                <c:pt idx="54">
                  <c:v>-76.041900000000027</c:v>
                </c:pt>
                <c:pt idx="55">
                  <c:v>-76.033500000000004</c:v>
                </c:pt>
                <c:pt idx="56">
                  <c:v>-76.035799999999981</c:v>
                </c:pt>
                <c:pt idx="57">
                  <c:v>-76.03</c:v>
                </c:pt>
                <c:pt idx="58">
                  <c:v>-76.030600000000007</c:v>
                </c:pt>
                <c:pt idx="59">
                  <c:v>-76.03279999999998</c:v>
                </c:pt>
                <c:pt idx="60">
                  <c:v>-76.032399999999981</c:v>
                </c:pt>
                <c:pt idx="61">
                  <c:v>-76.041300000000007</c:v>
                </c:pt>
                <c:pt idx="62">
                  <c:v>-76.034000000000006</c:v>
                </c:pt>
                <c:pt idx="63">
                  <c:v>-76.034600000000026</c:v>
                </c:pt>
                <c:pt idx="64">
                  <c:v>-76.029600000000002</c:v>
                </c:pt>
                <c:pt idx="65">
                  <c:v>-76.038200000000003</c:v>
                </c:pt>
                <c:pt idx="66">
                  <c:v>-76.037999999999997</c:v>
                </c:pt>
                <c:pt idx="67">
                  <c:v>-76.033299999999997</c:v>
                </c:pt>
                <c:pt idx="68">
                  <c:v>-76.031700000000001</c:v>
                </c:pt>
                <c:pt idx="69">
                  <c:v>-76.031999999999996</c:v>
                </c:pt>
                <c:pt idx="70">
                  <c:v>-76.0291</c:v>
                </c:pt>
                <c:pt idx="71">
                  <c:v>-76.0321</c:v>
                </c:pt>
                <c:pt idx="72">
                  <c:v>-76.039699999999996</c:v>
                </c:pt>
                <c:pt idx="73">
                  <c:v>-76.034099999999995</c:v>
                </c:pt>
                <c:pt idx="74">
                  <c:v>-76.040499999999994</c:v>
                </c:pt>
                <c:pt idx="75">
                  <c:v>-76.037400000000005</c:v>
                </c:pt>
                <c:pt idx="76">
                  <c:v>-76.031999999999996</c:v>
                </c:pt>
                <c:pt idx="77">
                  <c:v>-76.035499999999999</c:v>
                </c:pt>
                <c:pt idx="78">
                  <c:v>-76.033199999999994</c:v>
                </c:pt>
                <c:pt idx="79">
                  <c:v>-76.0398</c:v>
                </c:pt>
                <c:pt idx="80">
                  <c:v>-76.039299999999997</c:v>
                </c:pt>
                <c:pt idx="81">
                  <c:v>-76.033500000000004</c:v>
                </c:pt>
                <c:pt idx="82">
                  <c:v>-76.034200000000027</c:v>
                </c:pt>
                <c:pt idx="83">
                  <c:v>-76.031599999999997</c:v>
                </c:pt>
                <c:pt idx="84">
                  <c:v>-76.032200000000003</c:v>
                </c:pt>
                <c:pt idx="85">
                  <c:v>-76.034200000000027</c:v>
                </c:pt>
                <c:pt idx="86">
                  <c:v>-76.033000000000001</c:v>
                </c:pt>
                <c:pt idx="87">
                  <c:v>-76.030600000000007</c:v>
                </c:pt>
                <c:pt idx="88">
                  <c:v>-76.035499999999999</c:v>
                </c:pt>
                <c:pt idx="89">
                  <c:v>-76.036299999999997</c:v>
                </c:pt>
                <c:pt idx="90">
                  <c:v>-76.025799999999919</c:v>
                </c:pt>
                <c:pt idx="91">
                  <c:v>-76.036100000000005</c:v>
                </c:pt>
                <c:pt idx="92">
                  <c:v>-76.030500000000004</c:v>
                </c:pt>
                <c:pt idx="93">
                  <c:v>-76.030600000000007</c:v>
                </c:pt>
                <c:pt idx="94">
                  <c:v>-76.0381</c:v>
                </c:pt>
                <c:pt idx="95">
                  <c:v>-76.034099999999995</c:v>
                </c:pt>
                <c:pt idx="96">
                  <c:v>-76.049300000000002</c:v>
                </c:pt>
                <c:pt idx="97">
                  <c:v>-76.032299999999992</c:v>
                </c:pt>
                <c:pt idx="98">
                  <c:v>-76.036799999999999</c:v>
                </c:pt>
                <c:pt idx="99">
                  <c:v>-76.034499999999994</c:v>
                </c:pt>
                <c:pt idx="100">
                  <c:v>-76.037099999999995</c:v>
                </c:pt>
                <c:pt idx="101">
                  <c:v>-76.047500000000085</c:v>
                </c:pt>
                <c:pt idx="102">
                  <c:v>-76.042500000000004</c:v>
                </c:pt>
                <c:pt idx="103">
                  <c:v>-76.036000000000001</c:v>
                </c:pt>
                <c:pt idx="104">
                  <c:v>-76.027900000000002</c:v>
                </c:pt>
                <c:pt idx="105">
                  <c:v>-76.032499999999999</c:v>
                </c:pt>
                <c:pt idx="106">
                  <c:v>-76.034200000000027</c:v>
                </c:pt>
                <c:pt idx="107">
                  <c:v>-76.0321</c:v>
                </c:pt>
                <c:pt idx="108">
                  <c:v>-76.0321</c:v>
                </c:pt>
                <c:pt idx="109">
                  <c:v>-76.030799999999999</c:v>
                </c:pt>
                <c:pt idx="110">
                  <c:v>-76.031400000000005</c:v>
                </c:pt>
                <c:pt idx="111">
                  <c:v>-76.035699999999991</c:v>
                </c:pt>
                <c:pt idx="112">
                  <c:v>-76.034000000000006</c:v>
                </c:pt>
                <c:pt idx="113">
                  <c:v>-76.032200000000003</c:v>
                </c:pt>
                <c:pt idx="114">
                  <c:v>-76.0321</c:v>
                </c:pt>
                <c:pt idx="115">
                  <c:v>-76.034400000000005</c:v>
                </c:pt>
                <c:pt idx="116">
                  <c:v>-76.037000000000006</c:v>
                </c:pt>
                <c:pt idx="117">
                  <c:v>-76.033500000000004</c:v>
                </c:pt>
                <c:pt idx="118">
                  <c:v>-76.030500000000004</c:v>
                </c:pt>
                <c:pt idx="119">
                  <c:v>-76.034999999999997</c:v>
                </c:pt>
                <c:pt idx="120">
                  <c:v>-76.037099999999995</c:v>
                </c:pt>
                <c:pt idx="121">
                  <c:v>-76.033699999999996</c:v>
                </c:pt>
                <c:pt idx="122">
                  <c:v>-76.035499999999999</c:v>
                </c:pt>
                <c:pt idx="123">
                  <c:v>-76.0304</c:v>
                </c:pt>
                <c:pt idx="124">
                  <c:v>-76.031099999999995</c:v>
                </c:pt>
                <c:pt idx="125">
                  <c:v>-76.0321</c:v>
                </c:pt>
                <c:pt idx="126">
                  <c:v>-76.032399999999981</c:v>
                </c:pt>
                <c:pt idx="127">
                  <c:v>-76.038399999999982</c:v>
                </c:pt>
                <c:pt idx="128">
                  <c:v>-76.030199999999994</c:v>
                </c:pt>
                <c:pt idx="129">
                  <c:v>-76.033000000000001</c:v>
                </c:pt>
                <c:pt idx="130">
                  <c:v>-76.029600000000002</c:v>
                </c:pt>
                <c:pt idx="131">
                  <c:v>-76.030799999999999</c:v>
                </c:pt>
                <c:pt idx="132">
                  <c:v>-76.030600000000007</c:v>
                </c:pt>
                <c:pt idx="133">
                  <c:v>-76.031099999999995</c:v>
                </c:pt>
                <c:pt idx="134">
                  <c:v>-76.030500000000004</c:v>
                </c:pt>
                <c:pt idx="135">
                  <c:v>-76.033500000000004</c:v>
                </c:pt>
                <c:pt idx="136">
                  <c:v>-76.033100000000005</c:v>
                </c:pt>
                <c:pt idx="137">
                  <c:v>-76.031800000000004</c:v>
                </c:pt>
                <c:pt idx="138">
                  <c:v>-76.034899999999993</c:v>
                </c:pt>
                <c:pt idx="139">
                  <c:v>-76.0304</c:v>
                </c:pt>
                <c:pt idx="140">
                  <c:v>-76.030500000000004</c:v>
                </c:pt>
                <c:pt idx="141">
                  <c:v>-76.037800000000004</c:v>
                </c:pt>
                <c:pt idx="142">
                  <c:v>-76.035600000000002</c:v>
                </c:pt>
                <c:pt idx="143">
                  <c:v>-76.033799999999999</c:v>
                </c:pt>
                <c:pt idx="144">
                  <c:v>-76.034099999999995</c:v>
                </c:pt>
                <c:pt idx="145">
                  <c:v>-76.0334</c:v>
                </c:pt>
                <c:pt idx="146">
                  <c:v>-76.032299999999992</c:v>
                </c:pt>
                <c:pt idx="147">
                  <c:v>-76.035600000000002</c:v>
                </c:pt>
                <c:pt idx="148">
                  <c:v>-76.034200000000027</c:v>
                </c:pt>
                <c:pt idx="149">
                  <c:v>-76.048400000000001</c:v>
                </c:pt>
                <c:pt idx="150">
                  <c:v>-76.0291</c:v>
                </c:pt>
                <c:pt idx="151">
                  <c:v>-76.028399999999948</c:v>
                </c:pt>
                <c:pt idx="152">
                  <c:v>-76.056600000000003</c:v>
                </c:pt>
                <c:pt idx="153">
                  <c:v>-76.034700000000001</c:v>
                </c:pt>
                <c:pt idx="154">
                  <c:v>-76.033600000000007</c:v>
                </c:pt>
                <c:pt idx="155">
                  <c:v>-76.033799999999999</c:v>
                </c:pt>
                <c:pt idx="156">
                  <c:v>-76.064300000000003</c:v>
                </c:pt>
                <c:pt idx="157">
                  <c:v>-76.033799999999999</c:v>
                </c:pt>
                <c:pt idx="158">
                  <c:v>-76.032399999999981</c:v>
                </c:pt>
                <c:pt idx="159">
                  <c:v>-76.028199999999998</c:v>
                </c:pt>
                <c:pt idx="160">
                  <c:v>-76.034400000000005</c:v>
                </c:pt>
                <c:pt idx="161">
                  <c:v>-76.034800000000004</c:v>
                </c:pt>
                <c:pt idx="162">
                  <c:v>-76.033900000000003</c:v>
                </c:pt>
                <c:pt idx="163">
                  <c:v>-76.034200000000027</c:v>
                </c:pt>
                <c:pt idx="164">
                  <c:v>-76.031999999999996</c:v>
                </c:pt>
                <c:pt idx="165">
                  <c:v>-76.032699999999991</c:v>
                </c:pt>
                <c:pt idx="166">
                  <c:v>-76.034999999999997</c:v>
                </c:pt>
                <c:pt idx="167">
                  <c:v>-76.033600000000007</c:v>
                </c:pt>
                <c:pt idx="168">
                  <c:v>-76.033500000000004</c:v>
                </c:pt>
                <c:pt idx="169">
                  <c:v>-76.027500000000003</c:v>
                </c:pt>
                <c:pt idx="170">
                  <c:v>-76.049099999999996</c:v>
                </c:pt>
                <c:pt idx="171">
                  <c:v>-76.034099999999995</c:v>
                </c:pt>
                <c:pt idx="172">
                  <c:v>-76.052999999999983</c:v>
                </c:pt>
                <c:pt idx="173">
                  <c:v>-76.037300000000002</c:v>
                </c:pt>
                <c:pt idx="174">
                  <c:v>-76.029299999999992</c:v>
                </c:pt>
                <c:pt idx="175">
                  <c:v>-76.036000000000001</c:v>
                </c:pt>
                <c:pt idx="176">
                  <c:v>-76.031800000000004</c:v>
                </c:pt>
                <c:pt idx="177">
                  <c:v>-76.0321</c:v>
                </c:pt>
                <c:pt idx="178">
                  <c:v>-76.030900000000003</c:v>
                </c:pt>
                <c:pt idx="179">
                  <c:v>-76.031800000000004</c:v>
                </c:pt>
                <c:pt idx="180">
                  <c:v>-76.034200000000027</c:v>
                </c:pt>
                <c:pt idx="181">
                  <c:v>-76.034600000000026</c:v>
                </c:pt>
                <c:pt idx="182">
                  <c:v>-76.02979999999998</c:v>
                </c:pt>
                <c:pt idx="183">
                  <c:v>-76.035799999999981</c:v>
                </c:pt>
                <c:pt idx="184">
                  <c:v>-76.034800000000004</c:v>
                </c:pt>
                <c:pt idx="185">
                  <c:v>-76.032299999999992</c:v>
                </c:pt>
                <c:pt idx="186">
                  <c:v>-76.027900000000002</c:v>
                </c:pt>
                <c:pt idx="187">
                  <c:v>-76.035399999999981</c:v>
                </c:pt>
                <c:pt idx="188">
                  <c:v>-76.03279999999998</c:v>
                </c:pt>
                <c:pt idx="189">
                  <c:v>-76.03</c:v>
                </c:pt>
                <c:pt idx="190">
                  <c:v>-76.036299999999997</c:v>
                </c:pt>
                <c:pt idx="191">
                  <c:v>-76.033199999999994</c:v>
                </c:pt>
                <c:pt idx="192">
                  <c:v>-76.036199999999994</c:v>
                </c:pt>
                <c:pt idx="193">
                  <c:v>-76.033199999999994</c:v>
                </c:pt>
                <c:pt idx="194">
                  <c:v>-76.034999999999997</c:v>
                </c:pt>
                <c:pt idx="195">
                  <c:v>-76.036600000000007</c:v>
                </c:pt>
                <c:pt idx="196">
                  <c:v>-76.053399999999982</c:v>
                </c:pt>
                <c:pt idx="197">
                  <c:v>-76.035699999999991</c:v>
                </c:pt>
                <c:pt idx="198">
                  <c:v>-76.031999999999996</c:v>
                </c:pt>
                <c:pt idx="199">
                  <c:v>-76.051199999999994</c:v>
                </c:pt>
                <c:pt idx="200">
                  <c:v>-76.054900000000004</c:v>
                </c:pt>
                <c:pt idx="201">
                  <c:v>-76.030699999999996</c:v>
                </c:pt>
                <c:pt idx="202">
                  <c:v>-76.031700000000001</c:v>
                </c:pt>
                <c:pt idx="203">
                  <c:v>-76.037300000000002</c:v>
                </c:pt>
                <c:pt idx="204">
                  <c:v>-76.033000000000001</c:v>
                </c:pt>
                <c:pt idx="205">
                  <c:v>-76.033000000000001</c:v>
                </c:pt>
                <c:pt idx="206">
                  <c:v>-76.030600000000007</c:v>
                </c:pt>
                <c:pt idx="207">
                  <c:v>-76.032299999999992</c:v>
                </c:pt>
                <c:pt idx="208">
                  <c:v>-76.029299999999992</c:v>
                </c:pt>
                <c:pt idx="209">
                  <c:v>-76.032299999999992</c:v>
                </c:pt>
                <c:pt idx="210">
                  <c:v>-76.0364</c:v>
                </c:pt>
                <c:pt idx="211">
                  <c:v>-76.037499999999994</c:v>
                </c:pt>
                <c:pt idx="212">
                  <c:v>-76.035699999999991</c:v>
                </c:pt>
                <c:pt idx="213">
                  <c:v>-76.029699999999991</c:v>
                </c:pt>
                <c:pt idx="214">
                  <c:v>-76.033900000000003</c:v>
                </c:pt>
                <c:pt idx="215">
                  <c:v>-76.030799999999999</c:v>
                </c:pt>
                <c:pt idx="216">
                  <c:v>-76.032399999999981</c:v>
                </c:pt>
                <c:pt idx="217">
                  <c:v>-76.036000000000001</c:v>
                </c:pt>
                <c:pt idx="218">
                  <c:v>-76.033000000000001</c:v>
                </c:pt>
                <c:pt idx="219">
                  <c:v>-76.034200000000027</c:v>
                </c:pt>
                <c:pt idx="220">
                  <c:v>-76.033600000000007</c:v>
                </c:pt>
                <c:pt idx="221">
                  <c:v>-76.033299999999997</c:v>
                </c:pt>
                <c:pt idx="222">
                  <c:v>-76.03279999999998</c:v>
                </c:pt>
                <c:pt idx="223">
                  <c:v>-76.033100000000005</c:v>
                </c:pt>
                <c:pt idx="224">
                  <c:v>-76.032399999999981</c:v>
                </c:pt>
                <c:pt idx="225">
                  <c:v>-76.032600000000002</c:v>
                </c:pt>
                <c:pt idx="226">
                  <c:v>-76.0261</c:v>
                </c:pt>
                <c:pt idx="227">
                  <c:v>-76.028999999999982</c:v>
                </c:pt>
                <c:pt idx="228">
                  <c:v>-76.028799999999919</c:v>
                </c:pt>
                <c:pt idx="229">
                  <c:v>-76.02979999999998</c:v>
                </c:pt>
                <c:pt idx="230">
                  <c:v>-76.031200000000027</c:v>
                </c:pt>
                <c:pt idx="231">
                  <c:v>-76.0304</c:v>
                </c:pt>
                <c:pt idx="232">
                  <c:v>-76.057500000000005</c:v>
                </c:pt>
                <c:pt idx="233">
                  <c:v>-76.047200000000117</c:v>
                </c:pt>
                <c:pt idx="234">
                  <c:v>-76.031099999999995</c:v>
                </c:pt>
                <c:pt idx="235">
                  <c:v>-76.034600000000026</c:v>
                </c:pt>
                <c:pt idx="236">
                  <c:v>-76.030699999999996</c:v>
                </c:pt>
                <c:pt idx="237">
                  <c:v>-76.031099999999995</c:v>
                </c:pt>
                <c:pt idx="238">
                  <c:v>-76.035699999999991</c:v>
                </c:pt>
                <c:pt idx="239">
                  <c:v>-76.041700000000006</c:v>
                </c:pt>
                <c:pt idx="240">
                  <c:v>-76.0291</c:v>
                </c:pt>
                <c:pt idx="241">
                  <c:v>-76.033299999999997</c:v>
                </c:pt>
                <c:pt idx="242">
                  <c:v>-76.033600000000007</c:v>
                </c:pt>
                <c:pt idx="243">
                  <c:v>-76.034400000000005</c:v>
                </c:pt>
                <c:pt idx="244">
                  <c:v>-76.035200000000003</c:v>
                </c:pt>
                <c:pt idx="245">
                  <c:v>-76.034300000000002</c:v>
                </c:pt>
                <c:pt idx="246">
                  <c:v>-76.034000000000006</c:v>
                </c:pt>
                <c:pt idx="247">
                  <c:v>-76.033299999999997</c:v>
                </c:pt>
                <c:pt idx="248">
                  <c:v>-76.033799999999999</c:v>
                </c:pt>
                <c:pt idx="249">
                  <c:v>-76.030799999999999</c:v>
                </c:pt>
                <c:pt idx="250">
                  <c:v>-76.034800000000004</c:v>
                </c:pt>
                <c:pt idx="251">
                  <c:v>-76.032399999999981</c:v>
                </c:pt>
                <c:pt idx="252">
                  <c:v>-76.028999999999982</c:v>
                </c:pt>
                <c:pt idx="253">
                  <c:v>-76.036299999999997</c:v>
                </c:pt>
                <c:pt idx="254">
                  <c:v>-76.029399999999981</c:v>
                </c:pt>
                <c:pt idx="255">
                  <c:v>-76.033799999999999</c:v>
                </c:pt>
                <c:pt idx="256">
                  <c:v>-76.028399999999948</c:v>
                </c:pt>
                <c:pt idx="257">
                  <c:v>-76.032200000000003</c:v>
                </c:pt>
                <c:pt idx="258">
                  <c:v>-76.031400000000005</c:v>
                </c:pt>
                <c:pt idx="259">
                  <c:v>-76.034300000000002</c:v>
                </c:pt>
                <c:pt idx="260">
                  <c:v>-76.030699999999996</c:v>
                </c:pt>
                <c:pt idx="261">
                  <c:v>-76.034000000000006</c:v>
                </c:pt>
                <c:pt idx="262">
                  <c:v>-76.0398</c:v>
                </c:pt>
                <c:pt idx="263">
                  <c:v>-76.036699999999996</c:v>
                </c:pt>
                <c:pt idx="264">
                  <c:v>-76.031800000000004</c:v>
                </c:pt>
                <c:pt idx="265">
                  <c:v>-76.032200000000003</c:v>
                </c:pt>
                <c:pt idx="266">
                  <c:v>-76.034999999999997</c:v>
                </c:pt>
                <c:pt idx="267">
                  <c:v>-76.039199999999994</c:v>
                </c:pt>
                <c:pt idx="268">
                  <c:v>-76.027799999999999</c:v>
                </c:pt>
                <c:pt idx="269">
                  <c:v>-76.031599999999997</c:v>
                </c:pt>
                <c:pt idx="270">
                  <c:v>-76.028899999999979</c:v>
                </c:pt>
                <c:pt idx="271">
                  <c:v>-76.036100000000005</c:v>
                </c:pt>
                <c:pt idx="272">
                  <c:v>-76.033600000000007</c:v>
                </c:pt>
                <c:pt idx="273">
                  <c:v>-76.027999999999992</c:v>
                </c:pt>
                <c:pt idx="274">
                  <c:v>-76.031000000000006</c:v>
                </c:pt>
                <c:pt idx="275">
                  <c:v>-76.037200000000027</c:v>
                </c:pt>
                <c:pt idx="276">
                  <c:v>-76.053600000000003</c:v>
                </c:pt>
                <c:pt idx="277">
                  <c:v>-76.037099999999995</c:v>
                </c:pt>
                <c:pt idx="278">
                  <c:v>-76.030299999999997</c:v>
                </c:pt>
                <c:pt idx="279">
                  <c:v>-76.026600000000002</c:v>
                </c:pt>
                <c:pt idx="280">
                  <c:v>-76.031899999999993</c:v>
                </c:pt>
                <c:pt idx="281">
                  <c:v>-76.03279999999998</c:v>
                </c:pt>
                <c:pt idx="282">
                  <c:v>-76.036299999999997</c:v>
                </c:pt>
                <c:pt idx="283">
                  <c:v>-76.029899999999998</c:v>
                </c:pt>
                <c:pt idx="284">
                  <c:v>-76.027299999999997</c:v>
                </c:pt>
                <c:pt idx="285">
                  <c:v>-76.039500000000004</c:v>
                </c:pt>
                <c:pt idx="286">
                  <c:v>-76.033100000000005</c:v>
                </c:pt>
                <c:pt idx="287">
                  <c:v>-76.034700000000001</c:v>
                </c:pt>
                <c:pt idx="288">
                  <c:v>-76.031700000000001</c:v>
                </c:pt>
                <c:pt idx="289">
                  <c:v>-76.032899999999998</c:v>
                </c:pt>
                <c:pt idx="290">
                  <c:v>-76.028899999999979</c:v>
                </c:pt>
                <c:pt idx="291">
                  <c:v>-76.046999999999997</c:v>
                </c:pt>
                <c:pt idx="292">
                  <c:v>-76.030799999999999</c:v>
                </c:pt>
                <c:pt idx="293">
                  <c:v>-76.034999999999997</c:v>
                </c:pt>
                <c:pt idx="294">
                  <c:v>-76.034700000000001</c:v>
                </c:pt>
                <c:pt idx="295">
                  <c:v>-76.039000000000001</c:v>
                </c:pt>
                <c:pt idx="296">
                  <c:v>-76.03279999999998</c:v>
                </c:pt>
                <c:pt idx="297">
                  <c:v>-76.060599999999994</c:v>
                </c:pt>
                <c:pt idx="298">
                  <c:v>-76.0351</c:v>
                </c:pt>
                <c:pt idx="299">
                  <c:v>-76.034600000000026</c:v>
                </c:pt>
                <c:pt idx="300">
                  <c:v>-76.030900000000003</c:v>
                </c:pt>
                <c:pt idx="301">
                  <c:v>-76.035899999999998</c:v>
                </c:pt>
                <c:pt idx="302">
                  <c:v>-76.041300000000007</c:v>
                </c:pt>
                <c:pt idx="303">
                  <c:v>-76.034499999999994</c:v>
                </c:pt>
                <c:pt idx="304">
                  <c:v>-76.025099999999981</c:v>
                </c:pt>
                <c:pt idx="305">
                  <c:v>-76.033000000000001</c:v>
                </c:pt>
                <c:pt idx="306">
                  <c:v>-76.034099999999995</c:v>
                </c:pt>
                <c:pt idx="307">
                  <c:v>-76.03279999999998</c:v>
                </c:pt>
                <c:pt idx="308">
                  <c:v>-76.030299999999997</c:v>
                </c:pt>
                <c:pt idx="309">
                  <c:v>-76.035200000000003</c:v>
                </c:pt>
                <c:pt idx="310">
                  <c:v>-76.037300000000002</c:v>
                </c:pt>
                <c:pt idx="311">
                  <c:v>-76.032499999999999</c:v>
                </c:pt>
                <c:pt idx="312">
                  <c:v>-76.031700000000001</c:v>
                </c:pt>
                <c:pt idx="313">
                  <c:v>-76.031999999999996</c:v>
                </c:pt>
                <c:pt idx="314">
                  <c:v>-76.028199999999998</c:v>
                </c:pt>
                <c:pt idx="315">
                  <c:v>-76.030799999999999</c:v>
                </c:pt>
                <c:pt idx="316">
                  <c:v>-76.033799999999999</c:v>
                </c:pt>
                <c:pt idx="317">
                  <c:v>-76.032499999999999</c:v>
                </c:pt>
                <c:pt idx="318">
                  <c:v>-76.034700000000001</c:v>
                </c:pt>
                <c:pt idx="319">
                  <c:v>-76.030799999999999</c:v>
                </c:pt>
                <c:pt idx="320">
                  <c:v>-76.0501</c:v>
                </c:pt>
                <c:pt idx="321">
                  <c:v>-76.024699999999996</c:v>
                </c:pt>
                <c:pt idx="322">
                  <c:v>-76.031899999999993</c:v>
                </c:pt>
                <c:pt idx="323">
                  <c:v>-76.033699999999996</c:v>
                </c:pt>
                <c:pt idx="324">
                  <c:v>-76.036100000000005</c:v>
                </c:pt>
                <c:pt idx="325">
                  <c:v>-76.035299999999992</c:v>
                </c:pt>
                <c:pt idx="326">
                  <c:v>-76.033000000000001</c:v>
                </c:pt>
                <c:pt idx="327">
                  <c:v>-76.0364</c:v>
                </c:pt>
                <c:pt idx="328">
                  <c:v>-76.030799999999999</c:v>
                </c:pt>
                <c:pt idx="329">
                  <c:v>-76.033900000000003</c:v>
                </c:pt>
                <c:pt idx="330">
                  <c:v>-76.028599999999983</c:v>
                </c:pt>
                <c:pt idx="331">
                  <c:v>-76.035600000000002</c:v>
                </c:pt>
                <c:pt idx="332">
                  <c:v>-76.032600000000002</c:v>
                </c:pt>
                <c:pt idx="333">
                  <c:v>-76.031700000000001</c:v>
                </c:pt>
                <c:pt idx="334">
                  <c:v>-76.033699999999996</c:v>
                </c:pt>
                <c:pt idx="335">
                  <c:v>-76.031499999999994</c:v>
                </c:pt>
                <c:pt idx="336">
                  <c:v>-76.040400000000005</c:v>
                </c:pt>
                <c:pt idx="337">
                  <c:v>-76.031200000000027</c:v>
                </c:pt>
                <c:pt idx="338">
                  <c:v>-76.0351</c:v>
                </c:pt>
                <c:pt idx="339">
                  <c:v>-76.035299999999992</c:v>
                </c:pt>
                <c:pt idx="340">
                  <c:v>-76.033000000000001</c:v>
                </c:pt>
                <c:pt idx="341">
                  <c:v>-76.036799999999999</c:v>
                </c:pt>
                <c:pt idx="342">
                  <c:v>-76.033799999999999</c:v>
                </c:pt>
                <c:pt idx="343">
                  <c:v>-76.029699999999991</c:v>
                </c:pt>
                <c:pt idx="344">
                  <c:v>-76.034099999999995</c:v>
                </c:pt>
                <c:pt idx="345">
                  <c:v>-76.049099999999996</c:v>
                </c:pt>
                <c:pt idx="346">
                  <c:v>-76.034499999999994</c:v>
                </c:pt>
                <c:pt idx="347">
                  <c:v>-76.034800000000004</c:v>
                </c:pt>
                <c:pt idx="348">
                  <c:v>-76.031499999999994</c:v>
                </c:pt>
                <c:pt idx="349">
                  <c:v>-76.0351</c:v>
                </c:pt>
                <c:pt idx="350">
                  <c:v>-76.034400000000005</c:v>
                </c:pt>
                <c:pt idx="351">
                  <c:v>-76.036699999999996</c:v>
                </c:pt>
                <c:pt idx="352">
                  <c:v>-76.044100000000086</c:v>
                </c:pt>
                <c:pt idx="353">
                  <c:v>-76.030500000000004</c:v>
                </c:pt>
                <c:pt idx="354">
                  <c:v>-76.036000000000001</c:v>
                </c:pt>
                <c:pt idx="355">
                  <c:v>-76.035899999999998</c:v>
                </c:pt>
                <c:pt idx="356">
                  <c:v>-76.034600000000026</c:v>
                </c:pt>
                <c:pt idx="357">
                  <c:v>-76.0274</c:v>
                </c:pt>
                <c:pt idx="358">
                  <c:v>-76.030100000000004</c:v>
                </c:pt>
                <c:pt idx="359">
                  <c:v>-76.029499999999999</c:v>
                </c:pt>
                <c:pt idx="360">
                  <c:v>-76.033299999999997</c:v>
                </c:pt>
                <c:pt idx="361">
                  <c:v>-76.030799999999999</c:v>
                </c:pt>
                <c:pt idx="362">
                  <c:v>-76.033799999999999</c:v>
                </c:pt>
                <c:pt idx="363">
                  <c:v>-76.032699999999991</c:v>
                </c:pt>
                <c:pt idx="364">
                  <c:v>-76.03</c:v>
                </c:pt>
                <c:pt idx="365">
                  <c:v>-76.038899999999998</c:v>
                </c:pt>
                <c:pt idx="366">
                  <c:v>-76.034499999999994</c:v>
                </c:pt>
                <c:pt idx="367">
                  <c:v>-76.026699999999991</c:v>
                </c:pt>
                <c:pt idx="368">
                  <c:v>-76.038799999999981</c:v>
                </c:pt>
                <c:pt idx="369">
                  <c:v>-76.027799999999999</c:v>
                </c:pt>
                <c:pt idx="370">
                  <c:v>-76.051000000000002</c:v>
                </c:pt>
                <c:pt idx="371">
                  <c:v>-76.034400000000005</c:v>
                </c:pt>
                <c:pt idx="372">
                  <c:v>-76.029499999999999</c:v>
                </c:pt>
                <c:pt idx="373">
                  <c:v>-76.031899999999993</c:v>
                </c:pt>
                <c:pt idx="374">
                  <c:v>-76.030100000000004</c:v>
                </c:pt>
                <c:pt idx="375">
                  <c:v>-76.031999999999996</c:v>
                </c:pt>
                <c:pt idx="376">
                  <c:v>-76.036100000000005</c:v>
                </c:pt>
                <c:pt idx="377">
                  <c:v>-76.030900000000003</c:v>
                </c:pt>
                <c:pt idx="378">
                  <c:v>-76.028299999999987</c:v>
                </c:pt>
                <c:pt idx="379">
                  <c:v>-76.031800000000004</c:v>
                </c:pt>
                <c:pt idx="380">
                  <c:v>-76.030299999999997</c:v>
                </c:pt>
                <c:pt idx="381">
                  <c:v>-76.033000000000001</c:v>
                </c:pt>
                <c:pt idx="382">
                  <c:v>-76.035200000000003</c:v>
                </c:pt>
                <c:pt idx="383">
                  <c:v>-76.035899999999998</c:v>
                </c:pt>
                <c:pt idx="384">
                  <c:v>-76.034700000000001</c:v>
                </c:pt>
                <c:pt idx="385">
                  <c:v>-76.0321</c:v>
                </c:pt>
                <c:pt idx="386">
                  <c:v>-76.0261</c:v>
                </c:pt>
                <c:pt idx="387">
                  <c:v>-76.031200000000027</c:v>
                </c:pt>
                <c:pt idx="388">
                  <c:v>-76.033900000000003</c:v>
                </c:pt>
                <c:pt idx="389">
                  <c:v>-76.038899999999998</c:v>
                </c:pt>
                <c:pt idx="390">
                  <c:v>-76.033299999999997</c:v>
                </c:pt>
                <c:pt idx="391">
                  <c:v>-76.031000000000006</c:v>
                </c:pt>
                <c:pt idx="392">
                  <c:v>-76.03279999999998</c:v>
                </c:pt>
                <c:pt idx="393">
                  <c:v>-76.030199999999994</c:v>
                </c:pt>
                <c:pt idx="394">
                  <c:v>-76.036199999999994</c:v>
                </c:pt>
                <c:pt idx="395">
                  <c:v>-76.034899999999993</c:v>
                </c:pt>
                <c:pt idx="396">
                  <c:v>-76.035399999999981</c:v>
                </c:pt>
                <c:pt idx="397">
                  <c:v>-76.033900000000003</c:v>
                </c:pt>
                <c:pt idx="398">
                  <c:v>-76.037700000000001</c:v>
                </c:pt>
                <c:pt idx="399">
                  <c:v>-76.030199999999994</c:v>
                </c:pt>
                <c:pt idx="400">
                  <c:v>-76.033000000000001</c:v>
                </c:pt>
                <c:pt idx="401">
                  <c:v>-76.034000000000006</c:v>
                </c:pt>
                <c:pt idx="402">
                  <c:v>-76.062600000000003</c:v>
                </c:pt>
                <c:pt idx="403">
                  <c:v>-76.0334</c:v>
                </c:pt>
                <c:pt idx="404">
                  <c:v>-76.035499999999999</c:v>
                </c:pt>
                <c:pt idx="405">
                  <c:v>-76.031200000000027</c:v>
                </c:pt>
                <c:pt idx="406">
                  <c:v>-76.031200000000027</c:v>
                </c:pt>
                <c:pt idx="407">
                  <c:v>-76.041100000000085</c:v>
                </c:pt>
                <c:pt idx="408">
                  <c:v>-76.033199999999994</c:v>
                </c:pt>
                <c:pt idx="409">
                  <c:v>-76.027500000000003</c:v>
                </c:pt>
                <c:pt idx="410">
                  <c:v>-76.029200000000003</c:v>
                </c:pt>
                <c:pt idx="411">
                  <c:v>-76.036299999999997</c:v>
                </c:pt>
                <c:pt idx="412">
                  <c:v>-76.030500000000004</c:v>
                </c:pt>
                <c:pt idx="413">
                  <c:v>-76.032299999999992</c:v>
                </c:pt>
                <c:pt idx="414">
                  <c:v>-76.036100000000005</c:v>
                </c:pt>
                <c:pt idx="415">
                  <c:v>-76.031300000000002</c:v>
                </c:pt>
                <c:pt idx="416">
                  <c:v>-76.035399999999981</c:v>
                </c:pt>
                <c:pt idx="417">
                  <c:v>-76.033000000000001</c:v>
                </c:pt>
                <c:pt idx="418">
                  <c:v>-76.034899999999993</c:v>
                </c:pt>
                <c:pt idx="419">
                  <c:v>-76.037899999999993</c:v>
                </c:pt>
                <c:pt idx="420">
                  <c:v>-76.0304</c:v>
                </c:pt>
                <c:pt idx="421">
                  <c:v>-76.033100000000005</c:v>
                </c:pt>
                <c:pt idx="422">
                  <c:v>-76.03279999999998</c:v>
                </c:pt>
                <c:pt idx="423">
                  <c:v>-76.031200000000027</c:v>
                </c:pt>
                <c:pt idx="424">
                  <c:v>-76.029899999999998</c:v>
                </c:pt>
                <c:pt idx="425">
                  <c:v>-76.036299999999997</c:v>
                </c:pt>
                <c:pt idx="426">
                  <c:v>-76.0381</c:v>
                </c:pt>
                <c:pt idx="427">
                  <c:v>-76.031300000000002</c:v>
                </c:pt>
                <c:pt idx="428">
                  <c:v>-76.031099999999995</c:v>
                </c:pt>
                <c:pt idx="429">
                  <c:v>-76.025799999999919</c:v>
                </c:pt>
                <c:pt idx="430">
                  <c:v>-76.027500000000003</c:v>
                </c:pt>
                <c:pt idx="431">
                  <c:v>-76.0304</c:v>
                </c:pt>
                <c:pt idx="432">
                  <c:v>-76.036500000000004</c:v>
                </c:pt>
                <c:pt idx="433">
                  <c:v>-76.033600000000007</c:v>
                </c:pt>
                <c:pt idx="434">
                  <c:v>-76.027799999999999</c:v>
                </c:pt>
                <c:pt idx="435">
                  <c:v>-76.035799999999981</c:v>
                </c:pt>
                <c:pt idx="436">
                  <c:v>-76.033699999999996</c:v>
                </c:pt>
                <c:pt idx="437">
                  <c:v>-76.033900000000003</c:v>
                </c:pt>
                <c:pt idx="438">
                  <c:v>-76.031499999999994</c:v>
                </c:pt>
                <c:pt idx="439">
                  <c:v>-76.031599999999997</c:v>
                </c:pt>
                <c:pt idx="440">
                  <c:v>-76.029499999999999</c:v>
                </c:pt>
                <c:pt idx="441">
                  <c:v>-76.029600000000002</c:v>
                </c:pt>
                <c:pt idx="442">
                  <c:v>-76.031800000000004</c:v>
                </c:pt>
                <c:pt idx="443">
                  <c:v>-76.0304</c:v>
                </c:pt>
                <c:pt idx="444">
                  <c:v>-76.035399999999981</c:v>
                </c:pt>
                <c:pt idx="445">
                  <c:v>-76.033900000000003</c:v>
                </c:pt>
                <c:pt idx="446">
                  <c:v>-76.034000000000006</c:v>
                </c:pt>
                <c:pt idx="447">
                  <c:v>-76.035200000000003</c:v>
                </c:pt>
                <c:pt idx="448">
                  <c:v>-76.030500000000004</c:v>
                </c:pt>
                <c:pt idx="449">
                  <c:v>-76.032299999999992</c:v>
                </c:pt>
                <c:pt idx="450">
                  <c:v>-76.031000000000006</c:v>
                </c:pt>
                <c:pt idx="451">
                  <c:v>-76.032600000000002</c:v>
                </c:pt>
                <c:pt idx="452">
                  <c:v>-76.038600000000002</c:v>
                </c:pt>
                <c:pt idx="453">
                  <c:v>-76.034300000000002</c:v>
                </c:pt>
                <c:pt idx="454">
                  <c:v>-76.031999999999996</c:v>
                </c:pt>
                <c:pt idx="455">
                  <c:v>-76.0364</c:v>
                </c:pt>
                <c:pt idx="456">
                  <c:v>-76.054300000000012</c:v>
                </c:pt>
                <c:pt idx="457">
                  <c:v>-76.0364</c:v>
                </c:pt>
                <c:pt idx="458">
                  <c:v>-76.036000000000001</c:v>
                </c:pt>
                <c:pt idx="459">
                  <c:v>-76.039400000000001</c:v>
                </c:pt>
                <c:pt idx="460">
                  <c:v>-76.034300000000002</c:v>
                </c:pt>
                <c:pt idx="461">
                  <c:v>-76.028799999999919</c:v>
                </c:pt>
                <c:pt idx="462">
                  <c:v>-76.031099999999995</c:v>
                </c:pt>
                <c:pt idx="463">
                  <c:v>-76.035799999999981</c:v>
                </c:pt>
                <c:pt idx="464">
                  <c:v>-76.036000000000001</c:v>
                </c:pt>
                <c:pt idx="465">
                  <c:v>-76.036699999999996</c:v>
                </c:pt>
                <c:pt idx="466">
                  <c:v>-76.027900000000002</c:v>
                </c:pt>
                <c:pt idx="467">
                  <c:v>-76.034200000000027</c:v>
                </c:pt>
                <c:pt idx="468">
                  <c:v>-76.029699999999991</c:v>
                </c:pt>
                <c:pt idx="469">
                  <c:v>-76.03</c:v>
                </c:pt>
                <c:pt idx="470">
                  <c:v>-76.028799999999919</c:v>
                </c:pt>
                <c:pt idx="471">
                  <c:v>-76.029699999999991</c:v>
                </c:pt>
                <c:pt idx="472">
                  <c:v>-76.032699999999991</c:v>
                </c:pt>
                <c:pt idx="473">
                  <c:v>-76.027699999999996</c:v>
                </c:pt>
                <c:pt idx="474">
                  <c:v>-76.032899999999998</c:v>
                </c:pt>
                <c:pt idx="475">
                  <c:v>-76.032200000000003</c:v>
                </c:pt>
                <c:pt idx="476">
                  <c:v>-76.034600000000026</c:v>
                </c:pt>
                <c:pt idx="477">
                  <c:v>-76.027199999999993</c:v>
                </c:pt>
                <c:pt idx="478">
                  <c:v>-76.033199999999994</c:v>
                </c:pt>
                <c:pt idx="479">
                  <c:v>-76.033000000000001</c:v>
                </c:pt>
                <c:pt idx="480">
                  <c:v>-76.049600000000027</c:v>
                </c:pt>
                <c:pt idx="481">
                  <c:v>-76.037400000000005</c:v>
                </c:pt>
                <c:pt idx="482">
                  <c:v>-76.033500000000004</c:v>
                </c:pt>
                <c:pt idx="483">
                  <c:v>-76.0364</c:v>
                </c:pt>
                <c:pt idx="484">
                  <c:v>-76.037400000000005</c:v>
                </c:pt>
                <c:pt idx="485">
                  <c:v>-76.034999999999997</c:v>
                </c:pt>
                <c:pt idx="486">
                  <c:v>-76.03279999999998</c:v>
                </c:pt>
                <c:pt idx="487">
                  <c:v>-76.036199999999994</c:v>
                </c:pt>
                <c:pt idx="488">
                  <c:v>-76.034099999999995</c:v>
                </c:pt>
                <c:pt idx="489">
                  <c:v>-76.034300000000002</c:v>
                </c:pt>
                <c:pt idx="490">
                  <c:v>-76.028799999999919</c:v>
                </c:pt>
                <c:pt idx="491">
                  <c:v>-76.0261</c:v>
                </c:pt>
                <c:pt idx="492">
                  <c:v>-76.033299999999997</c:v>
                </c:pt>
                <c:pt idx="493">
                  <c:v>-76.030799999999999</c:v>
                </c:pt>
                <c:pt idx="494">
                  <c:v>-76.0334</c:v>
                </c:pt>
                <c:pt idx="495">
                  <c:v>-76.030600000000007</c:v>
                </c:pt>
                <c:pt idx="496">
                  <c:v>-76.047900000000027</c:v>
                </c:pt>
                <c:pt idx="497">
                  <c:v>-76.027699999999996</c:v>
                </c:pt>
                <c:pt idx="498">
                  <c:v>-76.034700000000001</c:v>
                </c:pt>
                <c:pt idx="499">
                  <c:v>-76.035299999999992</c:v>
                </c:pt>
              </c:numCache>
            </c:numRef>
          </c:xVal>
          <c:yVal>
            <c:numRef>
              <c:f>'C:\Users\Dale\Dropbox\LTRANS SEED\Tangier\sim3_may1997\[Sim 3_2.25.2013.xlsx]day 2_May97 '!$S$503:$S$1002</c:f>
              <c:numCache>
                <c:formatCode>General</c:formatCode>
                <c:ptCount val="500"/>
                <c:pt idx="0">
                  <c:v>37.826700000000002</c:v>
                </c:pt>
                <c:pt idx="1">
                  <c:v>37.834800000000001</c:v>
                </c:pt>
                <c:pt idx="2">
                  <c:v>37.806600000000003</c:v>
                </c:pt>
                <c:pt idx="3">
                  <c:v>37.820400000000006</c:v>
                </c:pt>
                <c:pt idx="4">
                  <c:v>37.827000000000005</c:v>
                </c:pt>
                <c:pt idx="5">
                  <c:v>37.832300000000011</c:v>
                </c:pt>
                <c:pt idx="6">
                  <c:v>37.818300000000001</c:v>
                </c:pt>
                <c:pt idx="7">
                  <c:v>37.818899999999999</c:v>
                </c:pt>
                <c:pt idx="8">
                  <c:v>37.814599999999999</c:v>
                </c:pt>
                <c:pt idx="9">
                  <c:v>37.812899999999999</c:v>
                </c:pt>
                <c:pt idx="10">
                  <c:v>37.826600000000006</c:v>
                </c:pt>
                <c:pt idx="11">
                  <c:v>37.829500000000003</c:v>
                </c:pt>
                <c:pt idx="12">
                  <c:v>37.810299999999998</c:v>
                </c:pt>
                <c:pt idx="13">
                  <c:v>37.829900000000002</c:v>
                </c:pt>
                <c:pt idx="14">
                  <c:v>37.8157</c:v>
                </c:pt>
                <c:pt idx="15">
                  <c:v>37.795800000000042</c:v>
                </c:pt>
                <c:pt idx="16">
                  <c:v>37.832800000000006</c:v>
                </c:pt>
                <c:pt idx="17">
                  <c:v>37.814199999999992</c:v>
                </c:pt>
                <c:pt idx="18">
                  <c:v>37.813200000000002</c:v>
                </c:pt>
                <c:pt idx="19">
                  <c:v>37.815400000000004</c:v>
                </c:pt>
                <c:pt idx="20">
                  <c:v>37.833200000000005</c:v>
                </c:pt>
                <c:pt idx="21">
                  <c:v>37.819299999999998</c:v>
                </c:pt>
                <c:pt idx="22">
                  <c:v>37.8157</c:v>
                </c:pt>
                <c:pt idx="23">
                  <c:v>37.802400000000006</c:v>
                </c:pt>
                <c:pt idx="24">
                  <c:v>37.816800000000001</c:v>
                </c:pt>
                <c:pt idx="25">
                  <c:v>37.823900000000002</c:v>
                </c:pt>
                <c:pt idx="26">
                  <c:v>37.813600000000001</c:v>
                </c:pt>
                <c:pt idx="27">
                  <c:v>37.814999999999998</c:v>
                </c:pt>
                <c:pt idx="28">
                  <c:v>37.798100000000069</c:v>
                </c:pt>
                <c:pt idx="29">
                  <c:v>37.816800000000001</c:v>
                </c:pt>
                <c:pt idx="30">
                  <c:v>37.821100000000001</c:v>
                </c:pt>
                <c:pt idx="31">
                  <c:v>37.824600000000004</c:v>
                </c:pt>
                <c:pt idx="32">
                  <c:v>37.796400000000013</c:v>
                </c:pt>
                <c:pt idx="33">
                  <c:v>37.833100000000002</c:v>
                </c:pt>
                <c:pt idx="34">
                  <c:v>37.819400000000002</c:v>
                </c:pt>
                <c:pt idx="35">
                  <c:v>37.820900000000002</c:v>
                </c:pt>
                <c:pt idx="36">
                  <c:v>37.817599999999999</c:v>
                </c:pt>
                <c:pt idx="37">
                  <c:v>37.818200000000004</c:v>
                </c:pt>
                <c:pt idx="38">
                  <c:v>37.809000000000005</c:v>
                </c:pt>
                <c:pt idx="39">
                  <c:v>37.816999999999993</c:v>
                </c:pt>
                <c:pt idx="40">
                  <c:v>37.808400000000006</c:v>
                </c:pt>
                <c:pt idx="41">
                  <c:v>37.808900000000001</c:v>
                </c:pt>
                <c:pt idx="42">
                  <c:v>37.815800000000003</c:v>
                </c:pt>
                <c:pt idx="43">
                  <c:v>37.803000000000004</c:v>
                </c:pt>
                <c:pt idx="44">
                  <c:v>37.810600000000001</c:v>
                </c:pt>
                <c:pt idx="45">
                  <c:v>37.817299999999996</c:v>
                </c:pt>
                <c:pt idx="46">
                  <c:v>37.809200000000004</c:v>
                </c:pt>
                <c:pt idx="47">
                  <c:v>37.802</c:v>
                </c:pt>
                <c:pt idx="48">
                  <c:v>37.832900000000002</c:v>
                </c:pt>
                <c:pt idx="49">
                  <c:v>37.831499999999998</c:v>
                </c:pt>
                <c:pt idx="50">
                  <c:v>37.8035</c:v>
                </c:pt>
                <c:pt idx="51">
                  <c:v>37.828100000000013</c:v>
                </c:pt>
                <c:pt idx="52">
                  <c:v>37.824100000000001</c:v>
                </c:pt>
                <c:pt idx="53">
                  <c:v>37.829000000000001</c:v>
                </c:pt>
                <c:pt idx="54">
                  <c:v>37.828900000000012</c:v>
                </c:pt>
                <c:pt idx="55">
                  <c:v>37.811999999999998</c:v>
                </c:pt>
                <c:pt idx="56">
                  <c:v>37.828100000000013</c:v>
                </c:pt>
                <c:pt idx="57">
                  <c:v>37.825400000000002</c:v>
                </c:pt>
                <c:pt idx="58">
                  <c:v>37.831800000000001</c:v>
                </c:pt>
                <c:pt idx="59">
                  <c:v>37.829300000000003</c:v>
                </c:pt>
                <c:pt idx="60">
                  <c:v>37.827300000000001</c:v>
                </c:pt>
                <c:pt idx="61">
                  <c:v>37.835900000000002</c:v>
                </c:pt>
                <c:pt idx="62">
                  <c:v>37.8065</c:v>
                </c:pt>
                <c:pt idx="63">
                  <c:v>37.834400000000002</c:v>
                </c:pt>
                <c:pt idx="64">
                  <c:v>37.826300000000003</c:v>
                </c:pt>
                <c:pt idx="65">
                  <c:v>37.829700000000003</c:v>
                </c:pt>
                <c:pt idx="66">
                  <c:v>37.8127</c:v>
                </c:pt>
                <c:pt idx="67">
                  <c:v>37.819099999999999</c:v>
                </c:pt>
                <c:pt idx="68">
                  <c:v>37.833000000000006</c:v>
                </c:pt>
                <c:pt idx="69">
                  <c:v>37.816999999999993</c:v>
                </c:pt>
                <c:pt idx="70">
                  <c:v>37.83</c:v>
                </c:pt>
                <c:pt idx="71">
                  <c:v>37.822300000000013</c:v>
                </c:pt>
                <c:pt idx="72">
                  <c:v>37.823300000000003</c:v>
                </c:pt>
                <c:pt idx="73">
                  <c:v>37.815100000000001</c:v>
                </c:pt>
                <c:pt idx="74">
                  <c:v>37.814099999999996</c:v>
                </c:pt>
                <c:pt idx="75">
                  <c:v>37.804799999999993</c:v>
                </c:pt>
                <c:pt idx="76">
                  <c:v>37.829700000000003</c:v>
                </c:pt>
                <c:pt idx="77">
                  <c:v>37.806000000000004</c:v>
                </c:pt>
                <c:pt idx="78">
                  <c:v>37.810799999999993</c:v>
                </c:pt>
                <c:pt idx="79">
                  <c:v>37.808100000000003</c:v>
                </c:pt>
                <c:pt idx="80">
                  <c:v>37.826000000000001</c:v>
                </c:pt>
                <c:pt idx="81">
                  <c:v>37.808600000000006</c:v>
                </c:pt>
                <c:pt idx="82">
                  <c:v>37.819299999999998</c:v>
                </c:pt>
                <c:pt idx="83">
                  <c:v>37.816000000000003</c:v>
                </c:pt>
                <c:pt idx="84">
                  <c:v>37.8217</c:v>
                </c:pt>
                <c:pt idx="85">
                  <c:v>37.817199999999993</c:v>
                </c:pt>
                <c:pt idx="86">
                  <c:v>37.822400000000002</c:v>
                </c:pt>
                <c:pt idx="87">
                  <c:v>37.823</c:v>
                </c:pt>
                <c:pt idx="88">
                  <c:v>37.806200000000004</c:v>
                </c:pt>
                <c:pt idx="89">
                  <c:v>37.799000000000049</c:v>
                </c:pt>
                <c:pt idx="90">
                  <c:v>37.830400000000004</c:v>
                </c:pt>
                <c:pt idx="91">
                  <c:v>37.795800000000042</c:v>
                </c:pt>
                <c:pt idx="92">
                  <c:v>37.831400000000002</c:v>
                </c:pt>
                <c:pt idx="93">
                  <c:v>37.829800000000006</c:v>
                </c:pt>
                <c:pt idx="94">
                  <c:v>37.8247</c:v>
                </c:pt>
                <c:pt idx="95">
                  <c:v>37.827800000000003</c:v>
                </c:pt>
                <c:pt idx="96">
                  <c:v>37.8247</c:v>
                </c:pt>
                <c:pt idx="97">
                  <c:v>37.824300000000001</c:v>
                </c:pt>
                <c:pt idx="98">
                  <c:v>37.812100000000001</c:v>
                </c:pt>
                <c:pt idx="99">
                  <c:v>37.822200000000002</c:v>
                </c:pt>
                <c:pt idx="100">
                  <c:v>37.814399999999999</c:v>
                </c:pt>
                <c:pt idx="101">
                  <c:v>37.832700000000003</c:v>
                </c:pt>
                <c:pt idx="102">
                  <c:v>37.823700000000002</c:v>
                </c:pt>
                <c:pt idx="103">
                  <c:v>37.817399999999999</c:v>
                </c:pt>
                <c:pt idx="104">
                  <c:v>37.825800000000001</c:v>
                </c:pt>
                <c:pt idx="105">
                  <c:v>37.821100000000001</c:v>
                </c:pt>
                <c:pt idx="106">
                  <c:v>37.800400000000003</c:v>
                </c:pt>
                <c:pt idx="107">
                  <c:v>37.803699999999999</c:v>
                </c:pt>
                <c:pt idx="108">
                  <c:v>37.810699999999997</c:v>
                </c:pt>
                <c:pt idx="109">
                  <c:v>37.815400000000004</c:v>
                </c:pt>
                <c:pt idx="110">
                  <c:v>37.826100000000011</c:v>
                </c:pt>
                <c:pt idx="111">
                  <c:v>37.808200000000006</c:v>
                </c:pt>
                <c:pt idx="112">
                  <c:v>37.807899999999997</c:v>
                </c:pt>
                <c:pt idx="113">
                  <c:v>37.826300000000003</c:v>
                </c:pt>
                <c:pt idx="114">
                  <c:v>37.825000000000003</c:v>
                </c:pt>
                <c:pt idx="115">
                  <c:v>37.838100000000011</c:v>
                </c:pt>
                <c:pt idx="116">
                  <c:v>37.826000000000001</c:v>
                </c:pt>
                <c:pt idx="117">
                  <c:v>37.8187</c:v>
                </c:pt>
                <c:pt idx="118">
                  <c:v>37.810499999999998</c:v>
                </c:pt>
                <c:pt idx="119">
                  <c:v>37.8093</c:v>
                </c:pt>
                <c:pt idx="120">
                  <c:v>37.807200000000002</c:v>
                </c:pt>
                <c:pt idx="121">
                  <c:v>37.830600000000004</c:v>
                </c:pt>
                <c:pt idx="122">
                  <c:v>37.800800000000002</c:v>
                </c:pt>
                <c:pt idx="123">
                  <c:v>37.825200000000002</c:v>
                </c:pt>
                <c:pt idx="124">
                  <c:v>37.816200000000002</c:v>
                </c:pt>
                <c:pt idx="125">
                  <c:v>37.8095</c:v>
                </c:pt>
                <c:pt idx="126">
                  <c:v>37.820100000000011</c:v>
                </c:pt>
                <c:pt idx="127">
                  <c:v>37.818400000000004</c:v>
                </c:pt>
                <c:pt idx="128">
                  <c:v>37.810799999999993</c:v>
                </c:pt>
                <c:pt idx="129">
                  <c:v>37.811499999999995</c:v>
                </c:pt>
                <c:pt idx="130">
                  <c:v>37.8367</c:v>
                </c:pt>
                <c:pt idx="131">
                  <c:v>37.829000000000001</c:v>
                </c:pt>
                <c:pt idx="132">
                  <c:v>37.8292</c:v>
                </c:pt>
                <c:pt idx="133">
                  <c:v>37.820700000000002</c:v>
                </c:pt>
                <c:pt idx="134">
                  <c:v>37.819000000000003</c:v>
                </c:pt>
                <c:pt idx="135">
                  <c:v>37.818600000000004</c:v>
                </c:pt>
                <c:pt idx="136">
                  <c:v>37.815300000000001</c:v>
                </c:pt>
                <c:pt idx="137">
                  <c:v>37.831499999999998</c:v>
                </c:pt>
                <c:pt idx="138">
                  <c:v>37.806100000000001</c:v>
                </c:pt>
                <c:pt idx="139">
                  <c:v>37.816899999999997</c:v>
                </c:pt>
                <c:pt idx="140">
                  <c:v>37.8324</c:v>
                </c:pt>
                <c:pt idx="141">
                  <c:v>37.788200000000003</c:v>
                </c:pt>
                <c:pt idx="142">
                  <c:v>37.822300000000013</c:v>
                </c:pt>
                <c:pt idx="143">
                  <c:v>37.817399999999999</c:v>
                </c:pt>
                <c:pt idx="144">
                  <c:v>37.801099999999998</c:v>
                </c:pt>
                <c:pt idx="145">
                  <c:v>37.824800000000003</c:v>
                </c:pt>
                <c:pt idx="146">
                  <c:v>37.831600000000002</c:v>
                </c:pt>
                <c:pt idx="147">
                  <c:v>37.825100000000013</c:v>
                </c:pt>
                <c:pt idx="148">
                  <c:v>37.824100000000001</c:v>
                </c:pt>
                <c:pt idx="149">
                  <c:v>37.829900000000002</c:v>
                </c:pt>
                <c:pt idx="150">
                  <c:v>37.815400000000004</c:v>
                </c:pt>
                <c:pt idx="151">
                  <c:v>37.826300000000003</c:v>
                </c:pt>
                <c:pt idx="152">
                  <c:v>37.8247</c:v>
                </c:pt>
                <c:pt idx="153">
                  <c:v>37.812800000000003</c:v>
                </c:pt>
                <c:pt idx="154">
                  <c:v>37.8063</c:v>
                </c:pt>
                <c:pt idx="155">
                  <c:v>37.813200000000002</c:v>
                </c:pt>
                <c:pt idx="156">
                  <c:v>37.815300000000001</c:v>
                </c:pt>
                <c:pt idx="157">
                  <c:v>37.819800000000001</c:v>
                </c:pt>
                <c:pt idx="158">
                  <c:v>37.808</c:v>
                </c:pt>
                <c:pt idx="159">
                  <c:v>37.828200000000002</c:v>
                </c:pt>
                <c:pt idx="160">
                  <c:v>37.818400000000004</c:v>
                </c:pt>
                <c:pt idx="161">
                  <c:v>37.815899999999999</c:v>
                </c:pt>
                <c:pt idx="162">
                  <c:v>37.830200000000005</c:v>
                </c:pt>
                <c:pt idx="163">
                  <c:v>37.824000000000005</c:v>
                </c:pt>
                <c:pt idx="164">
                  <c:v>37.8157</c:v>
                </c:pt>
                <c:pt idx="165">
                  <c:v>37.824800000000003</c:v>
                </c:pt>
                <c:pt idx="166">
                  <c:v>37.818300000000001</c:v>
                </c:pt>
                <c:pt idx="167">
                  <c:v>37.821400000000004</c:v>
                </c:pt>
                <c:pt idx="168">
                  <c:v>37.820300000000003</c:v>
                </c:pt>
                <c:pt idx="169">
                  <c:v>37.830200000000005</c:v>
                </c:pt>
                <c:pt idx="170">
                  <c:v>37.829700000000003</c:v>
                </c:pt>
                <c:pt idx="171">
                  <c:v>37.811199999999999</c:v>
                </c:pt>
                <c:pt idx="172">
                  <c:v>37.825700000000012</c:v>
                </c:pt>
                <c:pt idx="173">
                  <c:v>37.796400000000013</c:v>
                </c:pt>
                <c:pt idx="174">
                  <c:v>37.831299999999999</c:v>
                </c:pt>
                <c:pt idx="175">
                  <c:v>37.801499999999997</c:v>
                </c:pt>
                <c:pt idx="176">
                  <c:v>37.816999999999993</c:v>
                </c:pt>
                <c:pt idx="177">
                  <c:v>37.8217</c:v>
                </c:pt>
                <c:pt idx="178">
                  <c:v>37.819800000000001</c:v>
                </c:pt>
                <c:pt idx="179">
                  <c:v>37.820900000000002</c:v>
                </c:pt>
                <c:pt idx="180">
                  <c:v>37.808900000000001</c:v>
                </c:pt>
                <c:pt idx="181">
                  <c:v>37.811199999999999</c:v>
                </c:pt>
                <c:pt idx="182">
                  <c:v>37.829600000000006</c:v>
                </c:pt>
                <c:pt idx="183">
                  <c:v>37.818800000000003</c:v>
                </c:pt>
                <c:pt idx="184">
                  <c:v>37.816499999999998</c:v>
                </c:pt>
                <c:pt idx="185">
                  <c:v>37.821100000000001</c:v>
                </c:pt>
                <c:pt idx="186">
                  <c:v>37.822500000000012</c:v>
                </c:pt>
                <c:pt idx="187">
                  <c:v>37.817299999999996</c:v>
                </c:pt>
                <c:pt idx="188">
                  <c:v>37.816400000000002</c:v>
                </c:pt>
                <c:pt idx="189">
                  <c:v>37.8155</c:v>
                </c:pt>
                <c:pt idx="190">
                  <c:v>37.790800000000011</c:v>
                </c:pt>
                <c:pt idx="191">
                  <c:v>37.822900000000011</c:v>
                </c:pt>
                <c:pt idx="192">
                  <c:v>37.817099999999996</c:v>
                </c:pt>
                <c:pt idx="193">
                  <c:v>37.802800000000005</c:v>
                </c:pt>
                <c:pt idx="194">
                  <c:v>37.810699999999997</c:v>
                </c:pt>
                <c:pt idx="195">
                  <c:v>37.812400000000004</c:v>
                </c:pt>
                <c:pt idx="196">
                  <c:v>37.821200000000005</c:v>
                </c:pt>
                <c:pt idx="197">
                  <c:v>37.798800000000043</c:v>
                </c:pt>
                <c:pt idx="198">
                  <c:v>37.810999999999993</c:v>
                </c:pt>
                <c:pt idx="199">
                  <c:v>37.826800000000006</c:v>
                </c:pt>
                <c:pt idx="200">
                  <c:v>37.821100000000001</c:v>
                </c:pt>
                <c:pt idx="201">
                  <c:v>37.8309</c:v>
                </c:pt>
                <c:pt idx="202">
                  <c:v>37.808700000000002</c:v>
                </c:pt>
                <c:pt idx="203">
                  <c:v>37.805900000000001</c:v>
                </c:pt>
                <c:pt idx="204">
                  <c:v>37.813699999999997</c:v>
                </c:pt>
                <c:pt idx="205">
                  <c:v>37.815100000000001</c:v>
                </c:pt>
                <c:pt idx="206">
                  <c:v>37.8264</c:v>
                </c:pt>
                <c:pt idx="207">
                  <c:v>37.825400000000002</c:v>
                </c:pt>
                <c:pt idx="208">
                  <c:v>37.826600000000006</c:v>
                </c:pt>
                <c:pt idx="209">
                  <c:v>37.813299999999998</c:v>
                </c:pt>
                <c:pt idx="210">
                  <c:v>37.837499999999999</c:v>
                </c:pt>
                <c:pt idx="211">
                  <c:v>37.818800000000003</c:v>
                </c:pt>
                <c:pt idx="212">
                  <c:v>37.806600000000003</c:v>
                </c:pt>
                <c:pt idx="213">
                  <c:v>37.821000000000005</c:v>
                </c:pt>
                <c:pt idx="214">
                  <c:v>37.822700000000012</c:v>
                </c:pt>
                <c:pt idx="215">
                  <c:v>37.828900000000012</c:v>
                </c:pt>
                <c:pt idx="216">
                  <c:v>37.817299999999996</c:v>
                </c:pt>
                <c:pt idx="217">
                  <c:v>37.814999999999998</c:v>
                </c:pt>
                <c:pt idx="218">
                  <c:v>37.833800000000004</c:v>
                </c:pt>
                <c:pt idx="219">
                  <c:v>37.832100000000011</c:v>
                </c:pt>
                <c:pt idx="220">
                  <c:v>37.819000000000003</c:v>
                </c:pt>
                <c:pt idx="221">
                  <c:v>37.812899999999999</c:v>
                </c:pt>
                <c:pt idx="222">
                  <c:v>37.838500000000003</c:v>
                </c:pt>
                <c:pt idx="223">
                  <c:v>37.822200000000002</c:v>
                </c:pt>
                <c:pt idx="224">
                  <c:v>37.813099999999999</c:v>
                </c:pt>
                <c:pt idx="225">
                  <c:v>37.821800000000003</c:v>
                </c:pt>
                <c:pt idx="226">
                  <c:v>37.838200000000001</c:v>
                </c:pt>
                <c:pt idx="227">
                  <c:v>37.825100000000013</c:v>
                </c:pt>
                <c:pt idx="228">
                  <c:v>37.833800000000004</c:v>
                </c:pt>
                <c:pt idx="229">
                  <c:v>37.818100000000001</c:v>
                </c:pt>
                <c:pt idx="230">
                  <c:v>37.823300000000003</c:v>
                </c:pt>
                <c:pt idx="231">
                  <c:v>37.816400000000002</c:v>
                </c:pt>
                <c:pt idx="232">
                  <c:v>37.819800000000001</c:v>
                </c:pt>
                <c:pt idx="233">
                  <c:v>37.828600000000002</c:v>
                </c:pt>
                <c:pt idx="234">
                  <c:v>37.823100000000011</c:v>
                </c:pt>
                <c:pt idx="235">
                  <c:v>37.824600000000004</c:v>
                </c:pt>
                <c:pt idx="236">
                  <c:v>37.8386</c:v>
                </c:pt>
                <c:pt idx="237">
                  <c:v>37.825300000000013</c:v>
                </c:pt>
                <c:pt idx="238">
                  <c:v>37.830200000000005</c:v>
                </c:pt>
                <c:pt idx="239">
                  <c:v>37.793700000000044</c:v>
                </c:pt>
                <c:pt idx="240">
                  <c:v>37.819499999999998</c:v>
                </c:pt>
                <c:pt idx="241">
                  <c:v>37.830100000000002</c:v>
                </c:pt>
                <c:pt idx="242">
                  <c:v>37.822700000000012</c:v>
                </c:pt>
                <c:pt idx="243">
                  <c:v>37.813200000000002</c:v>
                </c:pt>
                <c:pt idx="244">
                  <c:v>37.8093</c:v>
                </c:pt>
                <c:pt idx="245">
                  <c:v>37.8249</c:v>
                </c:pt>
                <c:pt idx="246">
                  <c:v>37.805900000000001</c:v>
                </c:pt>
                <c:pt idx="247">
                  <c:v>37.825000000000003</c:v>
                </c:pt>
                <c:pt idx="248">
                  <c:v>37.8249</c:v>
                </c:pt>
                <c:pt idx="249">
                  <c:v>37.8322</c:v>
                </c:pt>
                <c:pt idx="250">
                  <c:v>37.813400000000001</c:v>
                </c:pt>
                <c:pt idx="251">
                  <c:v>37.820500000000003</c:v>
                </c:pt>
                <c:pt idx="252">
                  <c:v>37.8247</c:v>
                </c:pt>
                <c:pt idx="253">
                  <c:v>37.832000000000001</c:v>
                </c:pt>
                <c:pt idx="254">
                  <c:v>37.830300000000001</c:v>
                </c:pt>
                <c:pt idx="255">
                  <c:v>37.821200000000005</c:v>
                </c:pt>
                <c:pt idx="256">
                  <c:v>37.817799999999998</c:v>
                </c:pt>
                <c:pt idx="257">
                  <c:v>37.829800000000006</c:v>
                </c:pt>
                <c:pt idx="258">
                  <c:v>37.831299999999999</c:v>
                </c:pt>
                <c:pt idx="259">
                  <c:v>37.832100000000011</c:v>
                </c:pt>
                <c:pt idx="260">
                  <c:v>37.819200000000002</c:v>
                </c:pt>
                <c:pt idx="261">
                  <c:v>37.809899999999999</c:v>
                </c:pt>
                <c:pt idx="262">
                  <c:v>37.826900000000002</c:v>
                </c:pt>
                <c:pt idx="263">
                  <c:v>37.8245</c:v>
                </c:pt>
                <c:pt idx="264">
                  <c:v>37.805400000000006</c:v>
                </c:pt>
                <c:pt idx="265">
                  <c:v>37.819899999999997</c:v>
                </c:pt>
                <c:pt idx="266">
                  <c:v>37.810200000000002</c:v>
                </c:pt>
                <c:pt idx="267">
                  <c:v>37.829600000000006</c:v>
                </c:pt>
                <c:pt idx="268">
                  <c:v>37.834899999999998</c:v>
                </c:pt>
                <c:pt idx="269">
                  <c:v>37.814799999999998</c:v>
                </c:pt>
                <c:pt idx="270">
                  <c:v>37.834000000000003</c:v>
                </c:pt>
                <c:pt idx="271">
                  <c:v>37.833300000000001</c:v>
                </c:pt>
                <c:pt idx="272">
                  <c:v>37.814499999999995</c:v>
                </c:pt>
                <c:pt idx="273">
                  <c:v>37.828100000000013</c:v>
                </c:pt>
                <c:pt idx="274">
                  <c:v>37.822200000000002</c:v>
                </c:pt>
                <c:pt idx="275">
                  <c:v>37.806100000000001</c:v>
                </c:pt>
                <c:pt idx="276">
                  <c:v>37.822900000000011</c:v>
                </c:pt>
                <c:pt idx="277">
                  <c:v>37.817899999999995</c:v>
                </c:pt>
                <c:pt idx="278">
                  <c:v>37.828600000000002</c:v>
                </c:pt>
                <c:pt idx="279">
                  <c:v>37.828400000000002</c:v>
                </c:pt>
                <c:pt idx="280">
                  <c:v>37.832100000000011</c:v>
                </c:pt>
                <c:pt idx="281">
                  <c:v>37.808300000000003</c:v>
                </c:pt>
                <c:pt idx="282">
                  <c:v>37.821100000000001</c:v>
                </c:pt>
                <c:pt idx="283">
                  <c:v>37.833000000000006</c:v>
                </c:pt>
                <c:pt idx="284">
                  <c:v>37.828200000000002</c:v>
                </c:pt>
                <c:pt idx="285">
                  <c:v>37.825900000000011</c:v>
                </c:pt>
                <c:pt idx="286">
                  <c:v>37.8217</c:v>
                </c:pt>
                <c:pt idx="287">
                  <c:v>37.838300000000011</c:v>
                </c:pt>
                <c:pt idx="288">
                  <c:v>37.817499999999995</c:v>
                </c:pt>
                <c:pt idx="289">
                  <c:v>37.823400000000007</c:v>
                </c:pt>
                <c:pt idx="290">
                  <c:v>37.821400000000004</c:v>
                </c:pt>
                <c:pt idx="291">
                  <c:v>37.826900000000002</c:v>
                </c:pt>
                <c:pt idx="292">
                  <c:v>37.820600000000006</c:v>
                </c:pt>
                <c:pt idx="293">
                  <c:v>37.809000000000005</c:v>
                </c:pt>
                <c:pt idx="294">
                  <c:v>37.8125</c:v>
                </c:pt>
                <c:pt idx="295">
                  <c:v>37.807499999999997</c:v>
                </c:pt>
                <c:pt idx="296">
                  <c:v>37.825600000000001</c:v>
                </c:pt>
                <c:pt idx="297">
                  <c:v>37.817499999999995</c:v>
                </c:pt>
                <c:pt idx="298">
                  <c:v>37.808300000000003</c:v>
                </c:pt>
                <c:pt idx="299">
                  <c:v>37.8309</c:v>
                </c:pt>
                <c:pt idx="300">
                  <c:v>37.825500000000012</c:v>
                </c:pt>
                <c:pt idx="301">
                  <c:v>37.8155</c:v>
                </c:pt>
                <c:pt idx="302">
                  <c:v>37.8279</c:v>
                </c:pt>
                <c:pt idx="303">
                  <c:v>37.811199999999999</c:v>
                </c:pt>
                <c:pt idx="304">
                  <c:v>37.830100000000002</c:v>
                </c:pt>
                <c:pt idx="305">
                  <c:v>37.816699999999997</c:v>
                </c:pt>
                <c:pt idx="306">
                  <c:v>37.807899999999997</c:v>
                </c:pt>
                <c:pt idx="307">
                  <c:v>37.819200000000002</c:v>
                </c:pt>
                <c:pt idx="308">
                  <c:v>37.820600000000006</c:v>
                </c:pt>
                <c:pt idx="309">
                  <c:v>37.806899999999999</c:v>
                </c:pt>
                <c:pt idx="310">
                  <c:v>37.802500000000002</c:v>
                </c:pt>
                <c:pt idx="311">
                  <c:v>37.821100000000001</c:v>
                </c:pt>
                <c:pt idx="312">
                  <c:v>37.828400000000002</c:v>
                </c:pt>
                <c:pt idx="313">
                  <c:v>37.806800000000003</c:v>
                </c:pt>
                <c:pt idx="314">
                  <c:v>37.823400000000007</c:v>
                </c:pt>
                <c:pt idx="315">
                  <c:v>37.828500000000012</c:v>
                </c:pt>
                <c:pt idx="316">
                  <c:v>37.830300000000001</c:v>
                </c:pt>
                <c:pt idx="317">
                  <c:v>37.813999999999993</c:v>
                </c:pt>
                <c:pt idx="318">
                  <c:v>37.821400000000004</c:v>
                </c:pt>
                <c:pt idx="319">
                  <c:v>37.820600000000006</c:v>
                </c:pt>
                <c:pt idx="320">
                  <c:v>37.8264</c:v>
                </c:pt>
                <c:pt idx="321">
                  <c:v>37.832600000000006</c:v>
                </c:pt>
                <c:pt idx="322">
                  <c:v>37.822800000000001</c:v>
                </c:pt>
                <c:pt idx="323">
                  <c:v>37.8279</c:v>
                </c:pt>
                <c:pt idx="324">
                  <c:v>37.819299999999998</c:v>
                </c:pt>
                <c:pt idx="325">
                  <c:v>37.816099999999999</c:v>
                </c:pt>
                <c:pt idx="326">
                  <c:v>37.817399999999999</c:v>
                </c:pt>
                <c:pt idx="327">
                  <c:v>37.827600000000004</c:v>
                </c:pt>
                <c:pt idx="328">
                  <c:v>37.816400000000002</c:v>
                </c:pt>
                <c:pt idx="329">
                  <c:v>37.812899999999999</c:v>
                </c:pt>
                <c:pt idx="330">
                  <c:v>37.8352</c:v>
                </c:pt>
                <c:pt idx="331">
                  <c:v>37.8127</c:v>
                </c:pt>
                <c:pt idx="332">
                  <c:v>37.812600000000003</c:v>
                </c:pt>
                <c:pt idx="333">
                  <c:v>37.816800000000001</c:v>
                </c:pt>
                <c:pt idx="334">
                  <c:v>37.808600000000006</c:v>
                </c:pt>
                <c:pt idx="335">
                  <c:v>37.812200000000004</c:v>
                </c:pt>
                <c:pt idx="336">
                  <c:v>37.801299999999998</c:v>
                </c:pt>
                <c:pt idx="337">
                  <c:v>37.832100000000011</c:v>
                </c:pt>
                <c:pt idx="338">
                  <c:v>37.8157</c:v>
                </c:pt>
                <c:pt idx="339">
                  <c:v>37.815600000000003</c:v>
                </c:pt>
                <c:pt idx="340">
                  <c:v>37.821200000000005</c:v>
                </c:pt>
                <c:pt idx="341">
                  <c:v>37.828400000000002</c:v>
                </c:pt>
                <c:pt idx="342">
                  <c:v>37.827600000000004</c:v>
                </c:pt>
                <c:pt idx="343">
                  <c:v>37.812600000000003</c:v>
                </c:pt>
                <c:pt idx="344">
                  <c:v>37.827600000000004</c:v>
                </c:pt>
                <c:pt idx="345">
                  <c:v>37.830800000000004</c:v>
                </c:pt>
                <c:pt idx="346">
                  <c:v>37.795600000000043</c:v>
                </c:pt>
                <c:pt idx="347">
                  <c:v>37.8125</c:v>
                </c:pt>
                <c:pt idx="348">
                  <c:v>37.821800000000003</c:v>
                </c:pt>
                <c:pt idx="349">
                  <c:v>37.815899999999999</c:v>
                </c:pt>
                <c:pt idx="350">
                  <c:v>37.831299999999999</c:v>
                </c:pt>
                <c:pt idx="351">
                  <c:v>37.837200000000003</c:v>
                </c:pt>
                <c:pt idx="352">
                  <c:v>37.833600000000004</c:v>
                </c:pt>
                <c:pt idx="353">
                  <c:v>37.831299999999999</c:v>
                </c:pt>
                <c:pt idx="354">
                  <c:v>37.810600000000001</c:v>
                </c:pt>
                <c:pt idx="355">
                  <c:v>37.819000000000003</c:v>
                </c:pt>
                <c:pt idx="356">
                  <c:v>37.830800000000004</c:v>
                </c:pt>
                <c:pt idx="357">
                  <c:v>37.832500000000003</c:v>
                </c:pt>
                <c:pt idx="358">
                  <c:v>37.832300000000011</c:v>
                </c:pt>
                <c:pt idx="359">
                  <c:v>37.829600000000006</c:v>
                </c:pt>
                <c:pt idx="360">
                  <c:v>37.8247</c:v>
                </c:pt>
                <c:pt idx="361">
                  <c:v>37.821600000000004</c:v>
                </c:pt>
                <c:pt idx="362">
                  <c:v>37.8157</c:v>
                </c:pt>
                <c:pt idx="363">
                  <c:v>37.815300000000001</c:v>
                </c:pt>
                <c:pt idx="364">
                  <c:v>37.833000000000006</c:v>
                </c:pt>
                <c:pt idx="365">
                  <c:v>37.806600000000003</c:v>
                </c:pt>
                <c:pt idx="366">
                  <c:v>37.810699999999997</c:v>
                </c:pt>
                <c:pt idx="367">
                  <c:v>37.834299999999999</c:v>
                </c:pt>
                <c:pt idx="368">
                  <c:v>37.807000000000002</c:v>
                </c:pt>
                <c:pt idx="369">
                  <c:v>37.828200000000002</c:v>
                </c:pt>
                <c:pt idx="370">
                  <c:v>37.825500000000012</c:v>
                </c:pt>
                <c:pt idx="371">
                  <c:v>37.814799999999998</c:v>
                </c:pt>
                <c:pt idx="372">
                  <c:v>37.821000000000005</c:v>
                </c:pt>
                <c:pt idx="373">
                  <c:v>37.8279</c:v>
                </c:pt>
                <c:pt idx="374">
                  <c:v>37.803699999999999</c:v>
                </c:pt>
                <c:pt idx="375">
                  <c:v>37.8095</c:v>
                </c:pt>
                <c:pt idx="376">
                  <c:v>37.808500000000002</c:v>
                </c:pt>
                <c:pt idx="377">
                  <c:v>37.822300000000013</c:v>
                </c:pt>
                <c:pt idx="378">
                  <c:v>37.830100000000002</c:v>
                </c:pt>
                <c:pt idx="379">
                  <c:v>37.8264</c:v>
                </c:pt>
                <c:pt idx="380">
                  <c:v>37.820100000000011</c:v>
                </c:pt>
                <c:pt idx="381">
                  <c:v>37.813200000000002</c:v>
                </c:pt>
                <c:pt idx="382">
                  <c:v>37.814599999999999</c:v>
                </c:pt>
                <c:pt idx="383">
                  <c:v>37.816800000000001</c:v>
                </c:pt>
                <c:pt idx="384">
                  <c:v>37.822100000000013</c:v>
                </c:pt>
                <c:pt idx="385">
                  <c:v>37.820600000000006</c:v>
                </c:pt>
                <c:pt idx="386">
                  <c:v>37.8309</c:v>
                </c:pt>
                <c:pt idx="387">
                  <c:v>37.829900000000002</c:v>
                </c:pt>
                <c:pt idx="388">
                  <c:v>37.820300000000003</c:v>
                </c:pt>
                <c:pt idx="389">
                  <c:v>37.801899999999996</c:v>
                </c:pt>
                <c:pt idx="390">
                  <c:v>37.81</c:v>
                </c:pt>
                <c:pt idx="391">
                  <c:v>37.8202</c:v>
                </c:pt>
                <c:pt idx="392">
                  <c:v>37.810699999999997</c:v>
                </c:pt>
                <c:pt idx="393">
                  <c:v>37.807000000000002</c:v>
                </c:pt>
                <c:pt idx="394">
                  <c:v>37.816999999999993</c:v>
                </c:pt>
                <c:pt idx="395">
                  <c:v>37.814999999999998</c:v>
                </c:pt>
                <c:pt idx="396">
                  <c:v>37.823900000000002</c:v>
                </c:pt>
                <c:pt idx="397">
                  <c:v>37.81</c:v>
                </c:pt>
                <c:pt idx="398">
                  <c:v>37.806200000000004</c:v>
                </c:pt>
                <c:pt idx="399">
                  <c:v>37.830600000000004</c:v>
                </c:pt>
                <c:pt idx="400">
                  <c:v>37.807699999999997</c:v>
                </c:pt>
                <c:pt idx="401">
                  <c:v>37.822900000000011</c:v>
                </c:pt>
                <c:pt idx="402">
                  <c:v>37.816200000000002</c:v>
                </c:pt>
                <c:pt idx="403">
                  <c:v>37.808800000000005</c:v>
                </c:pt>
                <c:pt idx="404">
                  <c:v>37.808800000000005</c:v>
                </c:pt>
                <c:pt idx="405">
                  <c:v>37.810099999999998</c:v>
                </c:pt>
                <c:pt idx="406">
                  <c:v>37.825400000000002</c:v>
                </c:pt>
                <c:pt idx="407">
                  <c:v>37.823600000000006</c:v>
                </c:pt>
                <c:pt idx="408">
                  <c:v>37.818899999999999</c:v>
                </c:pt>
                <c:pt idx="409">
                  <c:v>37.826900000000002</c:v>
                </c:pt>
                <c:pt idx="410">
                  <c:v>37.833000000000006</c:v>
                </c:pt>
                <c:pt idx="411">
                  <c:v>37.823100000000011</c:v>
                </c:pt>
                <c:pt idx="412">
                  <c:v>37.833500000000001</c:v>
                </c:pt>
                <c:pt idx="413">
                  <c:v>37.821899999999999</c:v>
                </c:pt>
                <c:pt idx="414">
                  <c:v>37.815200000000004</c:v>
                </c:pt>
                <c:pt idx="415">
                  <c:v>37.815300000000001</c:v>
                </c:pt>
                <c:pt idx="416">
                  <c:v>37.822600000000001</c:v>
                </c:pt>
                <c:pt idx="417">
                  <c:v>37.809400000000004</c:v>
                </c:pt>
                <c:pt idx="418">
                  <c:v>37.831099999999999</c:v>
                </c:pt>
                <c:pt idx="419">
                  <c:v>37.803699999999999</c:v>
                </c:pt>
                <c:pt idx="420">
                  <c:v>37.828900000000012</c:v>
                </c:pt>
                <c:pt idx="421">
                  <c:v>37.804699999999997</c:v>
                </c:pt>
                <c:pt idx="422">
                  <c:v>37.821200000000005</c:v>
                </c:pt>
                <c:pt idx="423">
                  <c:v>37.821200000000005</c:v>
                </c:pt>
                <c:pt idx="424">
                  <c:v>37.805300000000003</c:v>
                </c:pt>
                <c:pt idx="425">
                  <c:v>37.819099999999999</c:v>
                </c:pt>
                <c:pt idx="426">
                  <c:v>37.835000000000001</c:v>
                </c:pt>
                <c:pt idx="427">
                  <c:v>37.822800000000001</c:v>
                </c:pt>
                <c:pt idx="428">
                  <c:v>37.823800000000006</c:v>
                </c:pt>
                <c:pt idx="429">
                  <c:v>37.826100000000011</c:v>
                </c:pt>
                <c:pt idx="430">
                  <c:v>37.826700000000002</c:v>
                </c:pt>
                <c:pt idx="431">
                  <c:v>37.8155</c:v>
                </c:pt>
                <c:pt idx="432">
                  <c:v>37.832800000000006</c:v>
                </c:pt>
                <c:pt idx="433">
                  <c:v>37.823400000000007</c:v>
                </c:pt>
                <c:pt idx="434">
                  <c:v>37.829500000000003</c:v>
                </c:pt>
                <c:pt idx="435">
                  <c:v>37.807600000000001</c:v>
                </c:pt>
                <c:pt idx="436">
                  <c:v>37.829000000000001</c:v>
                </c:pt>
                <c:pt idx="437">
                  <c:v>37.820300000000003</c:v>
                </c:pt>
                <c:pt idx="438">
                  <c:v>37.809899999999999</c:v>
                </c:pt>
                <c:pt idx="439">
                  <c:v>37.827600000000004</c:v>
                </c:pt>
                <c:pt idx="440">
                  <c:v>37.830200000000005</c:v>
                </c:pt>
                <c:pt idx="441">
                  <c:v>37.821600000000004</c:v>
                </c:pt>
                <c:pt idx="442">
                  <c:v>37.8277</c:v>
                </c:pt>
                <c:pt idx="443">
                  <c:v>37.828300000000013</c:v>
                </c:pt>
                <c:pt idx="444">
                  <c:v>37.8369</c:v>
                </c:pt>
                <c:pt idx="445">
                  <c:v>37.826100000000011</c:v>
                </c:pt>
                <c:pt idx="446">
                  <c:v>37.810799999999993</c:v>
                </c:pt>
                <c:pt idx="447">
                  <c:v>37.815400000000004</c:v>
                </c:pt>
                <c:pt idx="448">
                  <c:v>37.825100000000013</c:v>
                </c:pt>
                <c:pt idx="449">
                  <c:v>37.836400000000005</c:v>
                </c:pt>
                <c:pt idx="450">
                  <c:v>37.8217</c:v>
                </c:pt>
                <c:pt idx="451">
                  <c:v>37.8249</c:v>
                </c:pt>
                <c:pt idx="452">
                  <c:v>37.803100000000001</c:v>
                </c:pt>
                <c:pt idx="453">
                  <c:v>37.813999999999993</c:v>
                </c:pt>
                <c:pt idx="454">
                  <c:v>37.824100000000001</c:v>
                </c:pt>
                <c:pt idx="455">
                  <c:v>37.833500000000001</c:v>
                </c:pt>
                <c:pt idx="456">
                  <c:v>37.825500000000012</c:v>
                </c:pt>
                <c:pt idx="457">
                  <c:v>37.800400000000003</c:v>
                </c:pt>
                <c:pt idx="458">
                  <c:v>37.828100000000013</c:v>
                </c:pt>
                <c:pt idx="459">
                  <c:v>37.804600000000001</c:v>
                </c:pt>
                <c:pt idx="460">
                  <c:v>37.8093</c:v>
                </c:pt>
                <c:pt idx="461">
                  <c:v>37.819299999999998</c:v>
                </c:pt>
                <c:pt idx="462">
                  <c:v>37.820300000000003</c:v>
                </c:pt>
                <c:pt idx="463">
                  <c:v>37.820300000000003</c:v>
                </c:pt>
                <c:pt idx="464">
                  <c:v>37.8215</c:v>
                </c:pt>
                <c:pt idx="465">
                  <c:v>37.807499999999997</c:v>
                </c:pt>
                <c:pt idx="466">
                  <c:v>37.830200000000005</c:v>
                </c:pt>
                <c:pt idx="467">
                  <c:v>37.813699999999997</c:v>
                </c:pt>
                <c:pt idx="468">
                  <c:v>37.826700000000002</c:v>
                </c:pt>
                <c:pt idx="469">
                  <c:v>37.8249</c:v>
                </c:pt>
                <c:pt idx="470">
                  <c:v>37.828000000000003</c:v>
                </c:pt>
                <c:pt idx="471">
                  <c:v>37.838700000000003</c:v>
                </c:pt>
                <c:pt idx="472">
                  <c:v>37.816699999999997</c:v>
                </c:pt>
                <c:pt idx="473">
                  <c:v>37.829300000000003</c:v>
                </c:pt>
                <c:pt idx="474">
                  <c:v>37.812400000000004</c:v>
                </c:pt>
                <c:pt idx="475">
                  <c:v>37.826300000000003</c:v>
                </c:pt>
                <c:pt idx="476">
                  <c:v>37.820100000000011</c:v>
                </c:pt>
                <c:pt idx="477">
                  <c:v>37.823300000000003</c:v>
                </c:pt>
                <c:pt idx="478">
                  <c:v>37.823100000000011</c:v>
                </c:pt>
                <c:pt idx="479">
                  <c:v>37.816400000000002</c:v>
                </c:pt>
                <c:pt idx="480">
                  <c:v>37.826700000000002</c:v>
                </c:pt>
                <c:pt idx="481">
                  <c:v>37.801899999999996</c:v>
                </c:pt>
                <c:pt idx="482">
                  <c:v>37.816899999999997</c:v>
                </c:pt>
                <c:pt idx="483">
                  <c:v>37.805300000000003</c:v>
                </c:pt>
                <c:pt idx="484">
                  <c:v>37.809600000000003</c:v>
                </c:pt>
                <c:pt idx="485">
                  <c:v>37.815600000000003</c:v>
                </c:pt>
                <c:pt idx="486">
                  <c:v>37.816299999999998</c:v>
                </c:pt>
                <c:pt idx="487">
                  <c:v>37.816600000000001</c:v>
                </c:pt>
                <c:pt idx="488">
                  <c:v>37.813600000000001</c:v>
                </c:pt>
                <c:pt idx="489">
                  <c:v>37.813299999999998</c:v>
                </c:pt>
                <c:pt idx="490">
                  <c:v>37.822500000000012</c:v>
                </c:pt>
                <c:pt idx="491">
                  <c:v>37.8249</c:v>
                </c:pt>
                <c:pt idx="492">
                  <c:v>37.818600000000004</c:v>
                </c:pt>
                <c:pt idx="493">
                  <c:v>37.825700000000012</c:v>
                </c:pt>
                <c:pt idx="494">
                  <c:v>37.817299999999996</c:v>
                </c:pt>
                <c:pt idx="495">
                  <c:v>37.8247</c:v>
                </c:pt>
                <c:pt idx="496">
                  <c:v>37.8262</c:v>
                </c:pt>
                <c:pt idx="497">
                  <c:v>37.836800000000004</c:v>
                </c:pt>
                <c:pt idx="498">
                  <c:v>37.815300000000001</c:v>
                </c:pt>
                <c:pt idx="499">
                  <c:v>37.819600000000001</c:v>
                </c:pt>
              </c:numCache>
            </c:numRef>
          </c:yVal>
        </c:ser>
        <c:ser>
          <c:idx val="5"/>
          <c:order val="3"/>
          <c:spPr>
            <a:ln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'C:\Users\Dale\Dropbox\LTRANS SEED\Tangier\sim3_may1997\[Sim 3_2.25.2013.xlsx]day 2_May97 '!$R$1003:$R$1502</c:f>
              <c:numCache>
                <c:formatCode>General</c:formatCode>
                <c:ptCount val="500"/>
                <c:pt idx="0">
                  <c:v>-76.060500000000005</c:v>
                </c:pt>
                <c:pt idx="1">
                  <c:v>-76.117700000000013</c:v>
                </c:pt>
                <c:pt idx="2">
                  <c:v>-76.0518</c:v>
                </c:pt>
                <c:pt idx="3">
                  <c:v>-76.062399999999982</c:v>
                </c:pt>
                <c:pt idx="4">
                  <c:v>-76.056299999999993</c:v>
                </c:pt>
                <c:pt idx="5">
                  <c:v>-76.064800000000005</c:v>
                </c:pt>
                <c:pt idx="6">
                  <c:v>-76.054999999999993</c:v>
                </c:pt>
                <c:pt idx="7">
                  <c:v>-76.060400000000001</c:v>
                </c:pt>
                <c:pt idx="8">
                  <c:v>-76.058099999999982</c:v>
                </c:pt>
                <c:pt idx="9">
                  <c:v>-76.057000000000002</c:v>
                </c:pt>
                <c:pt idx="10">
                  <c:v>-76.0535</c:v>
                </c:pt>
                <c:pt idx="11">
                  <c:v>-76.066500000000005</c:v>
                </c:pt>
                <c:pt idx="12">
                  <c:v>-76.054999999999993</c:v>
                </c:pt>
                <c:pt idx="13">
                  <c:v>-76.053100000000001</c:v>
                </c:pt>
                <c:pt idx="14">
                  <c:v>-76.085399999999979</c:v>
                </c:pt>
                <c:pt idx="15">
                  <c:v>-76.116200000000006</c:v>
                </c:pt>
                <c:pt idx="16">
                  <c:v>-76.055999999999983</c:v>
                </c:pt>
                <c:pt idx="17">
                  <c:v>-76.064600000000027</c:v>
                </c:pt>
                <c:pt idx="18">
                  <c:v>-76.052199999999999</c:v>
                </c:pt>
                <c:pt idx="19">
                  <c:v>-76.058099999999982</c:v>
                </c:pt>
                <c:pt idx="20">
                  <c:v>-76.064899999999994</c:v>
                </c:pt>
                <c:pt idx="21">
                  <c:v>-76.073700000000002</c:v>
                </c:pt>
                <c:pt idx="22">
                  <c:v>-76.057199999999995</c:v>
                </c:pt>
                <c:pt idx="23">
                  <c:v>-76.068899999999999</c:v>
                </c:pt>
                <c:pt idx="24">
                  <c:v>-76.057000000000002</c:v>
                </c:pt>
                <c:pt idx="25">
                  <c:v>-76.0518</c:v>
                </c:pt>
                <c:pt idx="26">
                  <c:v>-76.117500000000007</c:v>
                </c:pt>
                <c:pt idx="27">
                  <c:v>-76.078199999999981</c:v>
                </c:pt>
                <c:pt idx="28">
                  <c:v>-76.117099999999994</c:v>
                </c:pt>
                <c:pt idx="29">
                  <c:v>-76.02979999999998</c:v>
                </c:pt>
                <c:pt idx="30">
                  <c:v>-76.049300000000002</c:v>
                </c:pt>
                <c:pt idx="31">
                  <c:v>-76.055399999999949</c:v>
                </c:pt>
                <c:pt idx="32">
                  <c:v>-76.056699999999992</c:v>
                </c:pt>
                <c:pt idx="33">
                  <c:v>-76.057400000000001</c:v>
                </c:pt>
                <c:pt idx="34">
                  <c:v>-76.054999999999993</c:v>
                </c:pt>
                <c:pt idx="35">
                  <c:v>-76.060500000000005</c:v>
                </c:pt>
                <c:pt idx="36">
                  <c:v>-76.055399999999949</c:v>
                </c:pt>
                <c:pt idx="37">
                  <c:v>-76.054900000000004</c:v>
                </c:pt>
                <c:pt idx="38">
                  <c:v>-76.059699999999992</c:v>
                </c:pt>
                <c:pt idx="39">
                  <c:v>-76.05589999999998</c:v>
                </c:pt>
                <c:pt idx="40">
                  <c:v>-76.052199999999999</c:v>
                </c:pt>
                <c:pt idx="41">
                  <c:v>-76.053399999999982</c:v>
                </c:pt>
                <c:pt idx="42">
                  <c:v>-76.080100000000002</c:v>
                </c:pt>
                <c:pt idx="43">
                  <c:v>-76.0578</c:v>
                </c:pt>
                <c:pt idx="44">
                  <c:v>-76.064200000000085</c:v>
                </c:pt>
                <c:pt idx="45">
                  <c:v>-76.066999999999993</c:v>
                </c:pt>
                <c:pt idx="46">
                  <c:v>-76.058799999999948</c:v>
                </c:pt>
                <c:pt idx="47">
                  <c:v>-76.061899999999994</c:v>
                </c:pt>
                <c:pt idx="48">
                  <c:v>-76.058999999999983</c:v>
                </c:pt>
                <c:pt idx="49">
                  <c:v>-76.064300000000003</c:v>
                </c:pt>
                <c:pt idx="50">
                  <c:v>-76.051900000000003</c:v>
                </c:pt>
                <c:pt idx="51">
                  <c:v>-76.066199999999995</c:v>
                </c:pt>
                <c:pt idx="52">
                  <c:v>-76.053600000000003</c:v>
                </c:pt>
                <c:pt idx="53">
                  <c:v>-76.0702</c:v>
                </c:pt>
                <c:pt idx="54">
                  <c:v>-76.059200000000004</c:v>
                </c:pt>
                <c:pt idx="55">
                  <c:v>-76.069800000000001</c:v>
                </c:pt>
                <c:pt idx="56">
                  <c:v>-76.050899999999999</c:v>
                </c:pt>
                <c:pt idx="57">
                  <c:v>-76.052199999999999</c:v>
                </c:pt>
                <c:pt idx="58">
                  <c:v>-76.056600000000003</c:v>
                </c:pt>
                <c:pt idx="59">
                  <c:v>-76.056899999999999</c:v>
                </c:pt>
                <c:pt idx="60">
                  <c:v>-76.057599999999994</c:v>
                </c:pt>
                <c:pt idx="61">
                  <c:v>-76.051900000000003</c:v>
                </c:pt>
                <c:pt idx="62">
                  <c:v>-76.115099999999998</c:v>
                </c:pt>
                <c:pt idx="63">
                  <c:v>-76.053899999999999</c:v>
                </c:pt>
                <c:pt idx="64">
                  <c:v>-76.055399999999949</c:v>
                </c:pt>
                <c:pt idx="65">
                  <c:v>-76.050699999999992</c:v>
                </c:pt>
                <c:pt idx="66">
                  <c:v>-76.057999999999993</c:v>
                </c:pt>
                <c:pt idx="67">
                  <c:v>-76.0685</c:v>
                </c:pt>
                <c:pt idx="68">
                  <c:v>-76.0518</c:v>
                </c:pt>
                <c:pt idx="69">
                  <c:v>-76.053600000000003</c:v>
                </c:pt>
                <c:pt idx="70">
                  <c:v>-76.059600000000003</c:v>
                </c:pt>
                <c:pt idx="71">
                  <c:v>-76.060100000000006</c:v>
                </c:pt>
                <c:pt idx="72">
                  <c:v>-76.054300000000012</c:v>
                </c:pt>
                <c:pt idx="73">
                  <c:v>-76.052699999999987</c:v>
                </c:pt>
                <c:pt idx="74">
                  <c:v>-76.054900000000004</c:v>
                </c:pt>
                <c:pt idx="75">
                  <c:v>-76.052099999999982</c:v>
                </c:pt>
                <c:pt idx="76">
                  <c:v>-76.076399999999978</c:v>
                </c:pt>
                <c:pt idx="77">
                  <c:v>-76.055599999999998</c:v>
                </c:pt>
                <c:pt idx="78">
                  <c:v>-76.055199999999999</c:v>
                </c:pt>
                <c:pt idx="79">
                  <c:v>-76.0518</c:v>
                </c:pt>
                <c:pt idx="80">
                  <c:v>-76.057000000000002</c:v>
                </c:pt>
                <c:pt idx="81">
                  <c:v>-76.055799999999948</c:v>
                </c:pt>
                <c:pt idx="82">
                  <c:v>-76.052799999999948</c:v>
                </c:pt>
                <c:pt idx="83">
                  <c:v>-76.057699999999997</c:v>
                </c:pt>
                <c:pt idx="84">
                  <c:v>-76.053200000000004</c:v>
                </c:pt>
                <c:pt idx="85">
                  <c:v>-76.057000000000002</c:v>
                </c:pt>
                <c:pt idx="86">
                  <c:v>-76.052499999999981</c:v>
                </c:pt>
                <c:pt idx="87">
                  <c:v>-76.024500000000003</c:v>
                </c:pt>
                <c:pt idx="88">
                  <c:v>-76.058399999999978</c:v>
                </c:pt>
                <c:pt idx="89">
                  <c:v>-76.10599999999998</c:v>
                </c:pt>
                <c:pt idx="90">
                  <c:v>-76.058099999999982</c:v>
                </c:pt>
                <c:pt idx="91">
                  <c:v>-76.056200000000004</c:v>
                </c:pt>
                <c:pt idx="92">
                  <c:v>-76.061200000000085</c:v>
                </c:pt>
                <c:pt idx="93">
                  <c:v>-76.064300000000003</c:v>
                </c:pt>
                <c:pt idx="94">
                  <c:v>-76.062799999999982</c:v>
                </c:pt>
                <c:pt idx="95">
                  <c:v>-76.0535</c:v>
                </c:pt>
                <c:pt idx="96">
                  <c:v>-76.0548</c:v>
                </c:pt>
                <c:pt idx="97">
                  <c:v>-76.059899999999999</c:v>
                </c:pt>
                <c:pt idx="98">
                  <c:v>-76.059600000000003</c:v>
                </c:pt>
                <c:pt idx="99">
                  <c:v>-76.053200000000004</c:v>
                </c:pt>
                <c:pt idx="100">
                  <c:v>-76.061899999999994</c:v>
                </c:pt>
                <c:pt idx="101">
                  <c:v>-76.050600000000003</c:v>
                </c:pt>
                <c:pt idx="102">
                  <c:v>-76.0578</c:v>
                </c:pt>
                <c:pt idx="103">
                  <c:v>-76.062899999999999</c:v>
                </c:pt>
                <c:pt idx="104">
                  <c:v>-76.060300000000012</c:v>
                </c:pt>
                <c:pt idx="105">
                  <c:v>-76.051900000000003</c:v>
                </c:pt>
                <c:pt idx="106">
                  <c:v>-76.057300000000012</c:v>
                </c:pt>
                <c:pt idx="107">
                  <c:v>-76.053299999999993</c:v>
                </c:pt>
                <c:pt idx="108">
                  <c:v>-76.0548</c:v>
                </c:pt>
                <c:pt idx="109">
                  <c:v>-76.058300000000003</c:v>
                </c:pt>
                <c:pt idx="110">
                  <c:v>-76.055799999999948</c:v>
                </c:pt>
                <c:pt idx="111">
                  <c:v>-76.055300000000003</c:v>
                </c:pt>
                <c:pt idx="112">
                  <c:v>-76.058999999999983</c:v>
                </c:pt>
                <c:pt idx="113">
                  <c:v>-76.058199999999999</c:v>
                </c:pt>
                <c:pt idx="114">
                  <c:v>-76.062200000000004</c:v>
                </c:pt>
                <c:pt idx="115">
                  <c:v>-76.057599999999994</c:v>
                </c:pt>
                <c:pt idx="116">
                  <c:v>-76.059799999999981</c:v>
                </c:pt>
                <c:pt idx="117">
                  <c:v>-76.058599999999998</c:v>
                </c:pt>
                <c:pt idx="118">
                  <c:v>-76.057999999999993</c:v>
                </c:pt>
                <c:pt idx="119">
                  <c:v>-76.069999999999993</c:v>
                </c:pt>
                <c:pt idx="120">
                  <c:v>-76.057699999999997</c:v>
                </c:pt>
                <c:pt idx="121">
                  <c:v>-76.073799999999949</c:v>
                </c:pt>
                <c:pt idx="122">
                  <c:v>-76.051599999999993</c:v>
                </c:pt>
                <c:pt idx="123">
                  <c:v>-76.0565</c:v>
                </c:pt>
                <c:pt idx="124">
                  <c:v>-76.056299999999993</c:v>
                </c:pt>
                <c:pt idx="125">
                  <c:v>-76.057900000000004</c:v>
                </c:pt>
                <c:pt idx="126">
                  <c:v>-76.051400000000001</c:v>
                </c:pt>
                <c:pt idx="127">
                  <c:v>-76.050899999999999</c:v>
                </c:pt>
                <c:pt idx="128">
                  <c:v>-76.056200000000004</c:v>
                </c:pt>
                <c:pt idx="129">
                  <c:v>-76.051699999999997</c:v>
                </c:pt>
                <c:pt idx="130">
                  <c:v>-76.052399999999949</c:v>
                </c:pt>
                <c:pt idx="131">
                  <c:v>-76.062399999999982</c:v>
                </c:pt>
                <c:pt idx="132">
                  <c:v>-76.0608</c:v>
                </c:pt>
                <c:pt idx="133">
                  <c:v>-76.057500000000005</c:v>
                </c:pt>
                <c:pt idx="134">
                  <c:v>-76.064600000000027</c:v>
                </c:pt>
                <c:pt idx="135">
                  <c:v>-76.059299999999993</c:v>
                </c:pt>
                <c:pt idx="136">
                  <c:v>-76.07859999999998</c:v>
                </c:pt>
                <c:pt idx="137">
                  <c:v>-76.063199999999995</c:v>
                </c:pt>
                <c:pt idx="138">
                  <c:v>-76.058300000000003</c:v>
                </c:pt>
                <c:pt idx="139">
                  <c:v>-76.058999999999983</c:v>
                </c:pt>
                <c:pt idx="140">
                  <c:v>-76.066500000000005</c:v>
                </c:pt>
                <c:pt idx="141">
                  <c:v>-76.0548</c:v>
                </c:pt>
                <c:pt idx="142">
                  <c:v>-76.058499999999981</c:v>
                </c:pt>
                <c:pt idx="143">
                  <c:v>-76.052399999999949</c:v>
                </c:pt>
                <c:pt idx="144">
                  <c:v>-76.059399999999982</c:v>
                </c:pt>
                <c:pt idx="145">
                  <c:v>-76.051699999999997</c:v>
                </c:pt>
                <c:pt idx="146">
                  <c:v>-76.052599999999998</c:v>
                </c:pt>
                <c:pt idx="147">
                  <c:v>-76.073399999999978</c:v>
                </c:pt>
                <c:pt idx="148">
                  <c:v>-76.054999999999993</c:v>
                </c:pt>
                <c:pt idx="149">
                  <c:v>-76.059799999999981</c:v>
                </c:pt>
                <c:pt idx="150">
                  <c:v>-76.055699999999987</c:v>
                </c:pt>
                <c:pt idx="151">
                  <c:v>-76.062299999999993</c:v>
                </c:pt>
                <c:pt idx="152">
                  <c:v>-76.0535</c:v>
                </c:pt>
                <c:pt idx="153">
                  <c:v>-76.0762</c:v>
                </c:pt>
                <c:pt idx="154">
                  <c:v>-76.068899999999999</c:v>
                </c:pt>
                <c:pt idx="155">
                  <c:v>-76.063500000000005</c:v>
                </c:pt>
                <c:pt idx="156">
                  <c:v>-76.058499999999981</c:v>
                </c:pt>
                <c:pt idx="157">
                  <c:v>-76.058300000000003</c:v>
                </c:pt>
                <c:pt idx="158">
                  <c:v>-76.060699999999997</c:v>
                </c:pt>
                <c:pt idx="159">
                  <c:v>-76.055599999999998</c:v>
                </c:pt>
                <c:pt idx="160">
                  <c:v>-76.024100000000004</c:v>
                </c:pt>
                <c:pt idx="161">
                  <c:v>-76.058399999999978</c:v>
                </c:pt>
                <c:pt idx="162">
                  <c:v>-76.095200000000006</c:v>
                </c:pt>
                <c:pt idx="163">
                  <c:v>-76.055399999999949</c:v>
                </c:pt>
                <c:pt idx="164">
                  <c:v>-76.06</c:v>
                </c:pt>
                <c:pt idx="165">
                  <c:v>-76.0548</c:v>
                </c:pt>
                <c:pt idx="166">
                  <c:v>-76.065299999999993</c:v>
                </c:pt>
                <c:pt idx="167">
                  <c:v>-76.070799999999949</c:v>
                </c:pt>
                <c:pt idx="168">
                  <c:v>-76.068200000000004</c:v>
                </c:pt>
                <c:pt idx="169">
                  <c:v>-76.07089999999998</c:v>
                </c:pt>
                <c:pt idx="170">
                  <c:v>-76.054300000000012</c:v>
                </c:pt>
                <c:pt idx="171">
                  <c:v>-76.069500000000005</c:v>
                </c:pt>
                <c:pt idx="172">
                  <c:v>-76.054000000000002</c:v>
                </c:pt>
                <c:pt idx="173">
                  <c:v>-76.054400000000001</c:v>
                </c:pt>
                <c:pt idx="174">
                  <c:v>-76.057599999999994</c:v>
                </c:pt>
                <c:pt idx="175">
                  <c:v>-76.052099999999982</c:v>
                </c:pt>
                <c:pt idx="176">
                  <c:v>-76.0535</c:v>
                </c:pt>
                <c:pt idx="177">
                  <c:v>-76.077600000000004</c:v>
                </c:pt>
                <c:pt idx="178">
                  <c:v>-76.061400000000006</c:v>
                </c:pt>
                <c:pt idx="179">
                  <c:v>-76.053100000000001</c:v>
                </c:pt>
                <c:pt idx="180">
                  <c:v>-76.058999999999983</c:v>
                </c:pt>
                <c:pt idx="181">
                  <c:v>-76.058700000000002</c:v>
                </c:pt>
                <c:pt idx="182">
                  <c:v>-76.058700000000002</c:v>
                </c:pt>
                <c:pt idx="183">
                  <c:v>-76.060100000000006</c:v>
                </c:pt>
                <c:pt idx="184">
                  <c:v>-76.058799999999948</c:v>
                </c:pt>
                <c:pt idx="185">
                  <c:v>-76.059699999999992</c:v>
                </c:pt>
                <c:pt idx="186">
                  <c:v>-76.107799999999983</c:v>
                </c:pt>
                <c:pt idx="187">
                  <c:v>-76.060100000000006</c:v>
                </c:pt>
                <c:pt idx="188">
                  <c:v>-76.051400000000001</c:v>
                </c:pt>
                <c:pt idx="189">
                  <c:v>-76.053600000000003</c:v>
                </c:pt>
                <c:pt idx="190">
                  <c:v>-76.058799999999948</c:v>
                </c:pt>
                <c:pt idx="191">
                  <c:v>-76.054400000000001</c:v>
                </c:pt>
                <c:pt idx="192">
                  <c:v>-76.062100000000001</c:v>
                </c:pt>
                <c:pt idx="193">
                  <c:v>-76.062399999999982</c:v>
                </c:pt>
                <c:pt idx="194">
                  <c:v>-76.055999999999983</c:v>
                </c:pt>
                <c:pt idx="195">
                  <c:v>-76.063000000000002</c:v>
                </c:pt>
                <c:pt idx="196">
                  <c:v>-76.054999999999993</c:v>
                </c:pt>
                <c:pt idx="197">
                  <c:v>-76.073700000000002</c:v>
                </c:pt>
                <c:pt idx="198">
                  <c:v>-76.055499999999981</c:v>
                </c:pt>
                <c:pt idx="199">
                  <c:v>-76.061400000000006</c:v>
                </c:pt>
                <c:pt idx="200">
                  <c:v>-76.055999999999983</c:v>
                </c:pt>
                <c:pt idx="201">
                  <c:v>-76.058300000000003</c:v>
                </c:pt>
                <c:pt idx="202">
                  <c:v>-76.053899999999999</c:v>
                </c:pt>
                <c:pt idx="203">
                  <c:v>-76.058799999999948</c:v>
                </c:pt>
                <c:pt idx="204">
                  <c:v>-76.055399999999949</c:v>
                </c:pt>
                <c:pt idx="205">
                  <c:v>-76.0595</c:v>
                </c:pt>
                <c:pt idx="206">
                  <c:v>-76.060300000000012</c:v>
                </c:pt>
                <c:pt idx="207">
                  <c:v>-76.054900000000004</c:v>
                </c:pt>
                <c:pt idx="208">
                  <c:v>-76.057199999999995</c:v>
                </c:pt>
                <c:pt idx="209">
                  <c:v>-76.057999999999993</c:v>
                </c:pt>
                <c:pt idx="210">
                  <c:v>-76.059899999999999</c:v>
                </c:pt>
                <c:pt idx="211">
                  <c:v>-76.050299999999993</c:v>
                </c:pt>
                <c:pt idx="212">
                  <c:v>-76.055999999999983</c:v>
                </c:pt>
                <c:pt idx="213">
                  <c:v>-76.048100000000005</c:v>
                </c:pt>
                <c:pt idx="214">
                  <c:v>-76.069999999999993</c:v>
                </c:pt>
                <c:pt idx="215">
                  <c:v>-76.056200000000004</c:v>
                </c:pt>
                <c:pt idx="216">
                  <c:v>-76.0518</c:v>
                </c:pt>
                <c:pt idx="217">
                  <c:v>-76.055300000000003</c:v>
                </c:pt>
                <c:pt idx="218">
                  <c:v>-76.066999999999993</c:v>
                </c:pt>
                <c:pt idx="219">
                  <c:v>-76.050699999999992</c:v>
                </c:pt>
                <c:pt idx="220">
                  <c:v>-76.061000000000007</c:v>
                </c:pt>
                <c:pt idx="221">
                  <c:v>-76.055099999999982</c:v>
                </c:pt>
                <c:pt idx="222">
                  <c:v>-76.061400000000006</c:v>
                </c:pt>
                <c:pt idx="223">
                  <c:v>-76.071200000000005</c:v>
                </c:pt>
                <c:pt idx="224">
                  <c:v>-76.053299999999993</c:v>
                </c:pt>
                <c:pt idx="225">
                  <c:v>-76.07559999999998</c:v>
                </c:pt>
                <c:pt idx="226">
                  <c:v>-76.057000000000002</c:v>
                </c:pt>
                <c:pt idx="227">
                  <c:v>-76.059699999999992</c:v>
                </c:pt>
                <c:pt idx="228">
                  <c:v>-76.055699999999987</c:v>
                </c:pt>
                <c:pt idx="229">
                  <c:v>-76.058799999999948</c:v>
                </c:pt>
                <c:pt idx="230">
                  <c:v>-76.064400000000006</c:v>
                </c:pt>
                <c:pt idx="231">
                  <c:v>-76.054400000000001</c:v>
                </c:pt>
                <c:pt idx="232">
                  <c:v>-76.055999999999983</c:v>
                </c:pt>
                <c:pt idx="233">
                  <c:v>-76.060900000000004</c:v>
                </c:pt>
                <c:pt idx="234">
                  <c:v>-76.049099999999996</c:v>
                </c:pt>
                <c:pt idx="235">
                  <c:v>-76.055999999999983</c:v>
                </c:pt>
                <c:pt idx="236">
                  <c:v>-76.071699999999993</c:v>
                </c:pt>
                <c:pt idx="237">
                  <c:v>-76.057100000000005</c:v>
                </c:pt>
                <c:pt idx="238">
                  <c:v>-76.114199999999997</c:v>
                </c:pt>
                <c:pt idx="239">
                  <c:v>-76.055999999999983</c:v>
                </c:pt>
                <c:pt idx="240">
                  <c:v>-76.065399999999983</c:v>
                </c:pt>
                <c:pt idx="241">
                  <c:v>-76.066300000000012</c:v>
                </c:pt>
                <c:pt idx="242">
                  <c:v>-76.057199999999995</c:v>
                </c:pt>
                <c:pt idx="243">
                  <c:v>-76.070399999999978</c:v>
                </c:pt>
                <c:pt idx="244">
                  <c:v>-76.057599999999994</c:v>
                </c:pt>
                <c:pt idx="245">
                  <c:v>-76.102599999999981</c:v>
                </c:pt>
                <c:pt idx="246">
                  <c:v>-76.053799999999981</c:v>
                </c:pt>
                <c:pt idx="247">
                  <c:v>-76.05889999999998</c:v>
                </c:pt>
                <c:pt idx="248">
                  <c:v>-76.062100000000001</c:v>
                </c:pt>
                <c:pt idx="249">
                  <c:v>-76.051400000000001</c:v>
                </c:pt>
                <c:pt idx="250">
                  <c:v>-76.054900000000004</c:v>
                </c:pt>
                <c:pt idx="251">
                  <c:v>-76.054599999999994</c:v>
                </c:pt>
                <c:pt idx="252">
                  <c:v>-76.066599999999994</c:v>
                </c:pt>
                <c:pt idx="253">
                  <c:v>-76.054199999999994</c:v>
                </c:pt>
                <c:pt idx="254">
                  <c:v>-76.058499999999981</c:v>
                </c:pt>
                <c:pt idx="255">
                  <c:v>-76.058499999999981</c:v>
                </c:pt>
                <c:pt idx="256">
                  <c:v>-76.0625</c:v>
                </c:pt>
                <c:pt idx="257">
                  <c:v>-76.098100000000002</c:v>
                </c:pt>
                <c:pt idx="258">
                  <c:v>-76.066400000000002</c:v>
                </c:pt>
                <c:pt idx="259">
                  <c:v>-76.064099999999996</c:v>
                </c:pt>
                <c:pt idx="260">
                  <c:v>-76.057900000000004</c:v>
                </c:pt>
                <c:pt idx="261">
                  <c:v>-76.057500000000005</c:v>
                </c:pt>
                <c:pt idx="262">
                  <c:v>-76.059100000000001</c:v>
                </c:pt>
                <c:pt idx="263">
                  <c:v>-76.054999999999993</c:v>
                </c:pt>
                <c:pt idx="264">
                  <c:v>-76.053699999999992</c:v>
                </c:pt>
                <c:pt idx="265">
                  <c:v>-76.052399999999949</c:v>
                </c:pt>
                <c:pt idx="266">
                  <c:v>-76.058799999999948</c:v>
                </c:pt>
                <c:pt idx="267">
                  <c:v>-76.062600000000003</c:v>
                </c:pt>
                <c:pt idx="268">
                  <c:v>-76.050200000000004</c:v>
                </c:pt>
                <c:pt idx="269">
                  <c:v>-76.063300000000012</c:v>
                </c:pt>
                <c:pt idx="270">
                  <c:v>-76.059200000000004</c:v>
                </c:pt>
                <c:pt idx="271">
                  <c:v>-76.054599999999994</c:v>
                </c:pt>
                <c:pt idx="272">
                  <c:v>-76.057500000000005</c:v>
                </c:pt>
                <c:pt idx="273">
                  <c:v>-76.0565</c:v>
                </c:pt>
                <c:pt idx="274">
                  <c:v>-76.057900000000004</c:v>
                </c:pt>
                <c:pt idx="275">
                  <c:v>-76.057100000000005</c:v>
                </c:pt>
                <c:pt idx="276">
                  <c:v>-76.089699999999993</c:v>
                </c:pt>
                <c:pt idx="277">
                  <c:v>-76.058599999999998</c:v>
                </c:pt>
                <c:pt idx="278">
                  <c:v>-76.056100000000001</c:v>
                </c:pt>
                <c:pt idx="279">
                  <c:v>-76.081900000000005</c:v>
                </c:pt>
                <c:pt idx="280">
                  <c:v>-76.053200000000004</c:v>
                </c:pt>
                <c:pt idx="281">
                  <c:v>-76.079799999999949</c:v>
                </c:pt>
                <c:pt idx="282">
                  <c:v>-76.061499999999995</c:v>
                </c:pt>
                <c:pt idx="283">
                  <c:v>-76.055599999999998</c:v>
                </c:pt>
                <c:pt idx="284">
                  <c:v>-76.066000000000003</c:v>
                </c:pt>
                <c:pt idx="285">
                  <c:v>-76.047900000000027</c:v>
                </c:pt>
                <c:pt idx="286">
                  <c:v>-76.059600000000003</c:v>
                </c:pt>
                <c:pt idx="287">
                  <c:v>-76.060599999999994</c:v>
                </c:pt>
                <c:pt idx="288">
                  <c:v>-76.061499999999995</c:v>
                </c:pt>
                <c:pt idx="289">
                  <c:v>-76.054199999999994</c:v>
                </c:pt>
                <c:pt idx="290">
                  <c:v>-76.052399999999949</c:v>
                </c:pt>
                <c:pt idx="291">
                  <c:v>-76.054599999999994</c:v>
                </c:pt>
                <c:pt idx="292">
                  <c:v>-76.051000000000002</c:v>
                </c:pt>
                <c:pt idx="293">
                  <c:v>-76.052300000000002</c:v>
                </c:pt>
                <c:pt idx="294">
                  <c:v>-76.065000000000012</c:v>
                </c:pt>
                <c:pt idx="295">
                  <c:v>-76.064600000000027</c:v>
                </c:pt>
                <c:pt idx="296">
                  <c:v>-76.071699999999993</c:v>
                </c:pt>
                <c:pt idx="297">
                  <c:v>-76.052399999999949</c:v>
                </c:pt>
                <c:pt idx="298">
                  <c:v>-76.063699999999997</c:v>
                </c:pt>
                <c:pt idx="299">
                  <c:v>-76.112899999999982</c:v>
                </c:pt>
                <c:pt idx="300">
                  <c:v>-76.0501</c:v>
                </c:pt>
                <c:pt idx="301">
                  <c:v>-76.059799999999981</c:v>
                </c:pt>
                <c:pt idx="302">
                  <c:v>-76.057900000000004</c:v>
                </c:pt>
                <c:pt idx="303">
                  <c:v>-76.053699999999992</c:v>
                </c:pt>
                <c:pt idx="304">
                  <c:v>-76.071899999999999</c:v>
                </c:pt>
                <c:pt idx="305">
                  <c:v>-76.058700000000002</c:v>
                </c:pt>
                <c:pt idx="306">
                  <c:v>-76.105799999999988</c:v>
                </c:pt>
                <c:pt idx="307">
                  <c:v>-76.059399999999982</c:v>
                </c:pt>
                <c:pt idx="308">
                  <c:v>-76.056200000000004</c:v>
                </c:pt>
                <c:pt idx="309">
                  <c:v>-76.0608</c:v>
                </c:pt>
                <c:pt idx="310">
                  <c:v>-76.063400000000001</c:v>
                </c:pt>
                <c:pt idx="311">
                  <c:v>-76.105899999999949</c:v>
                </c:pt>
                <c:pt idx="312">
                  <c:v>-76.062100000000001</c:v>
                </c:pt>
                <c:pt idx="313">
                  <c:v>-76.0518</c:v>
                </c:pt>
                <c:pt idx="314">
                  <c:v>-76.061400000000006</c:v>
                </c:pt>
                <c:pt idx="315">
                  <c:v>-76.0732</c:v>
                </c:pt>
                <c:pt idx="316">
                  <c:v>-76.052999999999983</c:v>
                </c:pt>
                <c:pt idx="317">
                  <c:v>-76.054199999999994</c:v>
                </c:pt>
                <c:pt idx="318">
                  <c:v>-76.0685</c:v>
                </c:pt>
                <c:pt idx="319">
                  <c:v>-76.053699999999992</c:v>
                </c:pt>
                <c:pt idx="320">
                  <c:v>-76.049099999999996</c:v>
                </c:pt>
                <c:pt idx="321">
                  <c:v>-76.056399999999982</c:v>
                </c:pt>
                <c:pt idx="322">
                  <c:v>-76.056600000000003</c:v>
                </c:pt>
                <c:pt idx="323">
                  <c:v>-76.0942000000001</c:v>
                </c:pt>
                <c:pt idx="324">
                  <c:v>-76.051699999999997</c:v>
                </c:pt>
                <c:pt idx="325">
                  <c:v>-76.056699999999992</c:v>
                </c:pt>
                <c:pt idx="326">
                  <c:v>-76.059399999999982</c:v>
                </c:pt>
                <c:pt idx="327">
                  <c:v>-76.064099999999996</c:v>
                </c:pt>
                <c:pt idx="328">
                  <c:v>-76.054300000000012</c:v>
                </c:pt>
                <c:pt idx="329">
                  <c:v>-76.066999999999993</c:v>
                </c:pt>
                <c:pt idx="330">
                  <c:v>-76.053299999999993</c:v>
                </c:pt>
                <c:pt idx="331">
                  <c:v>-76.054199999999994</c:v>
                </c:pt>
                <c:pt idx="332">
                  <c:v>-76.060400000000001</c:v>
                </c:pt>
                <c:pt idx="333">
                  <c:v>-76.052699999999987</c:v>
                </c:pt>
                <c:pt idx="334">
                  <c:v>-76.06</c:v>
                </c:pt>
                <c:pt idx="335">
                  <c:v>-76.052599999999998</c:v>
                </c:pt>
                <c:pt idx="336">
                  <c:v>-76.056799999999981</c:v>
                </c:pt>
                <c:pt idx="337">
                  <c:v>-76.059399999999982</c:v>
                </c:pt>
                <c:pt idx="338">
                  <c:v>-76.062200000000004</c:v>
                </c:pt>
                <c:pt idx="339">
                  <c:v>-76.106999999999999</c:v>
                </c:pt>
                <c:pt idx="340">
                  <c:v>-76.055199999999999</c:v>
                </c:pt>
                <c:pt idx="341">
                  <c:v>-76.064400000000006</c:v>
                </c:pt>
                <c:pt idx="342">
                  <c:v>-76.055999999999983</c:v>
                </c:pt>
                <c:pt idx="343">
                  <c:v>-76.081500000000005</c:v>
                </c:pt>
                <c:pt idx="344">
                  <c:v>-76.056899999999999</c:v>
                </c:pt>
                <c:pt idx="345">
                  <c:v>-76.051199999999994</c:v>
                </c:pt>
                <c:pt idx="346">
                  <c:v>-76.05589999999998</c:v>
                </c:pt>
                <c:pt idx="347">
                  <c:v>-76.05889999999998</c:v>
                </c:pt>
                <c:pt idx="348">
                  <c:v>-76.051500000000004</c:v>
                </c:pt>
                <c:pt idx="349">
                  <c:v>-76.051500000000004</c:v>
                </c:pt>
                <c:pt idx="350">
                  <c:v>-76.057199999999995</c:v>
                </c:pt>
                <c:pt idx="351">
                  <c:v>-76.056600000000003</c:v>
                </c:pt>
                <c:pt idx="352">
                  <c:v>-76.069500000000005</c:v>
                </c:pt>
                <c:pt idx="353">
                  <c:v>-76.055300000000003</c:v>
                </c:pt>
                <c:pt idx="354">
                  <c:v>-76.054900000000004</c:v>
                </c:pt>
                <c:pt idx="355">
                  <c:v>-76.058700000000002</c:v>
                </c:pt>
                <c:pt idx="356">
                  <c:v>-76.058499999999981</c:v>
                </c:pt>
                <c:pt idx="357">
                  <c:v>-76.0518</c:v>
                </c:pt>
                <c:pt idx="358">
                  <c:v>-76.048199999999994</c:v>
                </c:pt>
                <c:pt idx="359">
                  <c:v>-76.065799999999982</c:v>
                </c:pt>
                <c:pt idx="360">
                  <c:v>-76.061499999999995</c:v>
                </c:pt>
                <c:pt idx="361">
                  <c:v>-76.055300000000003</c:v>
                </c:pt>
                <c:pt idx="362">
                  <c:v>-76.027799999999999</c:v>
                </c:pt>
                <c:pt idx="363">
                  <c:v>-76.067800000000005</c:v>
                </c:pt>
                <c:pt idx="364">
                  <c:v>-76.0565</c:v>
                </c:pt>
                <c:pt idx="365">
                  <c:v>-76.061800000000005</c:v>
                </c:pt>
                <c:pt idx="366">
                  <c:v>-76.059699999999992</c:v>
                </c:pt>
                <c:pt idx="367">
                  <c:v>-76.066900000000004</c:v>
                </c:pt>
                <c:pt idx="368">
                  <c:v>-76.065000000000012</c:v>
                </c:pt>
                <c:pt idx="369">
                  <c:v>-76.053699999999992</c:v>
                </c:pt>
                <c:pt idx="370">
                  <c:v>-76.061499999999995</c:v>
                </c:pt>
                <c:pt idx="371">
                  <c:v>-76.057199999999995</c:v>
                </c:pt>
                <c:pt idx="372">
                  <c:v>-76.053699999999992</c:v>
                </c:pt>
                <c:pt idx="373">
                  <c:v>-76.058300000000003</c:v>
                </c:pt>
                <c:pt idx="374">
                  <c:v>-76.0548</c:v>
                </c:pt>
                <c:pt idx="375">
                  <c:v>-76.057000000000002</c:v>
                </c:pt>
                <c:pt idx="376">
                  <c:v>-76.058999999999983</c:v>
                </c:pt>
                <c:pt idx="377">
                  <c:v>-76.055399999999949</c:v>
                </c:pt>
                <c:pt idx="378">
                  <c:v>-76.069500000000005</c:v>
                </c:pt>
                <c:pt idx="379">
                  <c:v>-76.058599999999998</c:v>
                </c:pt>
                <c:pt idx="380">
                  <c:v>-76.053799999999981</c:v>
                </c:pt>
                <c:pt idx="381">
                  <c:v>-76.055799999999948</c:v>
                </c:pt>
                <c:pt idx="382">
                  <c:v>-76.071799999999982</c:v>
                </c:pt>
                <c:pt idx="383">
                  <c:v>-76.060900000000004</c:v>
                </c:pt>
                <c:pt idx="384">
                  <c:v>-76.054999999999993</c:v>
                </c:pt>
                <c:pt idx="385">
                  <c:v>-76.056600000000003</c:v>
                </c:pt>
                <c:pt idx="386">
                  <c:v>-76.113900000000001</c:v>
                </c:pt>
                <c:pt idx="387">
                  <c:v>-76.055399999999949</c:v>
                </c:pt>
                <c:pt idx="388">
                  <c:v>-76.048300000000012</c:v>
                </c:pt>
                <c:pt idx="389">
                  <c:v>-76.066999999999993</c:v>
                </c:pt>
                <c:pt idx="390">
                  <c:v>-76.057900000000004</c:v>
                </c:pt>
                <c:pt idx="391">
                  <c:v>-76.0578</c:v>
                </c:pt>
                <c:pt idx="392">
                  <c:v>-76.058799999999948</c:v>
                </c:pt>
                <c:pt idx="393">
                  <c:v>-76.060699999999997</c:v>
                </c:pt>
                <c:pt idx="394">
                  <c:v>-76.063100000000006</c:v>
                </c:pt>
                <c:pt idx="395">
                  <c:v>-76.054999999999993</c:v>
                </c:pt>
                <c:pt idx="396">
                  <c:v>-76.108499999999978</c:v>
                </c:pt>
                <c:pt idx="397">
                  <c:v>-76.063800000000001</c:v>
                </c:pt>
                <c:pt idx="398">
                  <c:v>-76.060900000000004</c:v>
                </c:pt>
                <c:pt idx="399">
                  <c:v>-76.0535</c:v>
                </c:pt>
                <c:pt idx="400">
                  <c:v>-76.063800000000001</c:v>
                </c:pt>
                <c:pt idx="401">
                  <c:v>-76.064700000000002</c:v>
                </c:pt>
                <c:pt idx="402">
                  <c:v>-76.058999999999983</c:v>
                </c:pt>
                <c:pt idx="403">
                  <c:v>-76.074299999999994</c:v>
                </c:pt>
                <c:pt idx="404">
                  <c:v>-76.0548</c:v>
                </c:pt>
                <c:pt idx="405">
                  <c:v>-76.049800000000005</c:v>
                </c:pt>
                <c:pt idx="406">
                  <c:v>-76.018100000000004</c:v>
                </c:pt>
                <c:pt idx="407">
                  <c:v>-76.0535</c:v>
                </c:pt>
                <c:pt idx="408">
                  <c:v>-76.051000000000002</c:v>
                </c:pt>
                <c:pt idx="409">
                  <c:v>-76.055300000000003</c:v>
                </c:pt>
                <c:pt idx="410">
                  <c:v>-76.064899999999994</c:v>
                </c:pt>
                <c:pt idx="411">
                  <c:v>-76.060199999999995</c:v>
                </c:pt>
                <c:pt idx="412">
                  <c:v>-76.056799999999981</c:v>
                </c:pt>
                <c:pt idx="413">
                  <c:v>-76.051999999999992</c:v>
                </c:pt>
                <c:pt idx="414">
                  <c:v>-76.060300000000012</c:v>
                </c:pt>
                <c:pt idx="415">
                  <c:v>-76.049499999999995</c:v>
                </c:pt>
                <c:pt idx="416">
                  <c:v>-76.088399999999979</c:v>
                </c:pt>
                <c:pt idx="417">
                  <c:v>-76.07089999999998</c:v>
                </c:pt>
                <c:pt idx="418">
                  <c:v>-76.069900000000004</c:v>
                </c:pt>
                <c:pt idx="419">
                  <c:v>-76.077299999999994</c:v>
                </c:pt>
                <c:pt idx="420">
                  <c:v>-76.061800000000005</c:v>
                </c:pt>
                <c:pt idx="421">
                  <c:v>-76.052099999999982</c:v>
                </c:pt>
                <c:pt idx="422">
                  <c:v>-76.058099999999982</c:v>
                </c:pt>
                <c:pt idx="423">
                  <c:v>-76.05589999999998</c:v>
                </c:pt>
                <c:pt idx="424">
                  <c:v>-76.0715</c:v>
                </c:pt>
                <c:pt idx="425">
                  <c:v>-76.056699999999992</c:v>
                </c:pt>
                <c:pt idx="426">
                  <c:v>-76.059100000000001</c:v>
                </c:pt>
                <c:pt idx="427">
                  <c:v>-76.049899999999994</c:v>
                </c:pt>
                <c:pt idx="428">
                  <c:v>-76.117000000000004</c:v>
                </c:pt>
                <c:pt idx="429">
                  <c:v>-76.051999999999992</c:v>
                </c:pt>
                <c:pt idx="430">
                  <c:v>-76.057100000000005</c:v>
                </c:pt>
                <c:pt idx="431">
                  <c:v>-76.071799999999982</c:v>
                </c:pt>
                <c:pt idx="432">
                  <c:v>-76.055999999999983</c:v>
                </c:pt>
                <c:pt idx="433">
                  <c:v>-76.061300000000003</c:v>
                </c:pt>
                <c:pt idx="434">
                  <c:v>-76.056799999999981</c:v>
                </c:pt>
                <c:pt idx="435">
                  <c:v>-76.070399999999978</c:v>
                </c:pt>
                <c:pt idx="436">
                  <c:v>-76.061300000000003</c:v>
                </c:pt>
                <c:pt idx="437">
                  <c:v>-76.054699999999997</c:v>
                </c:pt>
                <c:pt idx="438">
                  <c:v>-76.065200000000004</c:v>
                </c:pt>
                <c:pt idx="439">
                  <c:v>-76.054199999999994</c:v>
                </c:pt>
                <c:pt idx="440">
                  <c:v>-76.062399999999982</c:v>
                </c:pt>
                <c:pt idx="441">
                  <c:v>-76.052399999999949</c:v>
                </c:pt>
                <c:pt idx="442">
                  <c:v>-76.058300000000003</c:v>
                </c:pt>
                <c:pt idx="443">
                  <c:v>-76.057999999999993</c:v>
                </c:pt>
                <c:pt idx="444">
                  <c:v>-76.052599999999998</c:v>
                </c:pt>
                <c:pt idx="445">
                  <c:v>-76.120299999999986</c:v>
                </c:pt>
                <c:pt idx="446">
                  <c:v>-76.071200000000005</c:v>
                </c:pt>
                <c:pt idx="447">
                  <c:v>-76.053100000000001</c:v>
                </c:pt>
                <c:pt idx="448">
                  <c:v>-76.053100000000001</c:v>
                </c:pt>
                <c:pt idx="449">
                  <c:v>-76.078299999999999</c:v>
                </c:pt>
                <c:pt idx="450">
                  <c:v>-76.057199999999995</c:v>
                </c:pt>
                <c:pt idx="451">
                  <c:v>-76.055799999999948</c:v>
                </c:pt>
                <c:pt idx="452">
                  <c:v>-76.056299999999993</c:v>
                </c:pt>
                <c:pt idx="453">
                  <c:v>-76.060300000000012</c:v>
                </c:pt>
                <c:pt idx="454">
                  <c:v>-76.050699999999992</c:v>
                </c:pt>
                <c:pt idx="455">
                  <c:v>-76.062000000000012</c:v>
                </c:pt>
                <c:pt idx="456">
                  <c:v>-76.072499999999948</c:v>
                </c:pt>
                <c:pt idx="457">
                  <c:v>-76.048900000000003</c:v>
                </c:pt>
                <c:pt idx="458">
                  <c:v>-76.063800000000001</c:v>
                </c:pt>
                <c:pt idx="459">
                  <c:v>-76.063699999999997</c:v>
                </c:pt>
                <c:pt idx="460">
                  <c:v>-76.055999999999983</c:v>
                </c:pt>
                <c:pt idx="461">
                  <c:v>-76.0625</c:v>
                </c:pt>
                <c:pt idx="462">
                  <c:v>-76.061600000000027</c:v>
                </c:pt>
                <c:pt idx="463">
                  <c:v>-76.054100000000005</c:v>
                </c:pt>
                <c:pt idx="464">
                  <c:v>-76.077799999999982</c:v>
                </c:pt>
                <c:pt idx="465">
                  <c:v>-76.059600000000003</c:v>
                </c:pt>
                <c:pt idx="466">
                  <c:v>-76.068000000000012</c:v>
                </c:pt>
                <c:pt idx="467">
                  <c:v>-76.053799999999981</c:v>
                </c:pt>
                <c:pt idx="468">
                  <c:v>-76.057000000000002</c:v>
                </c:pt>
                <c:pt idx="469">
                  <c:v>-76.053799999999981</c:v>
                </c:pt>
                <c:pt idx="470">
                  <c:v>-76.053799999999981</c:v>
                </c:pt>
                <c:pt idx="471">
                  <c:v>-76.059799999999981</c:v>
                </c:pt>
                <c:pt idx="472">
                  <c:v>-76.054599999999994</c:v>
                </c:pt>
                <c:pt idx="473">
                  <c:v>-76.052300000000002</c:v>
                </c:pt>
                <c:pt idx="474">
                  <c:v>-76.051100000000005</c:v>
                </c:pt>
                <c:pt idx="475">
                  <c:v>-76.061200000000085</c:v>
                </c:pt>
                <c:pt idx="476">
                  <c:v>-76.075899999999919</c:v>
                </c:pt>
                <c:pt idx="477">
                  <c:v>-76.050600000000003</c:v>
                </c:pt>
                <c:pt idx="478">
                  <c:v>-76.048599999999993</c:v>
                </c:pt>
                <c:pt idx="479">
                  <c:v>-76.0792</c:v>
                </c:pt>
                <c:pt idx="480">
                  <c:v>-76.068200000000004</c:v>
                </c:pt>
                <c:pt idx="481">
                  <c:v>-76.062200000000004</c:v>
                </c:pt>
                <c:pt idx="482">
                  <c:v>-76.054000000000002</c:v>
                </c:pt>
                <c:pt idx="483">
                  <c:v>-76.0488</c:v>
                </c:pt>
                <c:pt idx="484">
                  <c:v>-76.060599999999994</c:v>
                </c:pt>
                <c:pt idx="485">
                  <c:v>-76.0565</c:v>
                </c:pt>
                <c:pt idx="486">
                  <c:v>-76.057199999999995</c:v>
                </c:pt>
                <c:pt idx="487">
                  <c:v>-76.059200000000004</c:v>
                </c:pt>
                <c:pt idx="488">
                  <c:v>-76.053399999999982</c:v>
                </c:pt>
                <c:pt idx="489">
                  <c:v>-76.064200000000085</c:v>
                </c:pt>
                <c:pt idx="490">
                  <c:v>-76.062000000000012</c:v>
                </c:pt>
                <c:pt idx="491">
                  <c:v>-76.059200000000004</c:v>
                </c:pt>
                <c:pt idx="492">
                  <c:v>-76.054400000000001</c:v>
                </c:pt>
                <c:pt idx="493">
                  <c:v>-76.049600000000027</c:v>
                </c:pt>
                <c:pt idx="494">
                  <c:v>-76.065000000000012</c:v>
                </c:pt>
                <c:pt idx="495">
                  <c:v>-76.065100000000001</c:v>
                </c:pt>
                <c:pt idx="496">
                  <c:v>-76.053799999999981</c:v>
                </c:pt>
                <c:pt idx="497">
                  <c:v>-76.058399999999978</c:v>
                </c:pt>
                <c:pt idx="498">
                  <c:v>-76.056200000000004</c:v>
                </c:pt>
                <c:pt idx="499">
                  <c:v>-76.050799999999981</c:v>
                </c:pt>
              </c:numCache>
            </c:numRef>
          </c:xVal>
          <c:yVal>
            <c:numRef>
              <c:f>'C:\Users\Dale\Dropbox\LTRANS SEED\Tangier\sim3_may1997\[Sim 3_2.25.2013.xlsx]day 2_May97 '!$S$1003:$S$1502</c:f>
              <c:numCache>
                <c:formatCode>General</c:formatCode>
                <c:ptCount val="500"/>
                <c:pt idx="0">
                  <c:v>38.0334</c:v>
                </c:pt>
                <c:pt idx="1">
                  <c:v>38.006</c:v>
                </c:pt>
                <c:pt idx="2">
                  <c:v>38.0364</c:v>
                </c:pt>
                <c:pt idx="3">
                  <c:v>38.032700000000013</c:v>
                </c:pt>
                <c:pt idx="4">
                  <c:v>38.031800000000004</c:v>
                </c:pt>
                <c:pt idx="5">
                  <c:v>38.029800000000002</c:v>
                </c:pt>
                <c:pt idx="6">
                  <c:v>38.030800000000006</c:v>
                </c:pt>
                <c:pt idx="7">
                  <c:v>38.031100000000002</c:v>
                </c:pt>
                <c:pt idx="8">
                  <c:v>38.031600000000005</c:v>
                </c:pt>
                <c:pt idx="9">
                  <c:v>38.035900000000012</c:v>
                </c:pt>
                <c:pt idx="10">
                  <c:v>38.033800000000006</c:v>
                </c:pt>
                <c:pt idx="11">
                  <c:v>38.018500000000003</c:v>
                </c:pt>
                <c:pt idx="12">
                  <c:v>38.038100000000043</c:v>
                </c:pt>
                <c:pt idx="13">
                  <c:v>38.031800000000004</c:v>
                </c:pt>
                <c:pt idx="14">
                  <c:v>38.022700000000043</c:v>
                </c:pt>
                <c:pt idx="15">
                  <c:v>38.002900000000011</c:v>
                </c:pt>
                <c:pt idx="16">
                  <c:v>38.032700000000013</c:v>
                </c:pt>
                <c:pt idx="17">
                  <c:v>38.025800000000011</c:v>
                </c:pt>
                <c:pt idx="18">
                  <c:v>38.032500000000013</c:v>
                </c:pt>
                <c:pt idx="19">
                  <c:v>38.0319</c:v>
                </c:pt>
                <c:pt idx="20">
                  <c:v>38.0276</c:v>
                </c:pt>
                <c:pt idx="21">
                  <c:v>38.013100000000001</c:v>
                </c:pt>
                <c:pt idx="22">
                  <c:v>38.0349</c:v>
                </c:pt>
                <c:pt idx="23">
                  <c:v>38.029400000000003</c:v>
                </c:pt>
                <c:pt idx="24">
                  <c:v>38.030300000000011</c:v>
                </c:pt>
                <c:pt idx="25">
                  <c:v>38.032100000000042</c:v>
                </c:pt>
                <c:pt idx="26">
                  <c:v>38.0017</c:v>
                </c:pt>
                <c:pt idx="27">
                  <c:v>38.030300000000011</c:v>
                </c:pt>
                <c:pt idx="28">
                  <c:v>38.001100000000001</c:v>
                </c:pt>
                <c:pt idx="29">
                  <c:v>38.036700000000003</c:v>
                </c:pt>
                <c:pt idx="30">
                  <c:v>38.038400000000003</c:v>
                </c:pt>
                <c:pt idx="31">
                  <c:v>38.032100000000042</c:v>
                </c:pt>
                <c:pt idx="32">
                  <c:v>38.036100000000012</c:v>
                </c:pt>
                <c:pt idx="33">
                  <c:v>38.031100000000002</c:v>
                </c:pt>
                <c:pt idx="34">
                  <c:v>38.0349</c:v>
                </c:pt>
                <c:pt idx="35">
                  <c:v>38.037000000000006</c:v>
                </c:pt>
                <c:pt idx="36">
                  <c:v>38.031800000000004</c:v>
                </c:pt>
                <c:pt idx="37">
                  <c:v>38.031600000000005</c:v>
                </c:pt>
                <c:pt idx="38">
                  <c:v>38.033800000000006</c:v>
                </c:pt>
                <c:pt idx="39">
                  <c:v>38.031300000000002</c:v>
                </c:pt>
                <c:pt idx="40">
                  <c:v>38.035800000000002</c:v>
                </c:pt>
                <c:pt idx="41">
                  <c:v>38.031700000000001</c:v>
                </c:pt>
                <c:pt idx="42">
                  <c:v>38.017000000000003</c:v>
                </c:pt>
                <c:pt idx="43">
                  <c:v>38.032700000000013</c:v>
                </c:pt>
                <c:pt idx="44">
                  <c:v>38.03</c:v>
                </c:pt>
                <c:pt idx="45">
                  <c:v>38.028300000000044</c:v>
                </c:pt>
                <c:pt idx="46">
                  <c:v>38.036500000000011</c:v>
                </c:pt>
                <c:pt idx="47">
                  <c:v>38.032700000000013</c:v>
                </c:pt>
                <c:pt idx="48">
                  <c:v>38.034600000000005</c:v>
                </c:pt>
                <c:pt idx="49">
                  <c:v>38.030900000000003</c:v>
                </c:pt>
                <c:pt idx="50">
                  <c:v>38.037700000000001</c:v>
                </c:pt>
                <c:pt idx="51">
                  <c:v>38.020300000000013</c:v>
                </c:pt>
                <c:pt idx="52">
                  <c:v>38.031200000000005</c:v>
                </c:pt>
                <c:pt idx="53">
                  <c:v>38.027700000000003</c:v>
                </c:pt>
                <c:pt idx="54">
                  <c:v>38.033100000000012</c:v>
                </c:pt>
                <c:pt idx="55">
                  <c:v>38.003700000000002</c:v>
                </c:pt>
                <c:pt idx="56">
                  <c:v>38.035300000000042</c:v>
                </c:pt>
                <c:pt idx="57">
                  <c:v>38.0319</c:v>
                </c:pt>
                <c:pt idx="58">
                  <c:v>38.033200000000001</c:v>
                </c:pt>
                <c:pt idx="59">
                  <c:v>38.029900000000012</c:v>
                </c:pt>
                <c:pt idx="60">
                  <c:v>38.031700000000001</c:v>
                </c:pt>
                <c:pt idx="61">
                  <c:v>38.032200000000003</c:v>
                </c:pt>
                <c:pt idx="62">
                  <c:v>38.009</c:v>
                </c:pt>
                <c:pt idx="63">
                  <c:v>38.031700000000001</c:v>
                </c:pt>
                <c:pt idx="64">
                  <c:v>38.038500000000013</c:v>
                </c:pt>
                <c:pt idx="65">
                  <c:v>38.032300000000042</c:v>
                </c:pt>
                <c:pt idx="66">
                  <c:v>38.034000000000006</c:v>
                </c:pt>
                <c:pt idx="67">
                  <c:v>38.0197</c:v>
                </c:pt>
                <c:pt idx="68">
                  <c:v>38.032100000000042</c:v>
                </c:pt>
                <c:pt idx="69">
                  <c:v>38.035600000000002</c:v>
                </c:pt>
                <c:pt idx="70">
                  <c:v>38.032800000000002</c:v>
                </c:pt>
                <c:pt idx="71">
                  <c:v>38.028700000000043</c:v>
                </c:pt>
                <c:pt idx="72">
                  <c:v>38.033700000000003</c:v>
                </c:pt>
                <c:pt idx="73">
                  <c:v>38.033800000000006</c:v>
                </c:pt>
                <c:pt idx="74">
                  <c:v>38.034500000000001</c:v>
                </c:pt>
                <c:pt idx="75">
                  <c:v>38.032800000000002</c:v>
                </c:pt>
                <c:pt idx="76">
                  <c:v>38.012</c:v>
                </c:pt>
                <c:pt idx="77">
                  <c:v>38.034400000000005</c:v>
                </c:pt>
                <c:pt idx="78">
                  <c:v>38.035800000000002</c:v>
                </c:pt>
                <c:pt idx="79">
                  <c:v>38.033900000000003</c:v>
                </c:pt>
                <c:pt idx="80">
                  <c:v>38.034700000000001</c:v>
                </c:pt>
                <c:pt idx="81">
                  <c:v>38.031000000000006</c:v>
                </c:pt>
                <c:pt idx="82">
                  <c:v>38.036700000000003</c:v>
                </c:pt>
                <c:pt idx="83">
                  <c:v>38.0336</c:v>
                </c:pt>
                <c:pt idx="84">
                  <c:v>38.031400000000005</c:v>
                </c:pt>
                <c:pt idx="85">
                  <c:v>38.037400000000005</c:v>
                </c:pt>
                <c:pt idx="86">
                  <c:v>38.032300000000042</c:v>
                </c:pt>
                <c:pt idx="87">
                  <c:v>38.039300000000011</c:v>
                </c:pt>
                <c:pt idx="88">
                  <c:v>38.034100000000002</c:v>
                </c:pt>
                <c:pt idx="89">
                  <c:v>38.008100000000013</c:v>
                </c:pt>
                <c:pt idx="90">
                  <c:v>38.029600000000002</c:v>
                </c:pt>
                <c:pt idx="91">
                  <c:v>38.035300000000042</c:v>
                </c:pt>
                <c:pt idx="92">
                  <c:v>38.0336</c:v>
                </c:pt>
                <c:pt idx="93">
                  <c:v>38.032200000000003</c:v>
                </c:pt>
                <c:pt idx="94">
                  <c:v>38.019400000000005</c:v>
                </c:pt>
                <c:pt idx="95">
                  <c:v>38.030800000000006</c:v>
                </c:pt>
                <c:pt idx="96">
                  <c:v>38.034800000000004</c:v>
                </c:pt>
                <c:pt idx="97">
                  <c:v>38.031800000000004</c:v>
                </c:pt>
                <c:pt idx="98">
                  <c:v>38.030200000000001</c:v>
                </c:pt>
                <c:pt idx="99">
                  <c:v>38.032200000000003</c:v>
                </c:pt>
                <c:pt idx="100">
                  <c:v>38.032600000000002</c:v>
                </c:pt>
                <c:pt idx="101">
                  <c:v>38.031600000000005</c:v>
                </c:pt>
                <c:pt idx="102">
                  <c:v>38.035600000000002</c:v>
                </c:pt>
                <c:pt idx="103">
                  <c:v>38.029600000000002</c:v>
                </c:pt>
                <c:pt idx="104">
                  <c:v>38.035100000000043</c:v>
                </c:pt>
                <c:pt idx="105">
                  <c:v>38.031200000000005</c:v>
                </c:pt>
                <c:pt idx="106">
                  <c:v>38.034500000000001</c:v>
                </c:pt>
                <c:pt idx="107">
                  <c:v>38.036000000000001</c:v>
                </c:pt>
                <c:pt idx="108">
                  <c:v>38.031200000000005</c:v>
                </c:pt>
                <c:pt idx="109">
                  <c:v>38.03</c:v>
                </c:pt>
                <c:pt idx="110">
                  <c:v>38.035400000000003</c:v>
                </c:pt>
                <c:pt idx="111">
                  <c:v>38.034500000000001</c:v>
                </c:pt>
                <c:pt idx="112">
                  <c:v>38.035500000000013</c:v>
                </c:pt>
                <c:pt idx="113">
                  <c:v>38.036300000000011</c:v>
                </c:pt>
                <c:pt idx="114">
                  <c:v>38.033900000000003</c:v>
                </c:pt>
                <c:pt idx="115">
                  <c:v>38.031700000000001</c:v>
                </c:pt>
                <c:pt idx="116">
                  <c:v>38.036300000000011</c:v>
                </c:pt>
                <c:pt idx="117">
                  <c:v>38.035800000000002</c:v>
                </c:pt>
                <c:pt idx="118">
                  <c:v>38.0349</c:v>
                </c:pt>
                <c:pt idx="119">
                  <c:v>38.019000000000005</c:v>
                </c:pt>
                <c:pt idx="120">
                  <c:v>38.033200000000001</c:v>
                </c:pt>
                <c:pt idx="121">
                  <c:v>38.021100000000011</c:v>
                </c:pt>
                <c:pt idx="122">
                  <c:v>38.038800000000002</c:v>
                </c:pt>
                <c:pt idx="123">
                  <c:v>38.034300000000002</c:v>
                </c:pt>
                <c:pt idx="124">
                  <c:v>38.0349</c:v>
                </c:pt>
                <c:pt idx="125">
                  <c:v>38.034800000000004</c:v>
                </c:pt>
                <c:pt idx="126">
                  <c:v>38.034600000000005</c:v>
                </c:pt>
                <c:pt idx="127">
                  <c:v>38.034500000000001</c:v>
                </c:pt>
                <c:pt idx="128">
                  <c:v>38.0336</c:v>
                </c:pt>
                <c:pt idx="129">
                  <c:v>38.032500000000013</c:v>
                </c:pt>
                <c:pt idx="130">
                  <c:v>38.034800000000004</c:v>
                </c:pt>
                <c:pt idx="131">
                  <c:v>38.023200000000003</c:v>
                </c:pt>
                <c:pt idx="132">
                  <c:v>38.024700000000003</c:v>
                </c:pt>
                <c:pt idx="133">
                  <c:v>38.034000000000006</c:v>
                </c:pt>
                <c:pt idx="134">
                  <c:v>38.030200000000001</c:v>
                </c:pt>
                <c:pt idx="135">
                  <c:v>38.0349</c:v>
                </c:pt>
                <c:pt idx="136">
                  <c:v>38.009300000000003</c:v>
                </c:pt>
                <c:pt idx="137">
                  <c:v>38.028600000000012</c:v>
                </c:pt>
                <c:pt idx="138">
                  <c:v>38.037600000000005</c:v>
                </c:pt>
                <c:pt idx="139">
                  <c:v>38.031500000000001</c:v>
                </c:pt>
                <c:pt idx="140">
                  <c:v>38.022900000000043</c:v>
                </c:pt>
                <c:pt idx="141">
                  <c:v>38.0304</c:v>
                </c:pt>
                <c:pt idx="142">
                  <c:v>38.035700000000013</c:v>
                </c:pt>
                <c:pt idx="143">
                  <c:v>38.037200000000006</c:v>
                </c:pt>
                <c:pt idx="144">
                  <c:v>38.030700000000003</c:v>
                </c:pt>
                <c:pt idx="145">
                  <c:v>38.0334</c:v>
                </c:pt>
                <c:pt idx="146">
                  <c:v>38.0364</c:v>
                </c:pt>
                <c:pt idx="147">
                  <c:v>38.003800000000005</c:v>
                </c:pt>
                <c:pt idx="148">
                  <c:v>38.031800000000004</c:v>
                </c:pt>
                <c:pt idx="149">
                  <c:v>38.035500000000013</c:v>
                </c:pt>
                <c:pt idx="150">
                  <c:v>38.036700000000003</c:v>
                </c:pt>
                <c:pt idx="151">
                  <c:v>38.022600000000011</c:v>
                </c:pt>
                <c:pt idx="152">
                  <c:v>38.032200000000003</c:v>
                </c:pt>
                <c:pt idx="153">
                  <c:v>38.002700000000011</c:v>
                </c:pt>
                <c:pt idx="154">
                  <c:v>38.020900000000012</c:v>
                </c:pt>
                <c:pt idx="155">
                  <c:v>38.030500000000011</c:v>
                </c:pt>
                <c:pt idx="156">
                  <c:v>38.0366</c:v>
                </c:pt>
                <c:pt idx="157">
                  <c:v>38.032100000000042</c:v>
                </c:pt>
                <c:pt idx="158">
                  <c:v>38.036300000000011</c:v>
                </c:pt>
                <c:pt idx="159">
                  <c:v>38.034100000000002</c:v>
                </c:pt>
                <c:pt idx="160">
                  <c:v>38.041699999999999</c:v>
                </c:pt>
                <c:pt idx="161">
                  <c:v>38.035700000000013</c:v>
                </c:pt>
                <c:pt idx="162">
                  <c:v>38.018700000000003</c:v>
                </c:pt>
                <c:pt idx="163">
                  <c:v>38.032900000000012</c:v>
                </c:pt>
                <c:pt idx="164">
                  <c:v>38.0366</c:v>
                </c:pt>
                <c:pt idx="165">
                  <c:v>38.0349</c:v>
                </c:pt>
                <c:pt idx="166">
                  <c:v>38.029900000000012</c:v>
                </c:pt>
                <c:pt idx="167">
                  <c:v>38.008400000000002</c:v>
                </c:pt>
                <c:pt idx="168">
                  <c:v>38.007000000000005</c:v>
                </c:pt>
                <c:pt idx="169">
                  <c:v>38.023300000000013</c:v>
                </c:pt>
                <c:pt idx="170">
                  <c:v>38.035500000000013</c:v>
                </c:pt>
                <c:pt idx="171">
                  <c:v>38.009100000000011</c:v>
                </c:pt>
                <c:pt idx="172">
                  <c:v>38.035100000000043</c:v>
                </c:pt>
                <c:pt idx="173">
                  <c:v>38.0336</c:v>
                </c:pt>
                <c:pt idx="174">
                  <c:v>38.034500000000001</c:v>
                </c:pt>
                <c:pt idx="175">
                  <c:v>38.036200000000001</c:v>
                </c:pt>
                <c:pt idx="176">
                  <c:v>38.031700000000001</c:v>
                </c:pt>
                <c:pt idx="177">
                  <c:v>38.004000000000005</c:v>
                </c:pt>
                <c:pt idx="178">
                  <c:v>38.031100000000002</c:v>
                </c:pt>
                <c:pt idx="179">
                  <c:v>38.0334</c:v>
                </c:pt>
                <c:pt idx="180">
                  <c:v>38.035300000000042</c:v>
                </c:pt>
                <c:pt idx="181">
                  <c:v>38.033300000000011</c:v>
                </c:pt>
                <c:pt idx="182">
                  <c:v>38.036100000000012</c:v>
                </c:pt>
                <c:pt idx="183">
                  <c:v>38.029500000000013</c:v>
                </c:pt>
                <c:pt idx="184">
                  <c:v>38.030300000000011</c:v>
                </c:pt>
                <c:pt idx="185">
                  <c:v>38.030300000000011</c:v>
                </c:pt>
                <c:pt idx="186">
                  <c:v>38.01</c:v>
                </c:pt>
                <c:pt idx="187">
                  <c:v>38.033900000000003</c:v>
                </c:pt>
                <c:pt idx="188">
                  <c:v>38.034000000000006</c:v>
                </c:pt>
                <c:pt idx="189">
                  <c:v>38.033200000000001</c:v>
                </c:pt>
                <c:pt idx="190">
                  <c:v>38.030700000000003</c:v>
                </c:pt>
                <c:pt idx="191">
                  <c:v>38.032900000000012</c:v>
                </c:pt>
                <c:pt idx="192">
                  <c:v>38.028800000000011</c:v>
                </c:pt>
                <c:pt idx="193">
                  <c:v>38.032600000000002</c:v>
                </c:pt>
                <c:pt idx="194">
                  <c:v>38.030100000000012</c:v>
                </c:pt>
                <c:pt idx="195">
                  <c:v>38.033900000000003</c:v>
                </c:pt>
                <c:pt idx="196">
                  <c:v>38.034100000000002</c:v>
                </c:pt>
                <c:pt idx="197">
                  <c:v>38.008500000000012</c:v>
                </c:pt>
                <c:pt idx="198">
                  <c:v>38.033900000000003</c:v>
                </c:pt>
                <c:pt idx="199">
                  <c:v>38.027800000000006</c:v>
                </c:pt>
                <c:pt idx="200">
                  <c:v>38.034400000000005</c:v>
                </c:pt>
                <c:pt idx="201">
                  <c:v>38.031300000000002</c:v>
                </c:pt>
                <c:pt idx="202">
                  <c:v>38.033200000000001</c:v>
                </c:pt>
                <c:pt idx="203">
                  <c:v>38.029700000000012</c:v>
                </c:pt>
                <c:pt idx="204">
                  <c:v>38.033300000000011</c:v>
                </c:pt>
                <c:pt idx="205">
                  <c:v>38.036900000000003</c:v>
                </c:pt>
                <c:pt idx="206">
                  <c:v>38.031700000000001</c:v>
                </c:pt>
                <c:pt idx="207">
                  <c:v>38.032700000000013</c:v>
                </c:pt>
                <c:pt idx="208">
                  <c:v>38.034800000000004</c:v>
                </c:pt>
                <c:pt idx="209">
                  <c:v>38.034300000000002</c:v>
                </c:pt>
                <c:pt idx="210">
                  <c:v>38.034000000000006</c:v>
                </c:pt>
                <c:pt idx="211">
                  <c:v>38.035700000000013</c:v>
                </c:pt>
                <c:pt idx="212">
                  <c:v>38.0334</c:v>
                </c:pt>
                <c:pt idx="213">
                  <c:v>38.035300000000042</c:v>
                </c:pt>
                <c:pt idx="214">
                  <c:v>38.009100000000011</c:v>
                </c:pt>
                <c:pt idx="215">
                  <c:v>38.034100000000002</c:v>
                </c:pt>
                <c:pt idx="216">
                  <c:v>38.032100000000042</c:v>
                </c:pt>
                <c:pt idx="217">
                  <c:v>38.037700000000001</c:v>
                </c:pt>
                <c:pt idx="218">
                  <c:v>38.021100000000011</c:v>
                </c:pt>
                <c:pt idx="219">
                  <c:v>38.031400000000005</c:v>
                </c:pt>
                <c:pt idx="220">
                  <c:v>38.029600000000002</c:v>
                </c:pt>
                <c:pt idx="221">
                  <c:v>38.033800000000006</c:v>
                </c:pt>
                <c:pt idx="222">
                  <c:v>38.0379</c:v>
                </c:pt>
                <c:pt idx="223">
                  <c:v>38.005600000000001</c:v>
                </c:pt>
                <c:pt idx="224">
                  <c:v>38.034500000000001</c:v>
                </c:pt>
                <c:pt idx="225">
                  <c:v>38.006900000000002</c:v>
                </c:pt>
                <c:pt idx="226">
                  <c:v>38.038600000000002</c:v>
                </c:pt>
                <c:pt idx="227">
                  <c:v>38.033100000000012</c:v>
                </c:pt>
                <c:pt idx="228">
                  <c:v>38.030200000000001</c:v>
                </c:pt>
                <c:pt idx="229">
                  <c:v>38.032900000000012</c:v>
                </c:pt>
                <c:pt idx="230">
                  <c:v>38.027900000000002</c:v>
                </c:pt>
                <c:pt idx="231">
                  <c:v>38.036900000000003</c:v>
                </c:pt>
                <c:pt idx="232">
                  <c:v>38.032600000000002</c:v>
                </c:pt>
                <c:pt idx="233">
                  <c:v>38.029600000000002</c:v>
                </c:pt>
                <c:pt idx="234">
                  <c:v>38.032400000000003</c:v>
                </c:pt>
                <c:pt idx="235">
                  <c:v>38.038400000000003</c:v>
                </c:pt>
                <c:pt idx="236">
                  <c:v>38.012700000000002</c:v>
                </c:pt>
                <c:pt idx="237">
                  <c:v>38.031300000000002</c:v>
                </c:pt>
                <c:pt idx="238">
                  <c:v>38.002400000000002</c:v>
                </c:pt>
                <c:pt idx="239">
                  <c:v>38.0366</c:v>
                </c:pt>
                <c:pt idx="240">
                  <c:v>38.025000000000013</c:v>
                </c:pt>
                <c:pt idx="241">
                  <c:v>38.030700000000003</c:v>
                </c:pt>
                <c:pt idx="242">
                  <c:v>38.030700000000003</c:v>
                </c:pt>
                <c:pt idx="243">
                  <c:v>38.019800000000004</c:v>
                </c:pt>
                <c:pt idx="244">
                  <c:v>38.037300000000002</c:v>
                </c:pt>
                <c:pt idx="245">
                  <c:v>38.0124</c:v>
                </c:pt>
                <c:pt idx="246">
                  <c:v>38.033100000000012</c:v>
                </c:pt>
                <c:pt idx="247">
                  <c:v>38.032500000000013</c:v>
                </c:pt>
                <c:pt idx="248">
                  <c:v>38.036700000000003</c:v>
                </c:pt>
                <c:pt idx="249">
                  <c:v>38.032300000000042</c:v>
                </c:pt>
                <c:pt idx="250">
                  <c:v>38.0349</c:v>
                </c:pt>
                <c:pt idx="251">
                  <c:v>38.037500000000001</c:v>
                </c:pt>
                <c:pt idx="252">
                  <c:v>38.019200000000005</c:v>
                </c:pt>
                <c:pt idx="253">
                  <c:v>38.034000000000006</c:v>
                </c:pt>
                <c:pt idx="254">
                  <c:v>38.031000000000006</c:v>
                </c:pt>
                <c:pt idx="255">
                  <c:v>38.032000000000011</c:v>
                </c:pt>
                <c:pt idx="256">
                  <c:v>38.029900000000012</c:v>
                </c:pt>
                <c:pt idx="257">
                  <c:v>38.017099999999999</c:v>
                </c:pt>
                <c:pt idx="258">
                  <c:v>38.031300000000002</c:v>
                </c:pt>
                <c:pt idx="259">
                  <c:v>38.026200000000003</c:v>
                </c:pt>
                <c:pt idx="260">
                  <c:v>38.034100000000002</c:v>
                </c:pt>
                <c:pt idx="261">
                  <c:v>38.039000000000001</c:v>
                </c:pt>
                <c:pt idx="262">
                  <c:v>38.031600000000005</c:v>
                </c:pt>
                <c:pt idx="263">
                  <c:v>38.030300000000011</c:v>
                </c:pt>
                <c:pt idx="264">
                  <c:v>38.030800000000006</c:v>
                </c:pt>
                <c:pt idx="265">
                  <c:v>38.032700000000013</c:v>
                </c:pt>
                <c:pt idx="266">
                  <c:v>38.030100000000012</c:v>
                </c:pt>
                <c:pt idx="267">
                  <c:v>38.031500000000001</c:v>
                </c:pt>
                <c:pt idx="268">
                  <c:v>38.033900000000003</c:v>
                </c:pt>
                <c:pt idx="269">
                  <c:v>38.030200000000001</c:v>
                </c:pt>
                <c:pt idx="270">
                  <c:v>38.033700000000003</c:v>
                </c:pt>
                <c:pt idx="271">
                  <c:v>38.034700000000001</c:v>
                </c:pt>
                <c:pt idx="272">
                  <c:v>38.032700000000013</c:v>
                </c:pt>
                <c:pt idx="273">
                  <c:v>38.032400000000003</c:v>
                </c:pt>
                <c:pt idx="274">
                  <c:v>38.03</c:v>
                </c:pt>
                <c:pt idx="275">
                  <c:v>38.033200000000001</c:v>
                </c:pt>
                <c:pt idx="276">
                  <c:v>38.023100000000042</c:v>
                </c:pt>
                <c:pt idx="277">
                  <c:v>38.031300000000002</c:v>
                </c:pt>
                <c:pt idx="278">
                  <c:v>38.030900000000003</c:v>
                </c:pt>
                <c:pt idx="279">
                  <c:v>38.005200000000002</c:v>
                </c:pt>
                <c:pt idx="280">
                  <c:v>38.034400000000005</c:v>
                </c:pt>
                <c:pt idx="281">
                  <c:v>38.007100000000001</c:v>
                </c:pt>
                <c:pt idx="282">
                  <c:v>38.0199</c:v>
                </c:pt>
                <c:pt idx="283">
                  <c:v>38.036500000000011</c:v>
                </c:pt>
                <c:pt idx="284">
                  <c:v>38.030300000000011</c:v>
                </c:pt>
                <c:pt idx="285">
                  <c:v>38.034300000000002</c:v>
                </c:pt>
                <c:pt idx="286">
                  <c:v>38.029900000000012</c:v>
                </c:pt>
                <c:pt idx="287">
                  <c:v>38.034100000000002</c:v>
                </c:pt>
                <c:pt idx="288">
                  <c:v>38.032300000000042</c:v>
                </c:pt>
                <c:pt idx="289">
                  <c:v>38.035600000000002</c:v>
                </c:pt>
                <c:pt idx="290">
                  <c:v>38.031300000000002</c:v>
                </c:pt>
                <c:pt idx="291">
                  <c:v>38.034800000000004</c:v>
                </c:pt>
                <c:pt idx="292">
                  <c:v>38.034100000000002</c:v>
                </c:pt>
                <c:pt idx="293">
                  <c:v>38.032700000000013</c:v>
                </c:pt>
                <c:pt idx="294">
                  <c:v>38.031600000000005</c:v>
                </c:pt>
                <c:pt idx="295">
                  <c:v>38.031800000000004</c:v>
                </c:pt>
                <c:pt idx="296">
                  <c:v>38.023600000000002</c:v>
                </c:pt>
                <c:pt idx="297">
                  <c:v>38.035100000000043</c:v>
                </c:pt>
                <c:pt idx="298">
                  <c:v>38.029300000000013</c:v>
                </c:pt>
                <c:pt idx="299">
                  <c:v>38.004899999999999</c:v>
                </c:pt>
                <c:pt idx="300">
                  <c:v>38.031600000000005</c:v>
                </c:pt>
                <c:pt idx="301">
                  <c:v>38.032900000000012</c:v>
                </c:pt>
                <c:pt idx="302">
                  <c:v>38.0306</c:v>
                </c:pt>
                <c:pt idx="303">
                  <c:v>38.034800000000004</c:v>
                </c:pt>
                <c:pt idx="304">
                  <c:v>38.008800000000001</c:v>
                </c:pt>
                <c:pt idx="305">
                  <c:v>38.035500000000013</c:v>
                </c:pt>
                <c:pt idx="306">
                  <c:v>38.011200000000002</c:v>
                </c:pt>
                <c:pt idx="307">
                  <c:v>38.0334</c:v>
                </c:pt>
                <c:pt idx="308">
                  <c:v>38.038200000000003</c:v>
                </c:pt>
                <c:pt idx="309">
                  <c:v>38.037500000000001</c:v>
                </c:pt>
                <c:pt idx="310">
                  <c:v>38.022500000000043</c:v>
                </c:pt>
                <c:pt idx="311">
                  <c:v>38.01</c:v>
                </c:pt>
                <c:pt idx="312">
                  <c:v>38.033700000000003</c:v>
                </c:pt>
                <c:pt idx="313">
                  <c:v>38.031500000000001</c:v>
                </c:pt>
                <c:pt idx="314">
                  <c:v>38.031500000000001</c:v>
                </c:pt>
                <c:pt idx="315">
                  <c:v>38.0092</c:v>
                </c:pt>
                <c:pt idx="316">
                  <c:v>38.037800000000004</c:v>
                </c:pt>
                <c:pt idx="317">
                  <c:v>38.031500000000001</c:v>
                </c:pt>
                <c:pt idx="318">
                  <c:v>38.020600000000002</c:v>
                </c:pt>
                <c:pt idx="319">
                  <c:v>38.032500000000013</c:v>
                </c:pt>
                <c:pt idx="320">
                  <c:v>38.034800000000004</c:v>
                </c:pt>
                <c:pt idx="321">
                  <c:v>38.036500000000011</c:v>
                </c:pt>
                <c:pt idx="322">
                  <c:v>38.030500000000011</c:v>
                </c:pt>
                <c:pt idx="323">
                  <c:v>38.019400000000005</c:v>
                </c:pt>
                <c:pt idx="324">
                  <c:v>38.0364</c:v>
                </c:pt>
                <c:pt idx="325">
                  <c:v>38.031300000000002</c:v>
                </c:pt>
                <c:pt idx="326">
                  <c:v>38.029800000000002</c:v>
                </c:pt>
                <c:pt idx="327">
                  <c:v>38.0306</c:v>
                </c:pt>
                <c:pt idx="328">
                  <c:v>38.030500000000011</c:v>
                </c:pt>
                <c:pt idx="329">
                  <c:v>38.0244</c:v>
                </c:pt>
                <c:pt idx="330">
                  <c:v>38.035100000000043</c:v>
                </c:pt>
                <c:pt idx="331">
                  <c:v>38.032800000000002</c:v>
                </c:pt>
                <c:pt idx="332">
                  <c:v>38.029200000000003</c:v>
                </c:pt>
                <c:pt idx="333">
                  <c:v>38.031800000000004</c:v>
                </c:pt>
                <c:pt idx="334">
                  <c:v>38.032000000000011</c:v>
                </c:pt>
                <c:pt idx="335">
                  <c:v>38.032500000000013</c:v>
                </c:pt>
                <c:pt idx="336">
                  <c:v>38.031000000000006</c:v>
                </c:pt>
                <c:pt idx="337">
                  <c:v>38.032800000000002</c:v>
                </c:pt>
                <c:pt idx="338">
                  <c:v>38.030700000000003</c:v>
                </c:pt>
                <c:pt idx="339">
                  <c:v>38.010100000000001</c:v>
                </c:pt>
                <c:pt idx="340">
                  <c:v>38.034200000000006</c:v>
                </c:pt>
                <c:pt idx="341">
                  <c:v>38.026700000000012</c:v>
                </c:pt>
                <c:pt idx="342">
                  <c:v>38.0306</c:v>
                </c:pt>
                <c:pt idx="343">
                  <c:v>38.014600000000002</c:v>
                </c:pt>
                <c:pt idx="344">
                  <c:v>38.037100000000002</c:v>
                </c:pt>
                <c:pt idx="345">
                  <c:v>38.031500000000001</c:v>
                </c:pt>
                <c:pt idx="346">
                  <c:v>38.034000000000006</c:v>
                </c:pt>
                <c:pt idx="347">
                  <c:v>38.031000000000006</c:v>
                </c:pt>
                <c:pt idx="348">
                  <c:v>38.0366</c:v>
                </c:pt>
                <c:pt idx="349">
                  <c:v>38.035100000000043</c:v>
                </c:pt>
                <c:pt idx="350">
                  <c:v>38.034000000000006</c:v>
                </c:pt>
                <c:pt idx="351">
                  <c:v>38.036300000000011</c:v>
                </c:pt>
                <c:pt idx="352">
                  <c:v>38.014400000000002</c:v>
                </c:pt>
                <c:pt idx="353">
                  <c:v>38.033500000000011</c:v>
                </c:pt>
                <c:pt idx="354">
                  <c:v>38.035300000000042</c:v>
                </c:pt>
                <c:pt idx="355">
                  <c:v>38.032400000000003</c:v>
                </c:pt>
                <c:pt idx="356">
                  <c:v>38.038800000000002</c:v>
                </c:pt>
                <c:pt idx="357">
                  <c:v>38.033100000000012</c:v>
                </c:pt>
                <c:pt idx="358">
                  <c:v>38.035600000000002</c:v>
                </c:pt>
                <c:pt idx="359">
                  <c:v>38.027900000000002</c:v>
                </c:pt>
                <c:pt idx="360">
                  <c:v>38.034200000000006</c:v>
                </c:pt>
                <c:pt idx="361">
                  <c:v>38.0336</c:v>
                </c:pt>
                <c:pt idx="362">
                  <c:v>38.040100000000002</c:v>
                </c:pt>
                <c:pt idx="363">
                  <c:v>38.016100000000002</c:v>
                </c:pt>
                <c:pt idx="364">
                  <c:v>38.031300000000002</c:v>
                </c:pt>
                <c:pt idx="365">
                  <c:v>38.032800000000002</c:v>
                </c:pt>
                <c:pt idx="366">
                  <c:v>38.031300000000002</c:v>
                </c:pt>
                <c:pt idx="367">
                  <c:v>38.026200000000003</c:v>
                </c:pt>
                <c:pt idx="368">
                  <c:v>38.028400000000012</c:v>
                </c:pt>
                <c:pt idx="369">
                  <c:v>38.034600000000005</c:v>
                </c:pt>
                <c:pt idx="370">
                  <c:v>38.029200000000003</c:v>
                </c:pt>
                <c:pt idx="371">
                  <c:v>38.032500000000013</c:v>
                </c:pt>
                <c:pt idx="372">
                  <c:v>38.035100000000043</c:v>
                </c:pt>
                <c:pt idx="373">
                  <c:v>38.029900000000012</c:v>
                </c:pt>
                <c:pt idx="374">
                  <c:v>38.030500000000011</c:v>
                </c:pt>
                <c:pt idx="375">
                  <c:v>38.033000000000001</c:v>
                </c:pt>
                <c:pt idx="376">
                  <c:v>38.032900000000012</c:v>
                </c:pt>
                <c:pt idx="377">
                  <c:v>38.033200000000001</c:v>
                </c:pt>
                <c:pt idx="378">
                  <c:v>38.019300000000001</c:v>
                </c:pt>
                <c:pt idx="379">
                  <c:v>38.034400000000005</c:v>
                </c:pt>
                <c:pt idx="380">
                  <c:v>38.033800000000006</c:v>
                </c:pt>
                <c:pt idx="381">
                  <c:v>38.034600000000005</c:v>
                </c:pt>
                <c:pt idx="382">
                  <c:v>38.012</c:v>
                </c:pt>
                <c:pt idx="383">
                  <c:v>38.038000000000011</c:v>
                </c:pt>
                <c:pt idx="384">
                  <c:v>38.034800000000004</c:v>
                </c:pt>
                <c:pt idx="385">
                  <c:v>38.0334</c:v>
                </c:pt>
                <c:pt idx="386">
                  <c:v>38.012500000000003</c:v>
                </c:pt>
                <c:pt idx="387">
                  <c:v>38.035800000000002</c:v>
                </c:pt>
                <c:pt idx="388">
                  <c:v>38.033800000000006</c:v>
                </c:pt>
                <c:pt idx="389">
                  <c:v>38.023800000000001</c:v>
                </c:pt>
                <c:pt idx="390">
                  <c:v>38.039400000000001</c:v>
                </c:pt>
                <c:pt idx="391">
                  <c:v>38.034500000000001</c:v>
                </c:pt>
                <c:pt idx="392">
                  <c:v>38.032700000000013</c:v>
                </c:pt>
                <c:pt idx="393">
                  <c:v>38.034400000000005</c:v>
                </c:pt>
                <c:pt idx="394">
                  <c:v>38.034700000000001</c:v>
                </c:pt>
                <c:pt idx="395">
                  <c:v>38.038100000000043</c:v>
                </c:pt>
                <c:pt idx="396">
                  <c:v>38.007400000000004</c:v>
                </c:pt>
                <c:pt idx="397">
                  <c:v>38.034400000000005</c:v>
                </c:pt>
                <c:pt idx="398">
                  <c:v>38.032300000000042</c:v>
                </c:pt>
                <c:pt idx="399">
                  <c:v>38.032500000000013</c:v>
                </c:pt>
                <c:pt idx="400">
                  <c:v>38.032600000000002</c:v>
                </c:pt>
                <c:pt idx="401">
                  <c:v>38.025200000000012</c:v>
                </c:pt>
                <c:pt idx="402">
                  <c:v>38.032100000000042</c:v>
                </c:pt>
                <c:pt idx="403">
                  <c:v>38.003500000000003</c:v>
                </c:pt>
                <c:pt idx="404">
                  <c:v>38.036800000000007</c:v>
                </c:pt>
                <c:pt idx="405">
                  <c:v>38.032400000000003</c:v>
                </c:pt>
                <c:pt idx="406">
                  <c:v>38.041000000000004</c:v>
                </c:pt>
                <c:pt idx="407">
                  <c:v>38.0379</c:v>
                </c:pt>
                <c:pt idx="408">
                  <c:v>38.035300000000042</c:v>
                </c:pt>
                <c:pt idx="409">
                  <c:v>38.030200000000001</c:v>
                </c:pt>
                <c:pt idx="410">
                  <c:v>38.025900000000043</c:v>
                </c:pt>
                <c:pt idx="411">
                  <c:v>38.031500000000001</c:v>
                </c:pt>
                <c:pt idx="412">
                  <c:v>38.032500000000013</c:v>
                </c:pt>
                <c:pt idx="413">
                  <c:v>38.034700000000001</c:v>
                </c:pt>
                <c:pt idx="414">
                  <c:v>38.029600000000002</c:v>
                </c:pt>
                <c:pt idx="415">
                  <c:v>38.031700000000001</c:v>
                </c:pt>
                <c:pt idx="416">
                  <c:v>38.025400000000012</c:v>
                </c:pt>
                <c:pt idx="417">
                  <c:v>38.0306</c:v>
                </c:pt>
                <c:pt idx="418">
                  <c:v>38.031600000000005</c:v>
                </c:pt>
                <c:pt idx="419">
                  <c:v>38.011099999999999</c:v>
                </c:pt>
                <c:pt idx="420">
                  <c:v>38.026700000000012</c:v>
                </c:pt>
                <c:pt idx="421">
                  <c:v>38.033300000000011</c:v>
                </c:pt>
                <c:pt idx="422">
                  <c:v>38.034800000000004</c:v>
                </c:pt>
                <c:pt idx="423">
                  <c:v>38.034800000000004</c:v>
                </c:pt>
                <c:pt idx="424">
                  <c:v>38.018800000000006</c:v>
                </c:pt>
                <c:pt idx="425">
                  <c:v>38.038800000000002</c:v>
                </c:pt>
                <c:pt idx="426">
                  <c:v>38.034400000000005</c:v>
                </c:pt>
                <c:pt idx="427">
                  <c:v>38.033800000000006</c:v>
                </c:pt>
                <c:pt idx="428">
                  <c:v>38.003800000000005</c:v>
                </c:pt>
                <c:pt idx="429">
                  <c:v>38.039000000000001</c:v>
                </c:pt>
                <c:pt idx="430">
                  <c:v>38.032600000000002</c:v>
                </c:pt>
                <c:pt idx="431">
                  <c:v>38.020200000000003</c:v>
                </c:pt>
                <c:pt idx="432">
                  <c:v>38.034100000000002</c:v>
                </c:pt>
                <c:pt idx="433">
                  <c:v>38.032600000000002</c:v>
                </c:pt>
                <c:pt idx="434">
                  <c:v>38.030700000000003</c:v>
                </c:pt>
                <c:pt idx="435">
                  <c:v>38.018900000000002</c:v>
                </c:pt>
                <c:pt idx="436">
                  <c:v>38.034100000000002</c:v>
                </c:pt>
                <c:pt idx="437">
                  <c:v>38.030500000000011</c:v>
                </c:pt>
                <c:pt idx="438">
                  <c:v>38.034200000000006</c:v>
                </c:pt>
                <c:pt idx="439">
                  <c:v>38.032000000000011</c:v>
                </c:pt>
                <c:pt idx="440">
                  <c:v>38.032600000000002</c:v>
                </c:pt>
                <c:pt idx="441">
                  <c:v>38.0336</c:v>
                </c:pt>
                <c:pt idx="442">
                  <c:v>38.032200000000003</c:v>
                </c:pt>
                <c:pt idx="443">
                  <c:v>38.032200000000003</c:v>
                </c:pt>
                <c:pt idx="444">
                  <c:v>38.036500000000011</c:v>
                </c:pt>
                <c:pt idx="445">
                  <c:v>38.0077</c:v>
                </c:pt>
                <c:pt idx="446">
                  <c:v>38.0137</c:v>
                </c:pt>
                <c:pt idx="447">
                  <c:v>38.032000000000011</c:v>
                </c:pt>
                <c:pt idx="448">
                  <c:v>38.034500000000001</c:v>
                </c:pt>
                <c:pt idx="449">
                  <c:v>38.016300000000001</c:v>
                </c:pt>
                <c:pt idx="450">
                  <c:v>38.032300000000042</c:v>
                </c:pt>
                <c:pt idx="451">
                  <c:v>38.033800000000006</c:v>
                </c:pt>
                <c:pt idx="452">
                  <c:v>38.034600000000005</c:v>
                </c:pt>
                <c:pt idx="453">
                  <c:v>38.035200000000003</c:v>
                </c:pt>
                <c:pt idx="454">
                  <c:v>38.032700000000013</c:v>
                </c:pt>
                <c:pt idx="455">
                  <c:v>38.0336</c:v>
                </c:pt>
                <c:pt idx="456">
                  <c:v>38.008200000000002</c:v>
                </c:pt>
                <c:pt idx="457">
                  <c:v>38.032300000000042</c:v>
                </c:pt>
                <c:pt idx="458">
                  <c:v>38.034400000000005</c:v>
                </c:pt>
                <c:pt idx="459">
                  <c:v>38.03</c:v>
                </c:pt>
                <c:pt idx="460">
                  <c:v>38.031000000000006</c:v>
                </c:pt>
                <c:pt idx="461">
                  <c:v>38.028800000000011</c:v>
                </c:pt>
                <c:pt idx="462">
                  <c:v>38.033300000000011</c:v>
                </c:pt>
                <c:pt idx="463">
                  <c:v>38.033900000000003</c:v>
                </c:pt>
                <c:pt idx="464">
                  <c:v>38.006300000000003</c:v>
                </c:pt>
                <c:pt idx="465">
                  <c:v>38.032600000000002</c:v>
                </c:pt>
                <c:pt idx="466">
                  <c:v>38.021900000000002</c:v>
                </c:pt>
                <c:pt idx="467">
                  <c:v>38.034300000000002</c:v>
                </c:pt>
                <c:pt idx="468">
                  <c:v>38.031800000000004</c:v>
                </c:pt>
                <c:pt idx="469">
                  <c:v>38.035100000000043</c:v>
                </c:pt>
                <c:pt idx="470">
                  <c:v>38.036200000000001</c:v>
                </c:pt>
                <c:pt idx="471">
                  <c:v>38.032000000000011</c:v>
                </c:pt>
                <c:pt idx="472">
                  <c:v>38.0336</c:v>
                </c:pt>
                <c:pt idx="473">
                  <c:v>38.037500000000001</c:v>
                </c:pt>
                <c:pt idx="474">
                  <c:v>38.032400000000003</c:v>
                </c:pt>
                <c:pt idx="475">
                  <c:v>38.036700000000003</c:v>
                </c:pt>
                <c:pt idx="476">
                  <c:v>38.009100000000011</c:v>
                </c:pt>
                <c:pt idx="477">
                  <c:v>38.035100000000043</c:v>
                </c:pt>
                <c:pt idx="478">
                  <c:v>38.033300000000011</c:v>
                </c:pt>
                <c:pt idx="479">
                  <c:v>38.015900000000002</c:v>
                </c:pt>
                <c:pt idx="480">
                  <c:v>38.022700000000043</c:v>
                </c:pt>
                <c:pt idx="481">
                  <c:v>38.029500000000013</c:v>
                </c:pt>
                <c:pt idx="482">
                  <c:v>38.032100000000042</c:v>
                </c:pt>
                <c:pt idx="483">
                  <c:v>38.032400000000003</c:v>
                </c:pt>
                <c:pt idx="484">
                  <c:v>38.030200000000001</c:v>
                </c:pt>
                <c:pt idx="485">
                  <c:v>38.031200000000005</c:v>
                </c:pt>
                <c:pt idx="486">
                  <c:v>38.035000000000011</c:v>
                </c:pt>
                <c:pt idx="487">
                  <c:v>38.031400000000005</c:v>
                </c:pt>
                <c:pt idx="488">
                  <c:v>38.034300000000002</c:v>
                </c:pt>
                <c:pt idx="489">
                  <c:v>38.030900000000003</c:v>
                </c:pt>
                <c:pt idx="490">
                  <c:v>38.037600000000005</c:v>
                </c:pt>
                <c:pt idx="491">
                  <c:v>38.036800000000007</c:v>
                </c:pt>
                <c:pt idx="492">
                  <c:v>38.031000000000006</c:v>
                </c:pt>
                <c:pt idx="493">
                  <c:v>38.032600000000002</c:v>
                </c:pt>
                <c:pt idx="494">
                  <c:v>38.0199</c:v>
                </c:pt>
                <c:pt idx="495">
                  <c:v>38.030900000000003</c:v>
                </c:pt>
                <c:pt idx="496">
                  <c:v>38.0306</c:v>
                </c:pt>
                <c:pt idx="497">
                  <c:v>38.034700000000001</c:v>
                </c:pt>
                <c:pt idx="498">
                  <c:v>38.033800000000006</c:v>
                </c:pt>
                <c:pt idx="499">
                  <c:v>38.032200000000003</c:v>
                </c:pt>
              </c:numCache>
            </c:numRef>
          </c:yVal>
        </c:ser>
        <c:ser>
          <c:idx val="6"/>
          <c:order val="4"/>
          <c:spPr>
            <a:ln>
              <a:noFill/>
            </a:ln>
          </c:spPr>
          <c:marker>
            <c:symbol val="circle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'C:\Users\Dale\Dropbox\LTRANS SEED\Tangier\sim3_may1997\[Sim 3_2.25.2013.xlsx]day 2_May97 '!$R$1503:$R$2002</c:f>
              <c:numCache>
                <c:formatCode>General</c:formatCode>
                <c:ptCount val="500"/>
                <c:pt idx="0">
                  <c:v>-75.966300000000004</c:v>
                </c:pt>
                <c:pt idx="1">
                  <c:v>-75.974000000000004</c:v>
                </c:pt>
                <c:pt idx="2">
                  <c:v>-75.971700000000013</c:v>
                </c:pt>
                <c:pt idx="3">
                  <c:v>-75.963899999999995</c:v>
                </c:pt>
                <c:pt idx="4">
                  <c:v>-75.954300000000003</c:v>
                </c:pt>
                <c:pt idx="5">
                  <c:v>-75.964900000000085</c:v>
                </c:pt>
                <c:pt idx="6">
                  <c:v>-75.968300000000013</c:v>
                </c:pt>
                <c:pt idx="7">
                  <c:v>-75.972499999999982</c:v>
                </c:pt>
                <c:pt idx="8">
                  <c:v>-75.968300000000013</c:v>
                </c:pt>
                <c:pt idx="9">
                  <c:v>-75.9645000000001</c:v>
                </c:pt>
                <c:pt idx="10">
                  <c:v>-75.959500000000006</c:v>
                </c:pt>
                <c:pt idx="11">
                  <c:v>-75.964000000000027</c:v>
                </c:pt>
                <c:pt idx="12">
                  <c:v>-75.963300000000004</c:v>
                </c:pt>
                <c:pt idx="13">
                  <c:v>-75.968999999999994</c:v>
                </c:pt>
                <c:pt idx="14">
                  <c:v>-75.962999999999994</c:v>
                </c:pt>
                <c:pt idx="15">
                  <c:v>-75.975499999999982</c:v>
                </c:pt>
                <c:pt idx="16">
                  <c:v>-75.966499999999996</c:v>
                </c:pt>
                <c:pt idx="17">
                  <c:v>-75.966499999999996</c:v>
                </c:pt>
                <c:pt idx="18">
                  <c:v>-75.966499999999996</c:v>
                </c:pt>
                <c:pt idx="19">
                  <c:v>-75.965800000000002</c:v>
                </c:pt>
                <c:pt idx="20">
                  <c:v>-75.972200000000001</c:v>
                </c:pt>
                <c:pt idx="21">
                  <c:v>-75.968599999999995</c:v>
                </c:pt>
                <c:pt idx="22">
                  <c:v>-75.969300000000004</c:v>
                </c:pt>
                <c:pt idx="23">
                  <c:v>-75.965999999999994</c:v>
                </c:pt>
                <c:pt idx="24">
                  <c:v>-75.967500000000101</c:v>
                </c:pt>
                <c:pt idx="25">
                  <c:v>-75.959900000000005</c:v>
                </c:pt>
                <c:pt idx="26">
                  <c:v>-75.968300000000013</c:v>
                </c:pt>
                <c:pt idx="27">
                  <c:v>-75.958500000000001</c:v>
                </c:pt>
                <c:pt idx="28">
                  <c:v>-75.969600000000085</c:v>
                </c:pt>
                <c:pt idx="29">
                  <c:v>-75.960800000000006</c:v>
                </c:pt>
                <c:pt idx="30">
                  <c:v>-75.964400000000026</c:v>
                </c:pt>
                <c:pt idx="31">
                  <c:v>-75.970500000000001</c:v>
                </c:pt>
                <c:pt idx="32">
                  <c:v>-75.968800000000002</c:v>
                </c:pt>
                <c:pt idx="33">
                  <c:v>-75.971000000000004</c:v>
                </c:pt>
                <c:pt idx="34">
                  <c:v>-75.967000000000027</c:v>
                </c:pt>
                <c:pt idx="35">
                  <c:v>-75.97</c:v>
                </c:pt>
                <c:pt idx="36">
                  <c:v>-75.951200000000085</c:v>
                </c:pt>
                <c:pt idx="37">
                  <c:v>-75.973200000000006</c:v>
                </c:pt>
                <c:pt idx="38">
                  <c:v>-75.970600000000005</c:v>
                </c:pt>
                <c:pt idx="39">
                  <c:v>-75.963399999999993</c:v>
                </c:pt>
                <c:pt idx="40">
                  <c:v>-75.954800000000006</c:v>
                </c:pt>
                <c:pt idx="41">
                  <c:v>-75.967300000000023</c:v>
                </c:pt>
                <c:pt idx="42">
                  <c:v>-75.967100000000102</c:v>
                </c:pt>
                <c:pt idx="43">
                  <c:v>-75.967900000000085</c:v>
                </c:pt>
                <c:pt idx="44">
                  <c:v>-75.974100000000007</c:v>
                </c:pt>
                <c:pt idx="45">
                  <c:v>-75.972899999999981</c:v>
                </c:pt>
                <c:pt idx="46">
                  <c:v>-75.959599999999995</c:v>
                </c:pt>
                <c:pt idx="47">
                  <c:v>-75.966899999999995</c:v>
                </c:pt>
                <c:pt idx="48">
                  <c:v>-75.967100000000102</c:v>
                </c:pt>
                <c:pt idx="49">
                  <c:v>-75.966200000000086</c:v>
                </c:pt>
                <c:pt idx="50">
                  <c:v>-75.971800000000002</c:v>
                </c:pt>
                <c:pt idx="51">
                  <c:v>-75.963499999999996</c:v>
                </c:pt>
                <c:pt idx="52">
                  <c:v>-75.961600000000118</c:v>
                </c:pt>
                <c:pt idx="53">
                  <c:v>-75.941300000000027</c:v>
                </c:pt>
                <c:pt idx="54">
                  <c:v>-75.970200000000006</c:v>
                </c:pt>
                <c:pt idx="55">
                  <c:v>-75.964100000000101</c:v>
                </c:pt>
                <c:pt idx="56">
                  <c:v>-75.958699999999993</c:v>
                </c:pt>
                <c:pt idx="57">
                  <c:v>-75.955699999999993</c:v>
                </c:pt>
                <c:pt idx="58">
                  <c:v>-75.967100000000102</c:v>
                </c:pt>
                <c:pt idx="59">
                  <c:v>-75.963200000000086</c:v>
                </c:pt>
                <c:pt idx="60">
                  <c:v>-75.974199999999996</c:v>
                </c:pt>
                <c:pt idx="61">
                  <c:v>-75.952399999999983</c:v>
                </c:pt>
                <c:pt idx="62">
                  <c:v>-75.971400000000003</c:v>
                </c:pt>
                <c:pt idx="63">
                  <c:v>-75.963700000000003</c:v>
                </c:pt>
                <c:pt idx="64">
                  <c:v>-75.965700000000012</c:v>
                </c:pt>
                <c:pt idx="65">
                  <c:v>-75.9645000000001</c:v>
                </c:pt>
                <c:pt idx="66">
                  <c:v>-75.9645000000001</c:v>
                </c:pt>
                <c:pt idx="67">
                  <c:v>-75.967500000000101</c:v>
                </c:pt>
                <c:pt idx="68">
                  <c:v>-75.971100000000007</c:v>
                </c:pt>
                <c:pt idx="69">
                  <c:v>-75.958699999999993</c:v>
                </c:pt>
                <c:pt idx="70">
                  <c:v>-75.964000000000027</c:v>
                </c:pt>
                <c:pt idx="71">
                  <c:v>-75.953900000000004</c:v>
                </c:pt>
                <c:pt idx="72">
                  <c:v>-75.961300000000023</c:v>
                </c:pt>
                <c:pt idx="73">
                  <c:v>-75.966200000000086</c:v>
                </c:pt>
                <c:pt idx="74">
                  <c:v>-75.974199999999996</c:v>
                </c:pt>
                <c:pt idx="75">
                  <c:v>-75.959100000000007</c:v>
                </c:pt>
                <c:pt idx="76">
                  <c:v>-75.956900000000005</c:v>
                </c:pt>
                <c:pt idx="77">
                  <c:v>-75.965599999999995</c:v>
                </c:pt>
                <c:pt idx="78">
                  <c:v>-75.956100000000006</c:v>
                </c:pt>
                <c:pt idx="79">
                  <c:v>-75.963200000000086</c:v>
                </c:pt>
                <c:pt idx="80">
                  <c:v>-75.962900000000005</c:v>
                </c:pt>
                <c:pt idx="81">
                  <c:v>-75.962700000000012</c:v>
                </c:pt>
                <c:pt idx="82">
                  <c:v>-75.959800000000001</c:v>
                </c:pt>
                <c:pt idx="83">
                  <c:v>-75.965999999999994</c:v>
                </c:pt>
                <c:pt idx="84">
                  <c:v>-75.957099999999997</c:v>
                </c:pt>
                <c:pt idx="85">
                  <c:v>-75.962300000000013</c:v>
                </c:pt>
                <c:pt idx="86">
                  <c:v>-75.972799999999978</c:v>
                </c:pt>
                <c:pt idx="87">
                  <c:v>-75.969499999999996</c:v>
                </c:pt>
                <c:pt idx="88">
                  <c:v>-75.959700000000012</c:v>
                </c:pt>
                <c:pt idx="89">
                  <c:v>-75.962900000000005</c:v>
                </c:pt>
                <c:pt idx="90">
                  <c:v>-75.9692000000001</c:v>
                </c:pt>
                <c:pt idx="91">
                  <c:v>-75.955200000000005</c:v>
                </c:pt>
                <c:pt idx="92">
                  <c:v>-75.970799999999983</c:v>
                </c:pt>
                <c:pt idx="93">
                  <c:v>-75.970699999999994</c:v>
                </c:pt>
                <c:pt idx="94">
                  <c:v>-75.968900000000005</c:v>
                </c:pt>
                <c:pt idx="95">
                  <c:v>-75.968500000000006</c:v>
                </c:pt>
                <c:pt idx="96">
                  <c:v>-75.973500000000001</c:v>
                </c:pt>
                <c:pt idx="97">
                  <c:v>-75.971199999999996</c:v>
                </c:pt>
                <c:pt idx="98">
                  <c:v>-75.956300000000013</c:v>
                </c:pt>
                <c:pt idx="99">
                  <c:v>-75.959800000000001</c:v>
                </c:pt>
                <c:pt idx="100">
                  <c:v>-75.962300000000013</c:v>
                </c:pt>
                <c:pt idx="101">
                  <c:v>-75.965199999999996</c:v>
                </c:pt>
                <c:pt idx="102">
                  <c:v>-75.986800000000002</c:v>
                </c:pt>
                <c:pt idx="103">
                  <c:v>-75.970299999999995</c:v>
                </c:pt>
                <c:pt idx="104">
                  <c:v>-75.966499999999996</c:v>
                </c:pt>
                <c:pt idx="105">
                  <c:v>-75.956599999999995</c:v>
                </c:pt>
                <c:pt idx="106">
                  <c:v>-75.963399999999993</c:v>
                </c:pt>
                <c:pt idx="107">
                  <c:v>-75.966600000000085</c:v>
                </c:pt>
                <c:pt idx="108">
                  <c:v>-75.961200000000119</c:v>
                </c:pt>
                <c:pt idx="109">
                  <c:v>-75.968900000000005</c:v>
                </c:pt>
                <c:pt idx="110">
                  <c:v>-75.968199999999996</c:v>
                </c:pt>
                <c:pt idx="111">
                  <c:v>-75.9615000000001</c:v>
                </c:pt>
                <c:pt idx="112">
                  <c:v>-75.969899999999996</c:v>
                </c:pt>
                <c:pt idx="113">
                  <c:v>-75.953900000000004</c:v>
                </c:pt>
                <c:pt idx="114">
                  <c:v>-75.966800000000006</c:v>
                </c:pt>
                <c:pt idx="115">
                  <c:v>-75.965800000000002</c:v>
                </c:pt>
                <c:pt idx="116">
                  <c:v>-75.967700000000022</c:v>
                </c:pt>
                <c:pt idx="117">
                  <c:v>-75.964400000000026</c:v>
                </c:pt>
                <c:pt idx="118">
                  <c:v>-75.956900000000005</c:v>
                </c:pt>
                <c:pt idx="119">
                  <c:v>-75.961000000000027</c:v>
                </c:pt>
                <c:pt idx="120">
                  <c:v>-75.969700000000003</c:v>
                </c:pt>
                <c:pt idx="121">
                  <c:v>-75.969600000000085</c:v>
                </c:pt>
                <c:pt idx="122">
                  <c:v>-75.962000000000003</c:v>
                </c:pt>
                <c:pt idx="123">
                  <c:v>-75.961900000000085</c:v>
                </c:pt>
                <c:pt idx="124">
                  <c:v>-75.958500000000001</c:v>
                </c:pt>
                <c:pt idx="125">
                  <c:v>-75.9803</c:v>
                </c:pt>
                <c:pt idx="126">
                  <c:v>-75.960499999999996</c:v>
                </c:pt>
                <c:pt idx="127">
                  <c:v>-75.957099999999997</c:v>
                </c:pt>
                <c:pt idx="128">
                  <c:v>-75.965300000000013</c:v>
                </c:pt>
                <c:pt idx="129">
                  <c:v>-75.966499999999996</c:v>
                </c:pt>
                <c:pt idx="130">
                  <c:v>-75.955000000000013</c:v>
                </c:pt>
                <c:pt idx="131">
                  <c:v>-75.972499999999982</c:v>
                </c:pt>
                <c:pt idx="132">
                  <c:v>-75.967900000000085</c:v>
                </c:pt>
                <c:pt idx="133">
                  <c:v>-75.963399999999993</c:v>
                </c:pt>
                <c:pt idx="134">
                  <c:v>-75.955600000000004</c:v>
                </c:pt>
                <c:pt idx="135">
                  <c:v>-75.957400000000007</c:v>
                </c:pt>
                <c:pt idx="136">
                  <c:v>-75.968599999999995</c:v>
                </c:pt>
                <c:pt idx="137">
                  <c:v>-75.964600000000104</c:v>
                </c:pt>
                <c:pt idx="138">
                  <c:v>-75.962700000000012</c:v>
                </c:pt>
                <c:pt idx="139">
                  <c:v>-75.965999999999994</c:v>
                </c:pt>
                <c:pt idx="140">
                  <c:v>-75.965800000000002</c:v>
                </c:pt>
                <c:pt idx="141">
                  <c:v>-75.964400000000026</c:v>
                </c:pt>
                <c:pt idx="142">
                  <c:v>-75.967000000000027</c:v>
                </c:pt>
                <c:pt idx="143">
                  <c:v>-75.964600000000104</c:v>
                </c:pt>
                <c:pt idx="144">
                  <c:v>-75.962000000000003</c:v>
                </c:pt>
                <c:pt idx="145">
                  <c:v>-75.963399999999993</c:v>
                </c:pt>
                <c:pt idx="146">
                  <c:v>-75.985299999999995</c:v>
                </c:pt>
                <c:pt idx="147">
                  <c:v>-75.962999999999994</c:v>
                </c:pt>
                <c:pt idx="148">
                  <c:v>-75.9589</c:v>
                </c:pt>
                <c:pt idx="149">
                  <c:v>-75.968199999999996</c:v>
                </c:pt>
                <c:pt idx="150">
                  <c:v>-75.961799999999997</c:v>
                </c:pt>
                <c:pt idx="151">
                  <c:v>-75.966800000000006</c:v>
                </c:pt>
                <c:pt idx="152">
                  <c:v>-75.974500000000006</c:v>
                </c:pt>
                <c:pt idx="153">
                  <c:v>-75.959500000000006</c:v>
                </c:pt>
                <c:pt idx="154">
                  <c:v>-75.968000000000004</c:v>
                </c:pt>
                <c:pt idx="155">
                  <c:v>-75.973299999999995</c:v>
                </c:pt>
                <c:pt idx="156">
                  <c:v>-75.973500000000001</c:v>
                </c:pt>
                <c:pt idx="157">
                  <c:v>-75.964000000000027</c:v>
                </c:pt>
                <c:pt idx="158">
                  <c:v>-75.950300000000013</c:v>
                </c:pt>
                <c:pt idx="159">
                  <c:v>-75.963899999999995</c:v>
                </c:pt>
                <c:pt idx="160">
                  <c:v>-75.957499999999996</c:v>
                </c:pt>
                <c:pt idx="161">
                  <c:v>-75.967500000000101</c:v>
                </c:pt>
                <c:pt idx="162">
                  <c:v>-75.967700000000022</c:v>
                </c:pt>
                <c:pt idx="163">
                  <c:v>-75.972399999999979</c:v>
                </c:pt>
                <c:pt idx="164">
                  <c:v>-75.959599999999995</c:v>
                </c:pt>
                <c:pt idx="165">
                  <c:v>-75.955399999999983</c:v>
                </c:pt>
                <c:pt idx="166">
                  <c:v>-75.966899999999995</c:v>
                </c:pt>
                <c:pt idx="167">
                  <c:v>-75.960600000000085</c:v>
                </c:pt>
                <c:pt idx="168">
                  <c:v>-75.966899999999995</c:v>
                </c:pt>
                <c:pt idx="169">
                  <c:v>-75.970200000000006</c:v>
                </c:pt>
                <c:pt idx="170">
                  <c:v>-75.958600000000004</c:v>
                </c:pt>
                <c:pt idx="171">
                  <c:v>-75.968700000000013</c:v>
                </c:pt>
                <c:pt idx="172">
                  <c:v>-75.974300000000014</c:v>
                </c:pt>
                <c:pt idx="173">
                  <c:v>-75.968800000000002</c:v>
                </c:pt>
                <c:pt idx="174">
                  <c:v>-75.954600000000084</c:v>
                </c:pt>
                <c:pt idx="175">
                  <c:v>-75.962400000000002</c:v>
                </c:pt>
                <c:pt idx="176">
                  <c:v>-75.973799999999983</c:v>
                </c:pt>
                <c:pt idx="177">
                  <c:v>-75.961000000000027</c:v>
                </c:pt>
                <c:pt idx="178">
                  <c:v>-75.961600000000118</c:v>
                </c:pt>
                <c:pt idx="179">
                  <c:v>-75.965599999999995</c:v>
                </c:pt>
                <c:pt idx="180">
                  <c:v>-75.962800000000001</c:v>
                </c:pt>
                <c:pt idx="181">
                  <c:v>-75.974000000000004</c:v>
                </c:pt>
                <c:pt idx="182">
                  <c:v>-75.967799999999997</c:v>
                </c:pt>
                <c:pt idx="183">
                  <c:v>-75.960300000000004</c:v>
                </c:pt>
                <c:pt idx="184">
                  <c:v>-75.97</c:v>
                </c:pt>
                <c:pt idx="185">
                  <c:v>-75.961900000000085</c:v>
                </c:pt>
                <c:pt idx="186">
                  <c:v>-75.976799999999983</c:v>
                </c:pt>
                <c:pt idx="187">
                  <c:v>-75.969700000000003</c:v>
                </c:pt>
                <c:pt idx="188">
                  <c:v>-75.955500000000001</c:v>
                </c:pt>
                <c:pt idx="189">
                  <c:v>-75.975700000000003</c:v>
                </c:pt>
                <c:pt idx="190">
                  <c:v>-75.966499999999996</c:v>
                </c:pt>
                <c:pt idx="191">
                  <c:v>-75.968599999999995</c:v>
                </c:pt>
                <c:pt idx="192">
                  <c:v>-75.962999999999994</c:v>
                </c:pt>
                <c:pt idx="193">
                  <c:v>-75.973600000000005</c:v>
                </c:pt>
                <c:pt idx="194">
                  <c:v>-75.97</c:v>
                </c:pt>
                <c:pt idx="195">
                  <c:v>-75.967400000000026</c:v>
                </c:pt>
                <c:pt idx="196">
                  <c:v>-75.9529</c:v>
                </c:pt>
                <c:pt idx="197">
                  <c:v>-75.968199999999996</c:v>
                </c:pt>
                <c:pt idx="198">
                  <c:v>-75.977700000000013</c:v>
                </c:pt>
                <c:pt idx="199">
                  <c:v>-75.957800000000006</c:v>
                </c:pt>
                <c:pt idx="200">
                  <c:v>-75.977000000000004</c:v>
                </c:pt>
                <c:pt idx="201">
                  <c:v>-75.962800000000001</c:v>
                </c:pt>
                <c:pt idx="202">
                  <c:v>-75.959900000000005</c:v>
                </c:pt>
                <c:pt idx="203">
                  <c:v>-75.969800000000006</c:v>
                </c:pt>
                <c:pt idx="204">
                  <c:v>-75.967300000000023</c:v>
                </c:pt>
                <c:pt idx="205">
                  <c:v>-75.968900000000005</c:v>
                </c:pt>
                <c:pt idx="206">
                  <c:v>-75.980700000000013</c:v>
                </c:pt>
                <c:pt idx="207">
                  <c:v>-75.976500000000001</c:v>
                </c:pt>
                <c:pt idx="208">
                  <c:v>-75.961900000000085</c:v>
                </c:pt>
                <c:pt idx="209">
                  <c:v>-75.957200000000086</c:v>
                </c:pt>
                <c:pt idx="210">
                  <c:v>-75.969099999999997</c:v>
                </c:pt>
                <c:pt idx="211">
                  <c:v>-75.949300000000022</c:v>
                </c:pt>
                <c:pt idx="212">
                  <c:v>-75.962500000000006</c:v>
                </c:pt>
                <c:pt idx="213">
                  <c:v>-75.972999999999999</c:v>
                </c:pt>
                <c:pt idx="214">
                  <c:v>-75.953400000000002</c:v>
                </c:pt>
                <c:pt idx="215">
                  <c:v>-75.963300000000004</c:v>
                </c:pt>
                <c:pt idx="216">
                  <c:v>-75.964100000000101</c:v>
                </c:pt>
                <c:pt idx="217">
                  <c:v>-75.963700000000003</c:v>
                </c:pt>
                <c:pt idx="218">
                  <c:v>-75.9692000000001</c:v>
                </c:pt>
                <c:pt idx="219">
                  <c:v>-75.963600000000085</c:v>
                </c:pt>
                <c:pt idx="220">
                  <c:v>-75.962500000000006</c:v>
                </c:pt>
                <c:pt idx="221">
                  <c:v>-75.9756</c:v>
                </c:pt>
                <c:pt idx="222">
                  <c:v>-75.967799999999997</c:v>
                </c:pt>
                <c:pt idx="223">
                  <c:v>-75.964700000000022</c:v>
                </c:pt>
                <c:pt idx="224">
                  <c:v>-75.958000000000013</c:v>
                </c:pt>
                <c:pt idx="225">
                  <c:v>-75.965300000000013</c:v>
                </c:pt>
                <c:pt idx="226">
                  <c:v>-75.960300000000004</c:v>
                </c:pt>
                <c:pt idx="227">
                  <c:v>-75.965599999999995</c:v>
                </c:pt>
                <c:pt idx="228">
                  <c:v>-75.977500000000006</c:v>
                </c:pt>
                <c:pt idx="229">
                  <c:v>-75.967500000000101</c:v>
                </c:pt>
                <c:pt idx="230">
                  <c:v>-75.966800000000006</c:v>
                </c:pt>
                <c:pt idx="231">
                  <c:v>-75.963200000000086</c:v>
                </c:pt>
                <c:pt idx="232">
                  <c:v>-75.964700000000022</c:v>
                </c:pt>
                <c:pt idx="233">
                  <c:v>-75.957600000000085</c:v>
                </c:pt>
                <c:pt idx="234">
                  <c:v>-75.963700000000003</c:v>
                </c:pt>
                <c:pt idx="235">
                  <c:v>-75.974000000000004</c:v>
                </c:pt>
                <c:pt idx="236">
                  <c:v>-75.968300000000013</c:v>
                </c:pt>
                <c:pt idx="237">
                  <c:v>-75.976100000000002</c:v>
                </c:pt>
                <c:pt idx="238">
                  <c:v>-75.9589</c:v>
                </c:pt>
                <c:pt idx="239">
                  <c:v>-75.969600000000085</c:v>
                </c:pt>
                <c:pt idx="240">
                  <c:v>-75.964000000000027</c:v>
                </c:pt>
                <c:pt idx="241">
                  <c:v>-75.965800000000002</c:v>
                </c:pt>
                <c:pt idx="242">
                  <c:v>-75.971900000000005</c:v>
                </c:pt>
                <c:pt idx="243">
                  <c:v>-75.954300000000003</c:v>
                </c:pt>
                <c:pt idx="244">
                  <c:v>-75.959000000000003</c:v>
                </c:pt>
                <c:pt idx="245">
                  <c:v>-75.97229999999999</c:v>
                </c:pt>
                <c:pt idx="246">
                  <c:v>-75.955699999999993</c:v>
                </c:pt>
                <c:pt idx="247">
                  <c:v>-75.965599999999995</c:v>
                </c:pt>
                <c:pt idx="248">
                  <c:v>-75.969499999999996</c:v>
                </c:pt>
                <c:pt idx="249">
                  <c:v>-75.969099999999997</c:v>
                </c:pt>
                <c:pt idx="250">
                  <c:v>-75.971999999999994</c:v>
                </c:pt>
                <c:pt idx="251">
                  <c:v>-75.962400000000002</c:v>
                </c:pt>
                <c:pt idx="252">
                  <c:v>-75.973799999999983</c:v>
                </c:pt>
                <c:pt idx="253">
                  <c:v>-75.953400000000002</c:v>
                </c:pt>
                <c:pt idx="254">
                  <c:v>-75.963899999999995</c:v>
                </c:pt>
                <c:pt idx="255">
                  <c:v>-75.968400000000003</c:v>
                </c:pt>
                <c:pt idx="256">
                  <c:v>-75.965100000000007</c:v>
                </c:pt>
                <c:pt idx="257">
                  <c:v>-75.967500000000101</c:v>
                </c:pt>
                <c:pt idx="258">
                  <c:v>-75.966099999999997</c:v>
                </c:pt>
                <c:pt idx="259">
                  <c:v>-75.9615000000001</c:v>
                </c:pt>
                <c:pt idx="260">
                  <c:v>-75.967300000000023</c:v>
                </c:pt>
                <c:pt idx="261">
                  <c:v>-75.976799999999983</c:v>
                </c:pt>
                <c:pt idx="262">
                  <c:v>-75.9726</c:v>
                </c:pt>
                <c:pt idx="263">
                  <c:v>-75.967900000000085</c:v>
                </c:pt>
                <c:pt idx="264">
                  <c:v>-75.954200000000085</c:v>
                </c:pt>
                <c:pt idx="265">
                  <c:v>-75.958200000000005</c:v>
                </c:pt>
                <c:pt idx="266">
                  <c:v>-75.956800000000001</c:v>
                </c:pt>
                <c:pt idx="267">
                  <c:v>-75.968100000000007</c:v>
                </c:pt>
                <c:pt idx="268">
                  <c:v>-75.959999999999994</c:v>
                </c:pt>
                <c:pt idx="269">
                  <c:v>-75.975099999999998</c:v>
                </c:pt>
                <c:pt idx="270">
                  <c:v>-75.964100000000101</c:v>
                </c:pt>
                <c:pt idx="271">
                  <c:v>-75.969099999999997</c:v>
                </c:pt>
                <c:pt idx="272">
                  <c:v>-75.966700000000003</c:v>
                </c:pt>
                <c:pt idx="273">
                  <c:v>-75.968500000000006</c:v>
                </c:pt>
                <c:pt idx="274">
                  <c:v>-75.955600000000004</c:v>
                </c:pt>
                <c:pt idx="275">
                  <c:v>-75.965800000000002</c:v>
                </c:pt>
                <c:pt idx="276">
                  <c:v>-75.964100000000101</c:v>
                </c:pt>
                <c:pt idx="277">
                  <c:v>-75.977800000000002</c:v>
                </c:pt>
                <c:pt idx="278">
                  <c:v>-75.954800000000006</c:v>
                </c:pt>
                <c:pt idx="279">
                  <c:v>-75.962199999999996</c:v>
                </c:pt>
                <c:pt idx="280">
                  <c:v>-75.954300000000003</c:v>
                </c:pt>
                <c:pt idx="281">
                  <c:v>-75.995999999999995</c:v>
                </c:pt>
                <c:pt idx="282">
                  <c:v>-75.970699999999994</c:v>
                </c:pt>
                <c:pt idx="283">
                  <c:v>-75.965199999999996</c:v>
                </c:pt>
                <c:pt idx="284">
                  <c:v>-75.964600000000104</c:v>
                </c:pt>
                <c:pt idx="285">
                  <c:v>-75.967500000000101</c:v>
                </c:pt>
                <c:pt idx="286">
                  <c:v>-75.961000000000027</c:v>
                </c:pt>
                <c:pt idx="287">
                  <c:v>-75.959300000000013</c:v>
                </c:pt>
                <c:pt idx="288">
                  <c:v>-75.963399999999993</c:v>
                </c:pt>
                <c:pt idx="289">
                  <c:v>-75.967000000000027</c:v>
                </c:pt>
                <c:pt idx="290">
                  <c:v>-75.968400000000003</c:v>
                </c:pt>
                <c:pt idx="291">
                  <c:v>-75.972099999999998</c:v>
                </c:pt>
                <c:pt idx="292">
                  <c:v>-75.966399999999993</c:v>
                </c:pt>
                <c:pt idx="293">
                  <c:v>-75.970200000000006</c:v>
                </c:pt>
                <c:pt idx="294">
                  <c:v>-75.959500000000006</c:v>
                </c:pt>
                <c:pt idx="295">
                  <c:v>-75.970699999999994</c:v>
                </c:pt>
                <c:pt idx="296">
                  <c:v>-75.971000000000004</c:v>
                </c:pt>
                <c:pt idx="297">
                  <c:v>-75.9692000000001</c:v>
                </c:pt>
                <c:pt idx="298">
                  <c:v>-75.9645000000001</c:v>
                </c:pt>
                <c:pt idx="299">
                  <c:v>-75.966700000000003</c:v>
                </c:pt>
                <c:pt idx="300">
                  <c:v>-75.953800000000001</c:v>
                </c:pt>
                <c:pt idx="301">
                  <c:v>-75.968599999999995</c:v>
                </c:pt>
                <c:pt idx="302">
                  <c:v>-75.9645000000001</c:v>
                </c:pt>
                <c:pt idx="303">
                  <c:v>-75.962900000000005</c:v>
                </c:pt>
                <c:pt idx="304">
                  <c:v>-75.959199999999996</c:v>
                </c:pt>
                <c:pt idx="305">
                  <c:v>-75.962900000000005</c:v>
                </c:pt>
                <c:pt idx="306">
                  <c:v>-75.954700000000003</c:v>
                </c:pt>
                <c:pt idx="307">
                  <c:v>-75.962900000000005</c:v>
                </c:pt>
                <c:pt idx="308">
                  <c:v>-75.965800000000002</c:v>
                </c:pt>
                <c:pt idx="309">
                  <c:v>-75.960099999999997</c:v>
                </c:pt>
                <c:pt idx="310">
                  <c:v>-75.968599999999995</c:v>
                </c:pt>
                <c:pt idx="311">
                  <c:v>-75.959100000000007</c:v>
                </c:pt>
                <c:pt idx="312">
                  <c:v>-75.966200000000086</c:v>
                </c:pt>
                <c:pt idx="313">
                  <c:v>-75.95</c:v>
                </c:pt>
                <c:pt idx="314">
                  <c:v>-75.966600000000085</c:v>
                </c:pt>
                <c:pt idx="315">
                  <c:v>-75.9756</c:v>
                </c:pt>
                <c:pt idx="316">
                  <c:v>-75.959599999999995</c:v>
                </c:pt>
                <c:pt idx="317">
                  <c:v>-75.968500000000006</c:v>
                </c:pt>
                <c:pt idx="318">
                  <c:v>-75.966499999999996</c:v>
                </c:pt>
                <c:pt idx="319">
                  <c:v>-75.964700000000022</c:v>
                </c:pt>
                <c:pt idx="320">
                  <c:v>-75.961900000000085</c:v>
                </c:pt>
                <c:pt idx="321">
                  <c:v>-75.960300000000004</c:v>
                </c:pt>
                <c:pt idx="322">
                  <c:v>-75.957499999999996</c:v>
                </c:pt>
                <c:pt idx="323">
                  <c:v>-75.955500000000001</c:v>
                </c:pt>
                <c:pt idx="324">
                  <c:v>-75.962700000000012</c:v>
                </c:pt>
                <c:pt idx="325">
                  <c:v>-75.959900000000005</c:v>
                </c:pt>
                <c:pt idx="326">
                  <c:v>-75.964000000000027</c:v>
                </c:pt>
                <c:pt idx="327">
                  <c:v>-75.958100000000002</c:v>
                </c:pt>
                <c:pt idx="328">
                  <c:v>-75.977900000000005</c:v>
                </c:pt>
                <c:pt idx="329">
                  <c:v>-75.9645000000001</c:v>
                </c:pt>
                <c:pt idx="330">
                  <c:v>-75.973299999999995</c:v>
                </c:pt>
                <c:pt idx="331">
                  <c:v>-75.960400000000007</c:v>
                </c:pt>
                <c:pt idx="332">
                  <c:v>-75.968599999999995</c:v>
                </c:pt>
                <c:pt idx="333">
                  <c:v>-75.969800000000006</c:v>
                </c:pt>
                <c:pt idx="334">
                  <c:v>-75.971000000000004</c:v>
                </c:pt>
                <c:pt idx="335">
                  <c:v>-75.9786</c:v>
                </c:pt>
                <c:pt idx="336">
                  <c:v>-75.968599999999995</c:v>
                </c:pt>
                <c:pt idx="337">
                  <c:v>-75.965599999999995</c:v>
                </c:pt>
                <c:pt idx="338">
                  <c:v>-75.970500000000001</c:v>
                </c:pt>
                <c:pt idx="339">
                  <c:v>-75.952100000000002</c:v>
                </c:pt>
                <c:pt idx="340">
                  <c:v>-75.957099999999997</c:v>
                </c:pt>
                <c:pt idx="341">
                  <c:v>-75.966499999999996</c:v>
                </c:pt>
                <c:pt idx="342">
                  <c:v>-75.962700000000012</c:v>
                </c:pt>
                <c:pt idx="343">
                  <c:v>-75.966300000000004</c:v>
                </c:pt>
                <c:pt idx="344">
                  <c:v>-75.956400000000002</c:v>
                </c:pt>
                <c:pt idx="345">
                  <c:v>-75.964799999999997</c:v>
                </c:pt>
                <c:pt idx="346">
                  <c:v>-75.970399999999998</c:v>
                </c:pt>
                <c:pt idx="347">
                  <c:v>-75.967900000000085</c:v>
                </c:pt>
                <c:pt idx="348">
                  <c:v>-75.992099999999994</c:v>
                </c:pt>
                <c:pt idx="349">
                  <c:v>-75.969700000000003</c:v>
                </c:pt>
                <c:pt idx="350">
                  <c:v>-75.963600000000085</c:v>
                </c:pt>
                <c:pt idx="351">
                  <c:v>-75.968100000000007</c:v>
                </c:pt>
                <c:pt idx="352">
                  <c:v>-75.972399999999979</c:v>
                </c:pt>
                <c:pt idx="353">
                  <c:v>-75.954400000000007</c:v>
                </c:pt>
                <c:pt idx="354">
                  <c:v>-75.973399999999998</c:v>
                </c:pt>
                <c:pt idx="355">
                  <c:v>-75.957600000000085</c:v>
                </c:pt>
                <c:pt idx="356">
                  <c:v>-75.966300000000004</c:v>
                </c:pt>
                <c:pt idx="357">
                  <c:v>-75.961100000000101</c:v>
                </c:pt>
                <c:pt idx="358">
                  <c:v>-75.982500000000002</c:v>
                </c:pt>
                <c:pt idx="359">
                  <c:v>-75.968199999999996</c:v>
                </c:pt>
                <c:pt idx="360">
                  <c:v>-75.967000000000027</c:v>
                </c:pt>
                <c:pt idx="361">
                  <c:v>-75.967300000000023</c:v>
                </c:pt>
                <c:pt idx="362">
                  <c:v>-75.97</c:v>
                </c:pt>
                <c:pt idx="363">
                  <c:v>-75.968199999999996</c:v>
                </c:pt>
                <c:pt idx="364">
                  <c:v>-75.957200000000086</c:v>
                </c:pt>
                <c:pt idx="365">
                  <c:v>-75.960099999999997</c:v>
                </c:pt>
                <c:pt idx="366">
                  <c:v>-75.962900000000005</c:v>
                </c:pt>
                <c:pt idx="367">
                  <c:v>-75.9709</c:v>
                </c:pt>
                <c:pt idx="368">
                  <c:v>-75.965300000000013</c:v>
                </c:pt>
                <c:pt idx="369">
                  <c:v>-75.962199999999996</c:v>
                </c:pt>
                <c:pt idx="370">
                  <c:v>-75.961100000000101</c:v>
                </c:pt>
                <c:pt idx="371">
                  <c:v>-75.9756</c:v>
                </c:pt>
                <c:pt idx="372">
                  <c:v>-75.965100000000007</c:v>
                </c:pt>
                <c:pt idx="373">
                  <c:v>-75.971599999999995</c:v>
                </c:pt>
                <c:pt idx="374">
                  <c:v>-75.963899999999995</c:v>
                </c:pt>
                <c:pt idx="375">
                  <c:v>-75.951899999999995</c:v>
                </c:pt>
                <c:pt idx="376">
                  <c:v>-75.962000000000003</c:v>
                </c:pt>
                <c:pt idx="377">
                  <c:v>-75.974100000000007</c:v>
                </c:pt>
                <c:pt idx="378">
                  <c:v>-75.968400000000003</c:v>
                </c:pt>
                <c:pt idx="379">
                  <c:v>-75.971400000000003</c:v>
                </c:pt>
                <c:pt idx="380">
                  <c:v>-75.958600000000004</c:v>
                </c:pt>
                <c:pt idx="381">
                  <c:v>-75.958600000000004</c:v>
                </c:pt>
                <c:pt idx="382">
                  <c:v>-75.963899999999995</c:v>
                </c:pt>
                <c:pt idx="383">
                  <c:v>-75.970500000000001</c:v>
                </c:pt>
                <c:pt idx="384">
                  <c:v>-75.962500000000006</c:v>
                </c:pt>
                <c:pt idx="385">
                  <c:v>-75.953100000000006</c:v>
                </c:pt>
                <c:pt idx="386">
                  <c:v>-75.963099999999997</c:v>
                </c:pt>
                <c:pt idx="387">
                  <c:v>-75.963200000000086</c:v>
                </c:pt>
                <c:pt idx="388">
                  <c:v>-75.960300000000004</c:v>
                </c:pt>
                <c:pt idx="389">
                  <c:v>-75.973600000000005</c:v>
                </c:pt>
                <c:pt idx="390">
                  <c:v>-75.966300000000004</c:v>
                </c:pt>
                <c:pt idx="391">
                  <c:v>-75.9739</c:v>
                </c:pt>
                <c:pt idx="392">
                  <c:v>-75.971100000000007</c:v>
                </c:pt>
                <c:pt idx="393">
                  <c:v>-75.964400000000026</c:v>
                </c:pt>
                <c:pt idx="394">
                  <c:v>-75.967700000000022</c:v>
                </c:pt>
                <c:pt idx="395">
                  <c:v>-75.951200000000085</c:v>
                </c:pt>
                <c:pt idx="396">
                  <c:v>-75.964900000000085</c:v>
                </c:pt>
                <c:pt idx="397">
                  <c:v>-75.965000000000003</c:v>
                </c:pt>
                <c:pt idx="398">
                  <c:v>-75.9589</c:v>
                </c:pt>
                <c:pt idx="399">
                  <c:v>-75.969899999999996</c:v>
                </c:pt>
                <c:pt idx="400">
                  <c:v>-75.963300000000004</c:v>
                </c:pt>
                <c:pt idx="401">
                  <c:v>-75.967000000000027</c:v>
                </c:pt>
                <c:pt idx="402">
                  <c:v>-75.971700000000013</c:v>
                </c:pt>
                <c:pt idx="403">
                  <c:v>-75.966700000000003</c:v>
                </c:pt>
                <c:pt idx="404">
                  <c:v>-75.966899999999995</c:v>
                </c:pt>
                <c:pt idx="405">
                  <c:v>-75.953000000000003</c:v>
                </c:pt>
                <c:pt idx="406">
                  <c:v>-75.966099999999997</c:v>
                </c:pt>
                <c:pt idx="407">
                  <c:v>-75.970600000000005</c:v>
                </c:pt>
                <c:pt idx="408">
                  <c:v>-75.966700000000003</c:v>
                </c:pt>
                <c:pt idx="409">
                  <c:v>-75.963700000000003</c:v>
                </c:pt>
                <c:pt idx="410">
                  <c:v>-75.961300000000023</c:v>
                </c:pt>
                <c:pt idx="411">
                  <c:v>-75.966899999999995</c:v>
                </c:pt>
                <c:pt idx="412">
                  <c:v>-75.967200000000105</c:v>
                </c:pt>
                <c:pt idx="413">
                  <c:v>-75.964700000000022</c:v>
                </c:pt>
                <c:pt idx="414">
                  <c:v>-75.972799999999978</c:v>
                </c:pt>
                <c:pt idx="415">
                  <c:v>-75.968300000000013</c:v>
                </c:pt>
                <c:pt idx="416">
                  <c:v>-75.9786</c:v>
                </c:pt>
                <c:pt idx="417">
                  <c:v>-75.964900000000085</c:v>
                </c:pt>
                <c:pt idx="418">
                  <c:v>-75.970500000000001</c:v>
                </c:pt>
                <c:pt idx="419">
                  <c:v>-75.963899999999995</c:v>
                </c:pt>
                <c:pt idx="420">
                  <c:v>-75.971400000000003</c:v>
                </c:pt>
                <c:pt idx="421">
                  <c:v>-75.965999999999994</c:v>
                </c:pt>
                <c:pt idx="422">
                  <c:v>-75.975099999999998</c:v>
                </c:pt>
                <c:pt idx="423">
                  <c:v>-75.973699999999994</c:v>
                </c:pt>
                <c:pt idx="424">
                  <c:v>-75.972899999999981</c:v>
                </c:pt>
                <c:pt idx="425">
                  <c:v>-75.953000000000003</c:v>
                </c:pt>
                <c:pt idx="426">
                  <c:v>-75.961700000000022</c:v>
                </c:pt>
                <c:pt idx="427">
                  <c:v>-75.971300000000014</c:v>
                </c:pt>
                <c:pt idx="428">
                  <c:v>-75.959900000000005</c:v>
                </c:pt>
                <c:pt idx="429">
                  <c:v>-75.962400000000002</c:v>
                </c:pt>
                <c:pt idx="430">
                  <c:v>-75.9709</c:v>
                </c:pt>
                <c:pt idx="431">
                  <c:v>-75.962999999999994</c:v>
                </c:pt>
                <c:pt idx="432">
                  <c:v>-75.968000000000004</c:v>
                </c:pt>
                <c:pt idx="433">
                  <c:v>-75.964400000000026</c:v>
                </c:pt>
                <c:pt idx="434">
                  <c:v>-75.958299999999994</c:v>
                </c:pt>
                <c:pt idx="435">
                  <c:v>-75.967700000000022</c:v>
                </c:pt>
                <c:pt idx="436">
                  <c:v>-75.968700000000013</c:v>
                </c:pt>
                <c:pt idx="437">
                  <c:v>-75.958100000000002</c:v>
                </c:pt>
                <c:pt idx="438">
                  <c:v>-75.967900000000085</c:v>
                </c:pt>
                <c:pt idx="439">
                  <c:v>-75.958399999999983</c:v>
                </c:pt>
                <c:pt idx="440">
                  <c:v>-75.958100000000002</c:v>
                </c:pt>
                <c:pt idx="441">
                  <c:v>-75.960700000000003</c:v>
                </c:pt>
                <c:pt idx="442">
                  <c:v>-75.972999999999999</c:v>
                </c:pt>
                <c:pt idx="443">
                  <c:v>-75.956500000000005</c:v>
                </c:pt>
                <c:pt idx="444">
                  <c:v>-75.965599999999995</c:v>
                </c:pt>
                <c:pt idx="445">
                  <c:v>-75.971599999999995</c:v>
                </c:pt>
                <c:pt idx="446">
                  <c:v>-75.965599999999995</c:v>
                </c:pt>
                <c:pt idx="447">
                  <c:v>-75.953000000000003</c:v>
                </c:pt>
                <c:pt idx="448">
                  <c:v>-75.959300000000013</c:v>
                </c:pt>
                <c:pt idx="449">
                  <c:v>-75.959599999999995</c:v>
                </c:pt>
                <c:pt idx="450">
                  <c:v>-75.960099999999997</c:v>
                </c:pt>
                <c:pt idx="451">
                  <c:v>-75.964600000000104</c:v>
                </c:pt>
                <c:pt idx="452">
                  <c:v>-75.968100000000007</c:v>
                </c:pt>
                <c:pt idx="453">
                  <c:v>-75.971100000000007</c:v>
                </c:pt>
                <c:pt idx="454">
                  <c:v>-75.965000000000003</c:v>
                </c:pt>
                <c:pt idx="455">
                  <c:v>-75.958000000000013</c:v>
                </c:pt>
                <c:pt idx="456">
                  <c:v>-75.955299999999994</c:v>
                </c:pt>
                <c:pt idx="457">
                  <c:v>-75.954800000000006</c:v>
                </c:pt>
                <c:pt idx="458">
                  <c:v>-75.965599999999995</c:v>
                </c:pt>
                <c:pt idx="459">
                  <c:v>-75.964799999999997</c:v>
                </c:pt>
                <c:pt idx="460">
                  <c:v>-75.969899999999996</c:v>
                </c:pt>
                <c:pt idx="461">
                  <c:v>-75.963499999999996</c:v>
                </c:pt>
                <c:pt idx="462">
                  <c:v>-75.953300000000013</c:v>
                </c:pt>
                <c:pt idx="463">
                  <c:v>-75.968800000000002</c:v>
                </c:pt>
                <c:pt idx="464">
                  <c:v>-75.978399999999979</c:v>
                </c:pt>
                <c:pt idx="465">
                  <c:v>-75.968000000000004</c:v>
                </c:pt>
                <c:pt idx="466">
                  <c:v>-75.970200000000006</c:v>
                </c:pt>
                <c:pt idx="467">
                  <c:v>-75.964600000000104</c:v>
                </c:pt>
                <c:pt idx="468">
                  <c:v>-75.973399999999998</c:v>
                </c:pt>
                <c:pt idx="469">
                  <c:v>-75.959999999999994</c:v>
                </c:pt>
                <c:pt idx="470">
                  <c:v>-75.955100000000002</c:v>
                </c:pt>
                <c:pt idx="471">
                  <c:v>-75.964200000000119</c:v>
                </c:pt>
                <c:pt idx="472">
                  <c:v>-75.967300000000023</c:v>
                </c:pt>
                <c:pt idx="473">
                  <c:v>-75.964799999999997</c:v>
                </c:pt>
                <c:pt idx="474">
                  <c:v>-75.967799999999997</c:v>
                </c:pt>
                <c:pt idx="475">
                  <c:v>-75.969499999999996</c:v>
                </c:pt>
                <c:pt idx="476">
                  <c:v>-75.965300000000013</c:v>
                </c:pt>
                <c:pt idx="477">
                  <c:v>-75.964200000000119</c:v>
                </c:pt>
                <c:pt idx="478">
                  <c:v>-75.967200000000105</c:v>
                </c:pt>
                <c:pt idx="479">
                  <c:v>-75.963399999999993</c:v>
                </c:pt>
                <c:pt idx="480">
                  <c:v>-75.963600000000085</c:v>
                </c:pt>
                <c:pt idx="481">
                  <c:v>-75.974300000000014</c:v>
                </c:pt>
                <c:pt idx="482">
                  <c:v>-75.964400000000026</c:v>
                </c:pt>
                <c:pt idx="483">
                  <c:v>-75.958500000000001</c:v>
                </c:pt>
                <c:pt idx="484">
                  <c:v>-75.957099999999997</c:v>
                </c:pt>
                <c:pt idx="485">
                  <c:v>-75.975099999999998</c:v>
                </c:pt>
                <c:pt idx="486">
                  <c:v>-75.9645000000001</c:v>
                </c:pt>
                <c:pt idx="487">
                  <c:v>-75.965300000000013</c:v>
                </c:pt>
                <c:pt idx="488">
                  <c:v>-75.954499999999996</c:v>
                </c:pt>
                <c:pt idx="489">
                  <c:v>-75.971900000000005</c:v>
                </c:pt>
                <c:pt idx="490">
                  <c:v>-75.970399999999998</c:v>
                </c:pt>
                <c:pt idx="491">
                  <c:v>-75.971400000000003</c:v>
                </c:pt>
                <c:pt idx="492">
                  <c:v>-75.957700000000003</c:v>
                </c:pt>
                <c:pt idx="493">
                  <c:v>-75.967700000000022</c:v>
                </c:pt>
                <c:pt idx="494">
                  <c:v>-75.967600000000104</c:v>
                </c:pt>
                <c:pt idx="495">
                  <c:v>-75.974400000000003</c:v>
                </c:pt>
                <c:pt idx="496">
                  <c:v>-75.958799999999982</c:v>
                </c:pt>
                <c:pt idx="497">
                  <c:v>-75.965400000000002</c:v>
                </c:pt>
                <c:pt idx="498">
                  <c:v>-75.960300000000004</c:v>
                </c:pt>
                <c:pt idx="499">
                  <c:v>-75.960899999999995</c:v>
                </c:pt>
              </c:numCache>
            </c:numRef>
          </c:xVal>
          <c:yVal>
            <c:numRef>
              <c:f>'C:\Users\Dale\Dropbox\LTRANS SEED\Tangier\sim3_may1997\[Sim 3_2.25.2013.xlsx]day 2_May97 '!$S$1503:$S$2002</c:f>
              <c:numCache>
                <c:formatCode>General</c:formatCode>
                <c:ptCount val="500"/>
                <c:pt idx="0">
                  <c:v>37.8795</c:v>
                </c:pt>
                <c:pt idx="1">
                  <c:v>37.883899999999997</c:v>
                </c:pt>
                <c:pt idx="2">
                  <c:v>37.878700000000002</c:v>
                </c:pt>
                <c:pt idx="3">
                  <c:v>37.889200000000002</c:v>
                </c:pt>
                <c:pt idx="4">
                  <c:v>37.880999999999993</c:v>
                </c:pt>
                <c:pt idx="5">
                  <c:v>37.883699999999997</c:v>
                </c:pt>
                <c:pt idx="6">
                  <c:v>37.882400000000004</c:v>
                </c:pt>
                <c:pt idx="7">
                  <c:v>37.884299999999996</c:v>
                </c:pt>
                <c:pt idx="8">
                  <c:v>37.884499999999996</c:v>
                </c:pt>
                <c:pt idx="9">
                  <c:v>37.886999999999993</c:v>
                </c:pt>
                <c:pt idx="10">
                  <c:v>37.883699999999997</c:v>
                </c:pt>
                <c:pt idx="11">
                  <c:v>37.889600000000002</c:v>
                </c:pt>
                <c:pt idx="12">
                  <c:v>37.878700000000002</c:v>
                </c:pt>
                <c:pt idx="13">
                  <c:v>37.883600000000001</c:v>
                </c:pt>
                <c:pt idx="14">
                  <c:v>37.881599999999999</c:v>
                </c:pt>
                <c:pt idx="15">
                  <c:v>37.876000000000005</c:v>
                </c:pt>
                <c:pt idx="16">
                  <c:v>37.880000000000003</c:v>
                </c:pt>
                <c:pt idx="17">
                  <c:v>37.883899999999997</c:v>
                </c:pt>
                <c:pt idx="18">
                  <c:v>37.884599999999999</c:v>
                </c:pt>
                <c:pt idx="19">
                  <c:v>37.888100000000001</c:v>
                </c:pt>
                <c:pt idx="20">
                  <c:v>37.885200000000005</c:v>
                </c:pt>
                <c:pt idx="21">
                  <c:v>37.883699999999997</c:v>
                </c:pt>
                <c:pt idx="22">
                  <c:v>37.889600000000002</c:v>
                </c:pt>
                <c:pt idx="23">
                  <c:v>37.883899999999997</c:v>
                </c:pt>
                <c:pt idx="24">
                  <c:v>37.883600000000001</c:v>
                </c:pt>
                <c:pt idx="25">
                  <c:v>37.8857</c:v>
                </c:pt>
                <c:pt idx="26">
                  <c:v>37.886800000000001</c:v>
                </c:pt>
                <c:pt idx="27">
                  <c:v>37.881699999999995</c:v>
                </c:pt>
                <c:pt idx="28">
                  <c:v>37.885800000000003</c:v>
                </c:pt>
                <c:pt idx="29">
                  <c:v>37.881399999999999</c:v>
                </c:pt>
                <c:pt idx="30">
                  <c:v>37.885400000000004</c:v>
                </c:pt>
                <c:pt idx="31">
                  <c:v>37.880299999999998</c:v>
                </c:pt>
                <c:pt idx="32">
                  <c:v>37.888100000000001</c:v>
                </c:pt>
                <c:pt idx="33">
                  <c:v>37.892200000000003</c:v>
                </c:pt>
                <c:pt idx="34">
                  <c:v>37.878</c:v>
                </c:pt>
                <c:pt idx="35">
                  <c:v>37.888500000000001</c:v>
                </c:pt>
                <c:pt idx="36">
                  <c:v>37.881699999999995</c:v>
                </c:pt>
                <c:pt idx="37">
                  <c:v>37.879400000000004</c:v>
                </c:pt>
                <c:pt idx="38">
                  <c:v>37.882300000000001</c:v>
                </c:pt>
                <c:pt idx="39">
                  <c:v>37.889299999999999</c:v>
                </c:pt>
                <c:pt idx="40">
                  <c:v>37.886600000000001</c:v>
                </c:pt>
                <c:pt idx="41">
                  <c:v>37.881100000000004</c:v>
                </c:pt>
                <c:pt idx="42">
                  <c:v>37.882899999999999</c:v>
                </c:pt>
                <c:pt idx="43">
                  <c:v>37.887999999999998</c:v>
                </c:pt>
                <c:pt idx="44">
                  <c:v>37.8857</c:v>
                </c:pt>
                <c:pt idx="45">
                  <c:v>37.883099999999999</c:v>
                </c:pt>
                <c:pt idx="46">
                  <c:v>37.886499999999998</c:v>
                </c:pt>
                <c:pt idx="47">
                  <c:v>37.882600000000004</c:v>
                </c:pt>
                <c:pt idx="48">
                  <c:v>37.882200000000005</c:v>
                </c:pt>
                <c:pt idx="49">
                  <c:v>37.883600000000001</c:v>
                </c:pt>
                <c:pt idx="50">
                  <c:v>37.886000000000003</c:v>
                </c:pt>
                <c:pt idx="51">
                  <c:v>37.881799999999998</c:v>
                </c:pt>
                <c:pt idx="52">
                  <c:v>37.885800000000003</c:v>
                </c:pt>
                <c:pt idx="53">
                  <c:v>37.89</c:v>
                </c:pt>
                <c:pt idx="54">
                  <c:v>37.887299999999996</c:v>
                </c:pt>
                <c:pt idx="55">
                  <c:v>37.883499999999998</c:v>
                </c:pt>
                <c:pt idx="56">
                  <c:v>37.8797</c:v>
                </c:pt>
                <c:pt idx="57">
                  <c:v>37.880499999999998</c:v>
                </c:pt>
                <c:pt idx="58">
                  <c:v>37.883299999999998</c:v>
                </c:pt>
                <c:pt idx="59">
                  <c:v>37.881799999999998</c:v>
                </c:pt>
                <c:pt idx="60">
                  <c:v>37.885899999999999</c:v>
                </c:pt>
                <c:pt idx="61">
                  <c:v>37.880200000000002</c:v>
                </c:pt>
                <c:pt idx="62">
                  <c:v>37.886099999999999</c:v>
                </c:pt>
                <c:pt idx="63">
                  <c:v>37.884699999999995</c:v>
                </c:pt>
                <c:pt idx="64">
                  <c:v>37.889499999999998</c:v>
                </c:pt>
                <c:pt idx="65">
                  <c:v>37.883000000000003</c:v>
                </c:pt>
                <c:pt idx="66">
                  <c:v>37.886800000000001</c:v>
                </c:pt>
                <c:pt idx="67">
                  <c:v>37.882800000000003</c:v>
                </c:pt>
                <c:pt idx="68">
                  <c:v>37.881399999999999</c:v>
                </c:pt>
                <c:pt idx="69">
                  <c:v>37.882100000000001</c:v>
                </c:pt>
                <c:pt idx="70">
                  <c:v>37.886999999999993</c:v>
                </c:pt>
                <c:pt idx="71">
                  <c:v>37.881699999999995</c:v>
                </c:pt>
                <c:pt idx="72">
                  <c:v>37.879899999999999</c:v>
                </c:pt>
                <c:pt idx="73">
                  <c:v>37.894500000000001</c:v>
                </c:pt>
                <c:pt idx="74">
                  <c:v>37.886299999999999</c:v>
                </c:pt>
                <c:pt idx="75">
                  <c:v>37.890100000000011</c:v>
                </c:pt>
                <c:pt idx="76">
                  <c:v>37.880000000000003</c:v>
                </c:pt>
                <c:pt idx="77">
                  <c:v>37.8825</c:v>
                </c:pt>
                <c:pt idx="78">
                  <c:v>37.880999999999993</c:v>
                </c:pt>
                <c:pt idx="79">
                  <c:v>37.883099999999999</c:v>
                </c:pt>
                <c:pt idx="80">
                  <c:v>37.883000000000003</c:v>
                </c:pt>
                <c:pt idx="81">
                  <c:v>37.885200000000005</c:v>
                </c:pt>
                <c:pt idx="82">
                  <c:v>37.8857</c:v>
                </c:pt>
                <c:pt idx="83">
                  <c:v>37.882800000000003</c:v>
                </c:pt>
                <c:pt idx="84">
                  <c:v>37.882200000000005</c:v>
                </c:pt>
                <c:pt idx="85">
                  <c:v>37.8887</c:v>
                </c:pt>
                <c:pt idx="86">
                  <c:v>37.881799999999998</c:v>
                </c:pt>
                <c:pt idx="87">
                  <c:v>37.886000000000003</c:v>
                </c:pt>
                <c:pt idx="88">
                  <c:v>37.886600000000001</c:v>
                </c:pt>
                <c:pt idx="89">
                  <c:v>37.884199999999993</c:v>
                </c:pt>
                <c:pt idx="90">
                  <c:v>37.880000000000003</c:v>
                </c:pt>
                <c:pt idx="91">
                  <c:v>37.879000000000005</c:v>
                </c:pt>
                <c:pt idx="92">
                  <c:v>37.875300000000003</c:v>
                </c:pt>
                <c:pt idx="93">
                  <c:v>37.886200000000002</c:v>
                </c:pt>
                <c:pt idx="94">
                  <c:v>37.883800000000001</c:v>
                </c:pt>
                <c:pt idx="95">
                  <c:v>37.8857</c:v>
                </c:pt>
                <c:pt idx="96">
                  <c:v>37.884299999999996</c:v>
                </c:pt>
                <c:pt idx="97">
                  <c:v>37.884099999999997</c:v>
                </c:pt>
                <c:pt idx="98">
                  <c:v>37.883699999999997</c:v>
                </c:pt>
                <c:pt idx="99">
                  <c:v>37.880800000000001</c:v>
                </c:pt>
                <c:pt idx="100">
                  <c:v>37.886200000000002</c:v>
                </c:pt>
                <c:pt idx="101">
                  <c:v>37.887399999999992</c:v>
                </c:pt>
                <c:pt idx="102">
                  <c:v>37.8688</c:v>
                </c:pt>
                <c:pt idx="103">
                  <c:v>37.880899999999997</c:v>
                </c:pt>
                <c:pt idx="104">
                  <c:v>37.880899999999997</c:v>
                </c:pt>
                <c:pt idx="105">
                  <c:v>37.893800000000006</c:v>
                </c:pt>
                <c:pt idx="106">
                  <c:v>37.885600000000004</c:v>
                </c:pt>
                <c:pt idx="107">
                  <c:v>37.886800000000001</c:v>
                </c:pt>
                <c:pt idx="108">
                  <c:v>37.892000000000003</c:v>
                </c:pt>
                <c:pt idx="109">
                  <c:v>37.883299999999998</c:v>
                </c:pt>
                <c:pt idx="110">
                  <c:v>37.883800000000001</c:v>
                </c:pt>
                <c:pt idx="111">
                  <c:v>37.881699999999995</c:v>
                </c:pt>
                <c:pt idx="112">
                  <c:v>37.882800000000003</c:v>
                </c:pt>
                <c:pt idx="113">
                  <c:v>37.879600000000003</c:v>
                </c:pt>
                <c:pt idx="114">
                  <c:v>37.878600000000006</c:v>
                </c:pt>
                <c:pt idx="115">
                  <c:v>37.880099999999999</c:v>
                </c:pt>
                <c:pt idx="116">
                  <c:v>37.883099999999999</c:v>
                </c:pt>
                <c:pt idx="117">
                  <c:v>37.8825</c:v>
                </c:pt>
                <c:pt idx="118">
                  <c:v>37.881699999999995</c:v>
                </c:pt>
                <c:pt idx="119">
                  <c:v>37.889400000000002</c:v>
                </c:pt>
                <c:pt idx="120">
                  <c:v>37.894500000000001</c:v>
                </c:pt>
                <c:pt idx="121">
                  <c:v>37.8795</c:v>
                </c:pt>
                <c:pt idx="122">
                  <c:v>37.881599999999999</c:v>
                </c:pt>
                <c:pt idx="123">
                  <c:v>37.880400000000002</c:v>
                </c:pt>
                <c:pt idx="124">
                  <c:v>37.877699999999997</c:v>
                </c:pt>
                <c:pt idx="125">
                  <c:v>37.885200000000005</c:v>
                </c:pt>
                <c:pt idx="126">
                  <c:v>37.892300000000013</c:v>
                </c:pt>
                <c:pt idx="127">
                  <c:v>37.884799999999998</c:v>
                </c:pt>
                <c:pt idx="128">
                  <c:v>37.887299999999996</c:v>
                </c:pt>
                <c:pt idx="129">
                  <c:v>37.884599999999999</c:v>
                </c:pt>
                <c:pt idx="130">
                  <c:v>37.881100000000004</c:v>
                </c:pt>
                <c:pt idx="131">
                  <c:v>37.886899999999997</c:v>
                </c:pt>
                <c:pt idx="132">
                  <c:v>37.879200000000004</c:v>
                </c:pt>
                <c:pt idx="133">
                  <c:v>37.882800000000003</c:v>
                </c:pt>
                <c:pt idx="134">
                  <c:v>37.889099999999999</c:v>
                </c:pt>
                <c:pt idx="135">
                  <c:v>37.8889</c:v>
                </c:pt>
                <c:pt idx="136">
                  <c:v>37.886400000000002</c:v>
                </c:pt>
                <c:pt idx="137">
                  <c:v>37.883400000000002</c:v>
                </c:pt>
                <c:pt idx="138">
                  <c:v>37.8855</c:v>
                </c:pt>
                <c:pt idx="139">
                  <c:v>37.881799999999998</c:v>
                </c:pt>
                <c:pt idx="140">
                  <c:v>37.883899999999997</c:v>
                </c:pt>
                <c:pt idx="141">
                  <c:v>37.883200000000002</c:v>
                </c:pt>
                <c:pt idx="142">
                  <c:v>37.887699999999995</c:v>
                </c:pt>
                <c:pt idx="143">
                  <c:v>37.880499999999998</c:v>
                </c:pt>
                <c:pt idx="144">
                  <c:v>37.893500000000003</c:v>
                </c:pt>
                <c:pt idx="145">
                  <c:v>37.882400000000004</c:v>
                </c:pt>
                <c:pt idx="146">
                  <c:v>37.873200000000004</c:v>
                </c:pt>
                <c:pt idx="147">
                  <c:v>37.881299999999996</c:v>
                </c:pt>
                <c:pt idx="148">
                  <c:v>37.884499999999996</c:v>
                </c:pt>
                <c:pt idx="149">
                  <c:v>37.884299999999996</c:v>
                </c:pt>
                <c:pt idx="150">
                  <c:v>37.888600000000004</c:v>
                </c:pt>
                <c:pt idx="151">
                  <c:v>37.883000000000003</c:v>
                </c:pt>
                <c:pt idx="152">
                  <c:v>37.884399999999999</c:v>
                </c:pt>
                <c:pt idx="153">
                  <c:v>37.879800000000003</c:v>
                </c:pt>
                <c:pt idx="154">
                  <c:v>37.880600000000001</c:v>
                </c:pt>
                <c:pt idx="155">
                  <c:v>37.888600000000004</c:v>
                </c:pt>
                <c:pt idx="156">
                  <c:v>37.890300000000003</c:v>
                </c:pt>
                <c:pt idx="157">
                  <c:v>37.879800000000003</c:v>
                </c:pt>
                <c:pt idx="158">
                  <c:v>37.8855</c:v>
                </c:pt>
                <c:pt idx="159">
                  <c:v>37.8887</c:v>
                </c:pt>
                <c:pt idx="160">
                  <c:v>37.883499999999998</c:v>
                </c:pt>
                <c:pt idx="161">
                  <c:v>37.879800000000003</c:v>
                </c:pt>
                <c:pt idx="162">
                  <c:v>37.8887</c:v>
                </c:pt>
                <c:pt idx="163">
                  <c:v>37.885400000000004</c:v>
                </c:pt>
                <c:pt idx="164">
                  <c:v>37.880400000000002</c:v>
                </c:pt>
                <c:pt idx="165">
                  <c:v>37.880600000000001</c:v>
                </c:pt>
                <c:pt idx="166">
                  <c:v>37.8795</c:v>
                </c:pt>
                <c:pt idx="167">
                  <c:v>37.885100000000001</c:v>
                </c:pt>
                <c:pt idx="168">
                  <c:v>37.895400000000002</c:v>
                </c:pt>
                <c:pt idx="169">
                  <c:v>37.883800000000001</c:v>
                </c:pt>
                <c:pt idx="170">
                  <c:v>37.883000000000003</c:v>
                </c:pt>
                <c:pt idx="171">
                  <c:v>37.889200000000002</c:v>
                </c:pt>
                <c:pt idx="172">
                  <c:v>37.889299999999999</c:v>
                </c:pt>
                <c:pt idx="173">
                  <c:v>37.880699999999997</c:v>
                </c:pt>
                <c:pt idx="174">
                  <c:v>37.8857</c:v>
                </c:pt>
                <c:pt idx="175">
                  <c:v>37.882300000000001</c:v>
                </c:pt>
                <c:pt idx="176">
                  <c:v>37.885800000000003</c:v>
                </c:pt>
                <c:pt idx="177">
                  <c:v>37.883200000000002</c:v>
                </c:pt>
                <c:pt idx="178">
                  <c:v>37.882200000000005</c:v>
                </c:pt>
                <c:pt idx="179">
                  <c:v>37.882100000000001</c:v>
                </c:pt>
                <c:pt idx="180">
                  <c:v>37.887099999999997</c:v>
                </c:pt>
                <c:pt idx="181">
                  <c:v>37.881199999999993</c:v>
                </c:pt>
                <c:pt idx="182">
                  <c:v>37.881499999999996</c:v>
                </c:pt>
                <c:pt idx="183">
                  <c:v>37.893700000000003</c:v>
                </c:pt>
                <c:pt idx="184">
                  <c:v>37.872100000000003</c:v>
                </c:pt>
                <c:pt idx="185">
                  <c:v>37.883699999999997</c:v>
                </c:pt>
                <c:pt idx="186">
                  <c:v>37.877600000000001</c:v>
                </c:pt>
                <c:pt idx="187">
                  <c:v>37.883200000000002</c:v>
                </c:pt>
                <c:pt idx="188">
                  <c:v>37.889800000000001</c:v>
                </c:pt>
                <c:pt idx="189">
                  <c:v>37.885600000000004</c:v>
                </c:pt>
                <c:pt idx="190">
                  <c:v>37.886400000000002</c:v>
                </c:pt>
                <c:pt idx="191">
                  <c:v>37.886099999999999</c:v>
                </c:pt>
                <c:pt idx="192">
                  <c:v>37.881799999999998</c:v>
                </c:pt>
                <c:pt idx="193">
                  <c:v>37.893900000000002</c:v>
                </c:pt>
                <c:pt idx="194">
                  <c:v>37.8782</c:v>
                </c:pt>
                <c:pt idx="195">
                  <c:v>37.884999999999998</c:v>
                </c:pt>
                <c:pt idx="196">
                  <c:v>37.880099999999999</c:v>
                </c:pt>
                <c:pt idx="197">
                  <c:v>37.891200000000005</c:v>
                </c:pt>
                <c:pt idx="198">
                  <c:v>37.877799999999993</c:v>
                </c:pt>
                <c:pt idx="199">
                  <c:v>37.878300000000003</c:v>
                </c:pt>
                <c:pt idx="200">
                  <c:v>37.887699999999995</c:v>
                </c:pt>
                <c:pt idx="201">
                  <c:v>37.888100000000001</c:v>
                </c:pt>
                <c:pt idx="202">
                  <c:v>37.879100000000001</c:v>
                </c:pt>
                <c:pt idx="203">
                  <c:v>37.892400000000002</c:v>
                </c:pt>
                <c:pt idx="204">
                  <c:v>37.878300000000003</c:v>
                </c:pt>
                <c:pt idx="205">
                  <c:v>37.883299999999998</c:v>
                </c:pt>
                <c:pt idx="206">
                  <c:v>37.889000000000003</c:v>
                </c:pt>
                <c:pt idx="207">
                  <c:v>37.881499999999996</c:v>
                </c:pt>
                <c:pt idx="208">
                  <c:v>37.8797</c:v>
                </c:pt>
                <c:pt idx="209">
                  <c:v>37.8902</c:v>
                </c:pt>
                <c:pt idx="210">
                  <c:v>37.885300000000001</c:v>
                </c:pt>
                <c:pt idx="211">
                  <c:v>37.8767</c:v>
                </c:pt>
                <c:pt idx="212">
                  <c:v>37.882300000000001</c:v>
                </c:pt>
                <c:pt idx="213">
                  <c:v>37.894300000000001</c:v>
                </c:pt>
                <c:pt idx="214">
                  <c:v>37.885300000000001</c:v>
                </c:pt>
                <c:pt idx="215">
                  <c:v>37.885100000000001</c:v>
                </c:pt>
                <c:pt idx="216">
                  <c:v>37.8795</c:v>
                </c:pt>
                <c:pt idx="217">
                  <c:v>37.887599999999999</c:v>
                </c:pt>
                <c:pt idx="218">
                  <c:v>37.880699999999997</c:v>
                </c:pt>
                <c:pt idx="219">
                  <c:v>37.883200000000002</c:v>
                </c:pt>
                <c:pt idx="220">
                  <c:v>37.887099999999997</c:v>
                </c:pt>
                <c:pt idx="221">
                  <c:v>37.883899999999997</c:v>
                </c:pt>
                <c:pt idx="222">
                  <c:v>37.889600000000002</c:v>
                </c:pt>
                <c:pt idx="223">
                  <c:v>37.881100000000004</c:v>
                </c:pt>
                <c:pt idx="224">
                  <c:v>37.886200000000002</c:v>
                </c:pt>
                <c:pt idx="225">
                  <c:v>37.887899999999995</c:v>
                </c:pt>
                <c:pt idx="226">
                  <c:v>37.879200000000004</c:v>
                </c:pt>
                <c:pt idx="227">
                  <c:v>37.889899999999997</c:v>
                </c:pt>
                <c:pt idx="228">
                  <c:v>37.880099999999999</c:v>
                </c:pt>
                <c:pt idx="229">
                  <c:v>37.891100000000002</c:v>
                </c:pt>
                <c:pt idx="230">
                  <c:v>37.885400000000004</c:v>
                </c:pt>
                <c:pt idx="231">
                  <c:v>37.884299999999996</c:v>
                </c:pt>
                <c:pt idx="232">
                  <c:v>37.888600000000004</c:v>
                </c:pt>
                <c:pt idx="233">
                  <c:v>37.883200000000002</c:v>
                </c:pt>
                <c:pt idx="234">
                  <c:v>37.889400000000002</c:v>
                </c:pt>
                <c:pt idx="235">
                  <c:v>37.889899999999997</c:v>
                </c:pt>
                <c:pt idx="236">
                  <c:v>37.882400000000004</c:v>
                </c:pt>
                <c:pt idx="237">
                  <c:v>37.883400000000002</c:v>
                </c:pt>
                <c:pt idx="238">
                  <c:v>37.884599999999999</c:v>
                </c:pt>
                <c:pt idx="239">
                  <c:v>37.881399999999999</c:v>
                </c:pt>
                <c:pt idx="240">
                  <c:v>37.886600000000001</c:v>
                </c:pt>
                <c:pt idx="241">
                  <c:v>37.882200000000005</c:v>
                </c:pt>
                <c:pt idx="242">
                  <c:v>37.879800000000003</c:v>
                </c:pt>
                <c:pt idx="243">
                  <c:v>37.886099999999999</c:v>
                </c:pt>
                <c:pt idx="244">
                  <c:v>37.880099999999999</c:v>
                </c:pt>
                <c:pt idx="245">
                  <c:v>37.879400000000004</c:v>
                </c:pt>
                <c:pt idx="246">
                  <c:v>37.878600000000006</c:v>
                </c:pt>
                <c:pt idx="247">
                  <c:v>37.886699999999998</c:v>
                </c:pt>
                <c:pt idx="248">
                  <c:v>37.884599999999999</c:v>
                </c:pt>
                <c:pt idx="249">
                  <c:v>37.888800000000003</c:v>
                </c:pt>
                <c:pt idx="250">
                  <c:v>37.885400000000004</c:v>
                </c:pt>
                <c:pt idx="251">
                  <c:v>37.886800000000001</c:v>
                </c:pt>
                <c:pt idx="252">
                  <c:v>37.875100000000003</c:v>
                </c:pt>
                <c:pt idx="253">
                  <c:v>37.892400000000002</c:v>
                </c:pt>
                <c:pt idx="254">
                  <c:v>37.891000000000005</c:v>
                </c:pt>
                <c:pt idx="255">
                  <c:v>37.8902</c:v>
                </c:pt>
                <c:pt idx="256">
                  <c:v>37.882400000000004</c:v>
                </c:pt>
                <c:pt idx="257">
                  <c:v>37.881799999999998</c:v>
                </c:pt>
                <c:pt idx="258">
                  <c:v>37.886800000000001</c:v>
                </c:pt>
                <c:pt idx="259">
                  <c:v>37.888500000000001</c:v>
                </c:pt>
                <c:pt idx="260">
                  <c:v>37.881299999999996</c:v>
                </c:pt>
                <c:pt idx="261">
                  <c:v>37.897100000000002</c:v>
                </c:pt>
                <c:pt idx="262">
                  <c:v>37.889000000000003</c:v>
                </c:pt>
                <c:pt idx="263">
                  <c:v>37.887699999999995</c:v>
                </c:pt>
                <c:pt idx="264">
                  <c:v>37.885300000000001</c:v>
                </c:pt>
                <c:pt idx="265">
                  <c:v>37.884999999999998</c:v>
                </c:pt>
                <c:pt idx="266">
                  <c:v>37.879800000000003</c:v>
                </c:pt>
                <c:pt idx="267">
                  <c:v>37.881499999999996</c:v>
                </c:pt>
                <c:pt idx="268">
                  <c:v>37.884899999999995</c:v>
                </c:pt>
                <c:pt idx="269">
                  <c:v>37.8855</c:v>
                </c:pt>
                <c:pt idx="270">
                  <c:v>37.891500000000001</c:v>
                </c:pt>
                <c:pt idx="271">
                  <c:v>37.893500000000003</c:v>
                </c:pt>
                <c:pt idx="272">
                  <c:v>37.883299999999998</c:v>
                </c:pt>
                <c:pt idx="273">
                  <c:v>37.885899999999999</c:v>
                </c:pt>
                <c:pt idx="274">
                  <c:v>37.878900000000002</c:v>
                </c:pt>
                <c:pt idx="275">
                  <c:v>37.881100000000004</c:v>
                </c:pt>
                <c:pt idx="276">
                  <c:v>37.879300000000001</c:v>
                </c:pt>
                <c:pt idx="277">
                  <c:v>37.876300000000001</c:v>
                </c:pt>
                <c:pt idx="278">
                  <c:v>37.8797</c:v>
                </c:pt>
                <c:pt idx="279">
                  <c:v>37.889699999999998</c:v>
                </c:pt>
                <c:pt idx="280">
                  <c:v>37.879000000000005</c:v>
                </c:pt>
                <c:pt idx="281">
                  <c:v>37.868300000000012</c:v>
                </c:pt>
                <c:pt idx="282">
                  <c:v>37.879800000000003</c:v>
                </c:pt>
                <c:pt idx="283">
                  <c:v>37.879600000000003</c:v>
                </c:pt>
                <c:pt idx="284">
                  <c:v>37.880999999999993</c:v>
                </c:pt>
                <c:pt idx="285">
                  <c:v>37.889200000000002</c:v>
                </c:pt>
                <c:pt idx="286">
                  <c:v>37.884899999999995</c:v>
                </c:pt>
                <c:pt idx="287">
                  <c:v>37.886699999999998</c:v>
                </c:pt>
                <c:pt idx="288">
                  <c:v>37.892800000000001</c:v>
                </c:pt>
                <c:pt idx="289">
                  <c:v>37.879000000000005</c:v>
                </c:pt>
                <c:pt idx="290">
                  <c:v>37.8887</c:v>
                </c:pt>
                <c:pt idx="291">
                  <c:v>37.877600000000001</c:v>
                </c:pt>
                <c:pt idx="292">
                  <c:v>37.882400000000004</c:v>
                </c:pt>
                <c:pt idx="293">
                  <c:v>37.878100000000003</c:v>
                </c:pt>
                <c:pt idx="294">
                  <c:v>37.881100000000004</c:v>
                </c:pt>
                <c:pt idx="295">
                  <c:v>37.880499999999998</c:v>
                </c:pt>
                <c:pt idx="296">
                  <c:v>37.885100000000001</c:v>
                </c:pt>
                <c:pt idx="297">
                  <c:v>37.881599999999999</c:v>
                </c:pt>
                <c:pt idx="298">
                  <c:v>37.886000000000003</c:v>
                </c:pt>
                <c:pt idx="299">
                  <c:v>37.888500000000001</c:v>
                </c:pt>
                <c:pt idx="300">
                  <c:v>37.881299999999996</c:v>
                </c:pt>
                <c:pt idx="301">
                  <c:v>37.879600000000003</c:v>
                </c:pt>
                <c:pt idx="302">
                  <c:v>37.882899999999999</c:v>
                </c:pt>
                <c:pt idx="303">
                  <c:v>37.883099999999999</c:v>
                </c:pt>
                <c:pt idx="304">
                  <c:v>37.876800000000003</c:v>
                </c:pt>
                <c:pt idx="305">
                  <c:v>37.884899999999995</c:v>
                </c:pt>
                <c:pt idx="306">
                  <c:v>37.888200000000005</c:v>
                </c:pt>
                <c:pt idx="307">
                  <c:v>37.8825</c:v>
                </c:pt>
                <c:pt idx="308">
                  <c:v>37.886200000000002</c:v>
                </c:pt>
                <c:pt idx="309">
                  <c:v>37.890300000000003</c:v>
                </c:pt>
                <c:pt idx="310">
                  <c:v>37.883299999999998</c:v>
                </c:pt>
                <c:pt idx="311">
                  <c:v>37.882800000000003</c:v>
                </c:pt>
                <c:pt idx="312">
                  <c:v>37.889200000000002</c:v>
                </c:pt>
                <c:pt idx="313">
                  <c:v>37.887299999999996</c:v>
                </c:pt>
                <c:pt idx="314">
                  <c:v>37.882899999999999</c:v>
                </c:pt>
                <c:pt idx="315">
                  <c:v>37.876200000000004</c:v>
                </c:pt>
                <c:pt idx="316">
                  <c:v>37.880099999999999</c:v>
                </c:pt>
                <c:pt idx="317">
                  <c:v>37.879200000000004</c:v>
                </c:pt>
                <c:pt idx="318">
                  <c:v>37.880600000000001</c:v>
                </c:pt>
                <c:pt idx="319">
                  <c:v>37.882400000000004</c:v>
                </c:pt>
                <c:pt idx="320">
                  <c:v>37.887699999999995</c:v>
                </c:pt>
                <c:pt idx="321">
                  <c:v>37.881299999999996</c:v>
                </c:pt>
                <c:pt idx="322">
                  <c:v>37.887599999999999</c:v>
                </c:pt>
                <c:pt idx="323">
                  <c:v>37.882800000000003</c:v>
                </c:pt>
                <c:pt idx="324">
                  <c:v>37.880699999999997</c:v>
                </c:pt>
                <c:pt idx="325">
                  <c:v>37.886000000000003</c:v>
                </c:pt>
                <c:pt idx="326">
                  <c:v>37.881199999999993</c:v>
                </c:pt>
                <c:pt idx="327">
                  <c:v>37.883200000000002</c:v>
                </c:pt>
                <c:pt idx="328">
                  <c:v>37.8857</c:v>
                </c:pt>
                <c:pt idx="329">
                  <c:v>37.884199999999993</c:v>
                </c:pt>
                <c:pt idx="330">
                  <c:v>37.885600000000004</c:v>
                </c:pt>
                <c:pt idx="331">
                  <c:v>37.893000000000001</c:v>
                </c:pt>
                <c:pt idx="332">
                  <c:v>37.881399999999999</c:v>
                </c:pt>
                <c:pt idx="333">
                  <c:v>37.892600000000002</c:v>
                </c:pt>
                <c:pt idx="334">
                  <c:v>37.897600000000004</c:v>
                </c:pt>
                <c:pt idx="335">
                  <c:v>37.883999999999993</c:v>
                </c:pt>
                <c:pt idx="336">
                  <c:v>37.889099999999999</c:v>
                </c:pt>
                <c:pt idx="337">
                  <c:v>37.881799999999998</c:v>
                </c:pt>
                <c:pt idx="338">
                  <c:v>37.886499999999998</c:v>
                </c:pt>
                <c:pt idx="339">
                  <c:v>37.887799999999999</c:v>
                </c:pt>
                <c:pt idx="340">
                  <c:v>37.881299999999996</c:v>
                </c:pt>
                <c:pt idx="341">
                  <c:v>37.8797</c:v>
                </c:pt>
                <c:pt idx="342">
                  <c:v>37.884399999999999</c:v>
                </c:pt>
                <c:pt idx="343">
                  <c:v>37.888200000000005</c:v>
                </c:pt>
                <c:pt idx="344">
                  <c:v>37.886099999999999</c:v>
                </c:pt>
                <c:pt idx="345">
                  <c:v>37.884199999999993</c:v>
                </c:pt>
                <c:pt idx="346">
                  <c:v>37.886600000000001</c:v>
                </c:pt>
                <c:pt idx="347">
                  <c:v>37.8795</c:v>
                </c:pt>
                <c:pt idx="348">
                  <c:v>37.881899999999995</c:v>
                </c:pt>
                <c:pt idx="349">
                  <c:v>37.8887</c:v>
                </c:pt>
                <c:pt idx="350">
                  <c:v>37.884599999999999</c:v>
                </c:pt>
                <c:pt idx="351">
                  <c:v>37.885100000000001</c:v>
                </c:pt>
                <c:pt idx="352">
                  <c:v>37.878100000000003</c:v>
                </c:pt>
                <c:pt idx="353">
                  <c:v>37.885100000000001</c:v>
                </c:pt>
                <c:pt idx="354">
                  <c:v>37.887499999999996</c:v>
                </c:pt>
                <c:pt idx="355">
                  <c:v>37.884699999999995</c:v>
                </c:pt>
                <c:pt idx="356">
                  <c:v>37.8825</c:v>
                </c:pt>
                <c:pt idx="357">
                  <c:v>37.883200000000002</c:v>
                </c:pt>
                <c:pt idx="358">
                  <c:v>37.881899999999995</c:v>
                </c:pt>
                <c:pt idx="359">
                  <c:v>37.882200000000005</c:v>
                </c:pt>
                <c:pt idx="360">
                  <c:v>37.889099999999999</c:v>
                </c:pt>
                <c:pt idx="361">
                  <c:v>37.877799999999993</c:v>
                </c:pt>
                <c:pt idx="362">
                  <c:v>37.885300000000001</c:v>
                </c:pt>
                <c:pt idx="363">
                  <c:v>37.887999999999998</c:v>
                </c:pt>
                <c:pt idx="364">
                  <c:v>37.878800000000005</c:v>
                </c:pt>
                <c:pt idx="365">
                  <c:v>37.884699999999995</c:v>
                </c:pt>
                <c:pt idx="366">
                  <c:v>37.879600000000003</c:v>
                </c:pt>
                <c:pt idx="367">
                  <c:v>37.886899999999997</c:v>
                </c:pt>
                <c:pt idx="368">
                  <c:v>37.881499999999996</c:v>
                </c:pt>
                <c:pt idx="369">
                  <c:v>37.883099999999999</c:v>
                </c:pt>
                <c:pt idx="370">
                  <c:v>37.883999999999993</c:v>
                </c:pt>
                <c:pt idx="371">
                  <c:v>37.884699999999995</c:v>
                </c:pt>
                <c:pt idx="372">
                  <c:v>37.879800000000003</c:v>
                </c:pt>
                <c:pt idx="373">
                  <c:v>37.882800000000003</c:v>
                </c:pt>
                <c:pt idx="374">
                  <c:v>37.879200000000004</c:v>
                </c:pt>
                <c:pt idx="375">
                  <c:v>37.881499999999996</c:v>
                </c:pt>
                <c:pt idx="376">
                  <c:v>37.883899999999997</c:v>
                </c:pt>
                <c:pt idx="377">
                  <c:v>37.880899999999997</c:v>
                </c:pt>
                <c:pt idx="378">
                  <c:v>37.8825</c:v>
                </c:pt>
                <c:pt idx="379">
                  <c:v>37.885400000000004</c:v>
                </c:pt>
                <c:pt idx="380">
                  <c:v>37.884399999999999</c:v>
                </c:pt>
                <c:pt idx="381">
                  <c:v>37.883899999999997</c:v>
                </c:pt>
                <c:pt idx="382">
                  <c:v>37.8857</c:v>
                </c:pt>
                <c:pt idx="383">
                  <c:v>37.890300000000003</c:v>
                </c:pt>
                <c:pt idx="384">
                  <c:v>37.884899999999995</c:v>
                </c:pt>
                <c:pt idx="385">
                  <c:v>37.878400000000006</c:v>
                </c:pt>
                <c:pt idx="386">
                  <c:v>37.885400000000004</c:v>
                </c:pt>
                <c:pt idx="387">
                  <c:v>37.883999999999993</c:v>
                </c:pt>
                <c:pt idx="388">
                  <c:v>37.879200000000004</c:v>
                </c:pt>
                <c:pt idx="389">
                  <c:v>37.890600000000006</c:v>
                </c:pt>
                <c:pt idx="390">
                  <c:v>37.891400000000004</c:v>
                </c:pt>
                <c:pt idx="391">
                  <c:v>37.881899999999995</c:v>
                </c:pt>
                <c:pt idx="392">
                  <c:v>37.887799999999999</c:v>
                </c:pt>
                <c:pt idx="393">
                  <c:v>37.882400000000004</c:v>
                </c:pt>
                <c:pt idx="394">
                  <c:v>37.880899999999997</c:v>
                </c:pt>
                <c:pt idx="395">
                  <c:v>37.8797</c:v>
                </c:pt>
                <c:pt idx="396">
                  <c:v>37.880499999999998</c:v>
                </c:pt>
                <c:pt idx="397">
                  <c:v>37.887899999999995</c:v>
                </c:pt>
                <c:pt idx="398">
                  <c:v>37.883800000000001</c:v>
                </c:pt>
                <c:pt idx="399">
                  <c:v>37.890300000000003</c:v>
                </c:pt>
                <c:pt idx="400">
                  <c:v>37.886800000000001</c:v>
                </c:pt>
                <c:pt idx="401">
                  <c:v>37.883499999999998</c:v>
                </c:pt>
                <c:pt idx="402">
                  <c:v>37.883499999999998</c:v>
                </c:pt>
                <c:pt idx="403">
                  <c:v>37.879100000000001</c:v>
                </c:pt>
                <c:pt idx="404">
                  <c:v>37.884199999999993</c:v>
                </c:pt>
                <c:pt idx="405">
                  <c:v>37.883600000000001</c:v>
                </c:pt>
                <c:pt idx="406">
                  <c:v>37.887599999999999</c:v>
                </c:pt>
                <c:pt idx="407">
                  <c:v>37.888200000000005</c:v>
                </c:pt>
                <c:pt idx="408">
                  <c:v>37.893700000000003</c:v>
                </c:pt>
                <c:pt idx="409">
                  <c:v>37.876300000000001</c:v>
                </c:pt>
                <c:pt idx="410">
                  <c:v>37.880899999999997</c:v>
                </c:pt>
                <c:pt idx="411">
                  <c:v>37.893800000000006</c:v>
                </c:pt>
                <c:pt idx="412">
                  <c:v>37.886200000000002</c:v>
                </c:pt>
                <c:pt idx="413">
                  <c:v>37.888300000000001</c:v>
                </c:pt>
                <c:pt idx="414">
                  <c:v>37.892700000000012</c:v>
                </c:pt>
                <c:pt idx="415">
                  <c:v>37.882300000000001</c:v>
                </c:pt>
                <c:pt idx="416">
                  <c:v>37.8934</c:v>
                </c:pt>
                <c:pt idx="417">
                  <c:v>37.8827</c:v>
                </c:pt>
                <c:pt idx="418">
                  <c:v>37.885600000000004</c:v>
                </c:pt>
                <c:pt idx="419">
                  <c:v>37.8857</c:v>
                </c:pt>
                <c:pt idx="420">
                  <c:v>37.887999999999998</c:v>
                </c:pt>
                <c:pt idx="421">
                  <c:v>37.889800000000001</c:v>
                </c:pt>
                <c:pt idx="422">
                  <c:v>37.875500000000002</c:v>
                </c:pt>
                <c:pt idx="423">
                  <c:v>37.878800000000005</c:v>
                </c:pt>
                <c:pt idx="424">
                  <c:v>37.881599999999999</c:v>
                </c:pt>
                <c:pt idx="425">
                  <c:v>37.881100000000004</c:v>
                </c:pt>
                <c:pt idx="426">
                  <c:v>37.883299999999998</c:v>
                </c:pt>
                <c:pt idx="427">
                  <c:v>37.885300000000001</c:v>
                </c:pt>
                <c:pt idx="428">
                  <c:v>37.883299999999998</c:v>
                </c:pt>
                <c:pt idx="429">
                  <c:v>37.883600000000001</c:v>
                </c:pt>
                <c:pt idx="430">
                  <c:v>37.894400000000005</c:v>
                </c:pt>
                <c:pt idx="431">
                  <c:v>37.880699999999997</c:v>
                </c:pt>
                <c:pt idx="432">
                  <c:v>37.885899999999999</c:v>
                </c:pt>
                <c:pt idx="433">
                  <c:v>37.887299999999996</c:v>
                </c:pt>
                <c:pt idx="434">
                  <c:v>37.880400000000002</c:v>
                </c:pt>
                <c:pt idx="435">
                  <c:v>37.881100000000004</c:v>
                </c:pt>
                <c:pt idx="436">
                  <c:v>37.886000000000003</c:v>
                </c:pt>
                <c:pt idx="437">
                  <c:v>37.8827</c:v>
                </c:pt>
                <c:pt idx="438">
                  <c:v>37.882899999999999</c:v>
                </c:pt>
                <c:pt idx="439">
                  <c:v>37.880200000000002</c:v>
                </c:pt>
                <c:pt idx="440">
                  <c:v>37.875800000000005</c:v>
                </c:pt>
                <c:pt idx="441">
                  <c:v>37.8857</c:v>
                </c:pt>
                <c:pt idx="442">
                  <c:v>37.882100000000001</c:v>
                </c:pt>
                <c:pt idx="443">
                  <c:v>37.885200000000005</c:v>
                </c:pt>
                <c:pt idx="444">
                  <c:v>37.879400000000004</c:v>
                </c:pt>
                <c:pt idx="445">
                  <c:v>37.876100000000001</c:v>
                </c:pt>
                <c:pt idx="446">
                  <c:v>37.889800000000001</c:v>
                </c:pt>
                <c:pt idx="447">
                  <c:v>37.885100000000001</c:v>
                </c:pt>
                <c:pt idx="448">
                  <c:v>37.883400000000002</c:v>
                </c:pt>
                <c:pt idx="449">
                  <c:v>37.880000000000003</c:v>
                </c:pt>
                <c:pt idx="450">
                  <c:v>37.886999999999993</c:v>
                </c:pt>
                <c:pt idx="451">
                  <c:v>37.889600000000002</c:v>
                </c:pt>
                <c:pt idx="452">
                  <c:v>37.884599999999999</c:v>
                </c:pt>
                <c:pt idx="453">
                  <c:v>37.884199999999993</c:v>
                </c:pt>
                <c:pt idx="454">
                  <c:v>37.879300000000001</c:v>
                </c:pt>
                <c:pt idx="455">
                  <c:v>37.89</c:v>
                </c:pt>
                <c:pt idx="456">
                  <c:v>37.881799999999998</c:v>
                </c:pt>
                <c:pt idx="457">
                  <c:v>37.885100000000001</c:v>
                </c:pt>
                <c:pt idx="458">
                  <c:v>37.876800000000003</c:v>
                </c:pt>
                <c:pt idx="459">
                  <c:v>37.881799999999998</c:v>
                </c:pt>
                <c:pt idx="460">
                  <c:v>37.884099999999997</c:v>
                </c:pt>
                <c:pt idx="461">
                  <c:v>37.879200000000004</c:v>
                </c:pt>
                <c:pt idx="462">
                  <c:v>37.887799999999999</c:v>
                </c:pt>
                <c:pt idx="463">
                  <c:v>37.880000000000003</c:v>
                </c:pt>
                <c:pt idx="464">
                  <c:v>37.890600000000006</c:v>
                </c:pt>
                <c:pt idx="465">
                  <c:v>37.888800000000003</c:v>
                </c:pt>
                <c:pt idx="466">
                  <c:v>37.881399999999999</c:v>
                </c:pt>
                <c:pt idx="467">
                  <c:v>37.891000000000005</c:v>
                </c:pt>
                <c:pt idx="468">
                  <c:v>37.8857</c:v>
                </c:pt>
                <c:pt idx="469">
                  <c:v>37.887399999999992</c:v>
                </c:pt>
                <c:pt idx="470">
                  <c:v>37.888300000000001</c:v>
                </c:pt>
                <c:pt idx="471">
                  <c:v>37.882800000000003</c:v>
                </c:pt>
                <c:pt idx="472">
                  <c:v>37.883699999999997</c:v>
                </c:pt>
                <c:pt idx="473">
                  <c:v>37.884599999999999</c:v>
                </c:pt>
                <c:pt idx="474">
                  <c:v>37.885200000000005</c:v>
                </c:pt>
                <c:pt idx="475">
                  <c:v>37.878500000000003</c:v>
                </c:pt>
                <c:pt idx="476">
                  <c:v>37.881399999999999</c:v>
                </c:pt>
                <c:pt idx="477">
                  <c:v>37.883800000000001</c:v>
                </c:pt>
                <c:pt idx="478">
                  <c:v>37.886699999999998</c:v>
                </c:pt>
                <c:pt idx="479">
                  <c:v>37.876800000000003</c:v>
                </c:pt>
                <c:pt idx="480">
                  <c:v>37.883699999999997</c:v>
                </c:pt>
                <c:pt idx="481">
                  <c:v>37.878700000000002</c:v>
                </c:pt>
                <c:pt idx="482">
                  <c:v>37.886499999999998</c:v>
                </c:pt>
                <c:pt idx="483">
                  <c:v>37.877699999999997</c:v>
                </c:pt>
                <c:pt idx="484">
                  <c:v>37.883200000000002</c:v>
                </c:pt>
                <c:pt idx="485">
                  <c:v>37.887299999999996</c:v>
                </c:pt>
                <c:pt idx="486">
                  <c:v>37.885899999999999</c:v>
                </c:pt>
                <c:pt idx="487">
                  <c:v>37.889200000000002</c:v>
                </c:pt>
                <c:pt idx="488">
                  <c:v>37.881999999999998</c:v>
                </c:pt>
                <c:pt idx="489">
                  <c:v>37.889200000000002</c:v>
                </c:pt>
                <c:pt idx="490">
                  <c:v>37.885300000000001</c:v>
                </c:pt>
                <c:pt idx="491">
                  <c:v>37.8919</c:v>
                </c:pt>
                <c:pt idx="492">
                  <c:v>37.8797</c:v>
                </c:pt>
                <c:pt idx="493">
                  <c:v>37.889299999999999</c:v>
                </c:pt>
                <c:pt idx="494">
                  <c:v>37.880000000000003</c:v>
                </c:pt>
                <c:pt idx="495">
                  <c:v>37.8797</c:v>
                </c:pt>
                <c:pt idx="496">
                  <c:v>37.886699999999998</c:v>
                </c:pt>
                <c:pt idx="497">
                  <c:v>37.882600000000004</c:v>
                </c:pt>
                <c:pt idx="498">
                  <c:v>37.880800000000001</c:v>
                </c:pt>
                <c:pt idx="499">
                  <c:v>37.883000000000003</c:v>
                </c:pt>
              </c:numCache>
            </c:numRef>
          </c:yVal>
        </c:ser>
        <c:ser>
          <c:idx val="2"/>
          <c:order val="5"/>
          <c:tx>
            <c:v>1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2_May97 '!$F$3:$F$65</c:f>
              <c:numCache>
                <c:formatCode>General</c:formatCode>
                <c:ptCount val="63"/>
                <c:pt idx="0">
                  <c:v>-76.040555999999995</c:v>
                </c:pt>
                <c:pt idx="1">
                  <c:v>-76.040555999999995</c:v>
                </c:pt>
                <c:pt idx="2">
                  <c:v>-76.040555999999995</c:v>
                </c:pt>
                <c:pt idx="3">
                  <c:v>-76.040555999999995</c:v>
                </c:pt>
                <c:pt idx="4">
                  <c:v>-76.040555999999995</c:v>
                </c:pt>
                <c:pt idx="5">
                  <c:v>-76.040555999999995</c:v>
                </c:pt>
                <c:pt idx="6">
                  <c:v>-76.040555999999995</c:v>
                </c:pt>
                <c:pt idx="7">
                  <c:v>-76.040555999999995</c:v>
                </c:pt>
                <c:pt idx="8">
                  <c:v>-76.040555999999995</c:v>
                </c:pt>
                <c:pt idx="9">
                  <c:v>-76.040555999999995</c:v>
                </c:pt>
                <c:pt idx="10">
                  <c:v>-76.040555999999995</c:v>
                </c:pt>
                <c:pt idx="11">
                  <c:v>-76.040555999999995</c:v>
                </c:pt>
                <c:pt idx="12">
                  <c:v>-76.040555999999995</c:v>
                </c:pt>
                <c:pt idx="13">
                  <c:v>-76.040555999999995</c:v>
                </c:pt>
                <c:pt idx="14">
                  <c:v>-76.040555999999995</c:v>
                </c:pt>
                <c:pt idx="15">
                  <c:v>-76.040555999999995</c:v>
                </c:pt>
                <c:pt idx="16">
                  <c:v>-76.040555999999995</c:v>
                </c:pt>
                <c:pt idx="17">
                  <c:v>-76.040555999999995</c:v>
                </c:pt>
                <c:pt idx="18">
                  <c:v>-76.040555999999995</c:v>
                </c:pt>
                <c:pt idx="19">
                  <c:v>-76.040555999999995</c:v>
                </c:pt>
                <c:pt idx="20">
                  <c:v>-76.040555999999995</c:v>
                </c:pt>
                <c:pt idx="21">
                  <c:v>-76.040555999999995</c:v>
                </c:pt>
                <c:pt idx="22">
                  <c:v>-76.040555999999995</c:v>
                </c:pt>
                <c:pt idx="23">
                  <c:v>-76.040555999999995</c:v>
                </c:pt>
                <c:pt idx="24">
                  <c:v>-76.040555999999995</c:v>
                </c:pt>
                <c:pt idx="25">
                  <c:v>-76.040555999999995</c:v>
                </c:pt>
                <c:pt idx="26">
                  <c:v>-76.040555999999995</c:v>
                </c:pt>
                <c:pt idx="27">
                  <c:v>-76.040555999999995</c:v>
                </c:pt>
                <c:pt idx="28">
                  <c:v>-76.040555999999995</c:v>
                </c:pt>
                <c:pt idx="29">
                  <c:v>-76.040555999999995</c:v>
                </c:pt>
                <c:pt idx="30">
                  <c:v>-76.040555999999995</c:v>
                </c:pt>
                <c:pt idx="31">
                  <c:v>-76.040555999999995</c:v>
                </c:pt>
                <c:pt idx="32">
                  <c:v>-76.040555999999995</c:v>
                </c:pt>
                <c:pt idx="33">
                  <c:v>-76.040555999999995</c:v>
                </c:pt>
                <c:pt idx="34">
                  <c:v>-76.040555999999995</c:v>
                </c:pt>
                <c:pt idx="35">
                  <c:v>-76.040555999999995</c:v>
                </c:pt>
                <c:pt idx="36">
                  <c:v>-76.040555999999995</c:v>
                </c:pt>
                <c:pt idx="37">
                  <c:v>-76.040555999999995</c:v>
                </c:pt>
                <c:pt idx="38">
                  <c:v>-76.040555999999995</c:v>
                </c:pt>
                <c:pt idx="39">
                  <c:v>-76.040555999999995</c:v>
                </c:pt>
                <c:pt idx="40">
                  <c:v>-76.040555999999995</c:v>
                </c:pt>
                <c:pt idx="41">
                  <c:v>-76.040555999999995</c:v>
                </c:pt>
                <c:pt idx="42">
                  <c:v>-76.040555999999995</c:v>
                </c:pt>
                <c:pt idx="43">
                  <c:v>-76.040555999999995</c:v>
                </c:pt>
                <c:pt idx="44">
                  <c:v>-76.040555999999995</c:v>
                </c:pt>
                <c:pt idx="45">
                  <c:v>-76.040555999999995</c:v>
                </c:pt>
                <c:pt idx="46">
                  <c:v>-76.040555999999995</c:v>
                </c:pt>
                <c:pt idx="47">
                  <c:v>-76.040555999999995</c:v>
                </c:pt>
                <c:pt idx="48">
                  <c:v>-76.040555999999995</c:v>
                </c:pt>
                <c:pt idx="49">
                  <c:v>-76.040555999999995</c:v>
                </c:pt>
                <c:pt idx="50">
                  <c:v>-76.040555999999995</c:v>
                </c:pt>
                <c:pt idx="51">
                  <c:v>-76.040555999999995</c:v>
                </c:pt>
                <c:pt idx="52">
                  <c:v>-76.040555999999995</c:v>
                </c:pt>
                <c:pt idx="53">
                  <c:v>-76.040555999999995</c:v>
                </c:pt>
                <c:pt idx="54">
                  <c:v>-76.040555999999995</c:v>
                </c:pt>
                <c:pt idx="55">
                  <c:v>-76.040555999999995</c:v>
                </c:pt>
                <c:pt idx="56">
                  <c:v>-76.040555999999995</c:v>
                </c:pt>
                <c:pt idx="57">
                  <c:v>-76.040555999999995</c:v>
                </c:pt>
                <c:pt idx="58">
                  <c:v>-76.040555999999995</c:v>
                </c:pt>
                <c:pt idx="59">
                  <c:v>-76.040555999999995</c:v>
                </c:pt>
                <c:pt idx="60">
                  <c:v>-76.040555999999995</c:v>
                </c:pt>
                <c:pt idx="61">
                  <c:v>-76.040555999999995</c:v>
                </c:pt>
                <c:pt idx="62">
                  <c:v>-76.040555999999995</c:v>
                </c:pt>
              </c:numCache>
            </c:numRef>
          </c:xVal>
          <c:yVal>
            <c:numRef>
              <c:f>'C:\Users\Dale\Dropbox\LTRANS SEED\Tangier\sim3_may1997\[Sim 3_2.25.2013.xlsx]day 2_May97 '!$G$3:$G$114</c:f>
              <c:numCache>
                <c:formatCode>General</c:formatCode>
                <c:ptCount val="112"/>
                <c:pt idx="0">
                  <c:v>37.913960999999993</c:v>
                </c:pt>
                <c:pt idx="1">
                  <c:v>37.913960999999993</c:v>
                </c:pt>
                <c:pt idx="2">
                  <c:v>37.913960999999993</c:v>
                </c:pt>
                <c:pt idx="3">
                  <c:v>37.913960999999993</c:v>
                </c:pt>
                <c:pt idx="4">
                  <c:v>37.913960999999993</c:v>
                </c:pt>
                <c:pt idx="5">
                  <c:v>37.913960999999993</c:v>
                </c:pt>
                <c:pt idx="6">
                  <c:v>37.913960999999993</c:v>
                </c:pt>
                <c:pt idx="7">
                  <c:v>37.913960999999993</c:v>
                </c:pt>
                <c:pt idx="8">
                  <c:v>37.913960999999993</c:v>
                </c:pt>
                <c:pt idx="9">
                  <c:v>37.913960999999993</c:v>
                </c:pt>
                <c:pt idx="10">
                  <c:v>37.913960999999993</c:v>
                </c:pt>
                <c:pt idx="11">
                  <c:v>37.913960999999993</c:v>
                </c:pt>
                <c:pt idx="12">
                  <c:v>37.913960999999993</c:v>
                </c:pt>
                <c:pt idx="13">
                  <c:v>37.913960999999993</c:v>
                </c:pt>
                <c:pt idx="14">
                  <c:v>37.913960999999993</c:v>
                </c:pt>
                <c:pt idx="15">
                  <c:v>37.913960999999993</c:v>
                </c:pt>
                <c:pt idx="16">
                  <c:v>37.913960999999993</c:v>
                </c:pt>
                <c:pt idx="17">
                  <c:v>37.913960999999993</c:v>
                </c:pt>
                <c:pt idx="18">
                  <c:v>37.913960999999993</c:v>
                </c:pt>
                <c:pt idx="19">
                  <c:v>37.913960999999993</c:v>
                </c:pt>
                <c:pt idx="20">
                  <c:v>37.913960999999993</c:v>
                </c:pt>
                <c:pt idx="21">
                  <c:v>37.913960999999993</c:v>
                </c:pt>
                <c:pt idx="22">
                  <c:v>37.913960999999993</c:v>
                </c:pt>
                <c:pt idx="23">
                  <c:v>37.913960999999993</c:v>
                </c:pt>
                <c:pt idx="24">
                  <c:v>37.913960999999993</c:v>
                </c:pt>
                <c:pt idx="25">
                  <c:v>37.913960999999993</c:v>
                </c:pt>
                <c:pt idx="26">
                  <c:v>37.913960999999993</c:v>
                </c:pt>
                <c:pt idx="27">
                  <c:v>37.913960999999993</c:v>
                </c:pt>
                <c:pt idx="28">
                  <c:v>37.913960999999993</c:v>
                </c:pt>
                <c:pt idx="29">
                  <c:v>37.913960999999993</c:v>
                </c:pt>
                <c:pt idx="30">
                  <c:v>37.913960999999993</c:v>
                </c:pt>
                <c:pt idx="31">
                  <c:v>37.913960999999993</c:v>
                </c:pt>
                <c:pt idx="32">
                  <c:v>37.913960999999993</c:v>
                </c:pt>
                <c:pt idx="33">
                  <c:v>37.913960999999993</c:v>
                </c:pt>
                <c:pt idx="34">
                  <c:v>37.913960999999993</c:v>
                </c:pt>
                <c:pt idx="35">
                  <c:v>37.913960999999993</c:v>
                </c:pt>
                <c:pt idx="36">
                  <c:v>37.913960999999993</c:v>
                </c:pt>
                <c:pt idx="37">
                  <c:v>37.913960999999993</c:v>
                </c:pt>
                <c:pt idx="38">
                  <c:v>37.913960999999993</c:v>
                </c:pt>
                <c:pt idx="39">
                  <c:v>37.913960999999993</c:v>
                </c:pt>
                <c:pt idx="40">
                  <c:v>37.913960999999993</c:v>
                </c:pt>
                <c:pt idx="41">
                  <c:v>37.913960999999993</c:v>
                </c:pt>
                <c:pt idx="42">
                  <c:v>37.913960999999993</c:v>
                </c:pt>
                <c:pt idx="43">
                  <c:v>37.913960999999993</c:v>
                </c:pt>
                <c:pt idx="44">
                  <c:v>37.913960999999993</c:v>
                </c:pt>
                <c:pt idx="45">
                  <c:v>37.913960999999993</c:v>
                </c:pt>
                <c:pt idx="46">
                  <c:v>37.913960999999993</c:v>
                </c:pt>
                <c:pt idx="47">
                  <c:v>37.913960999999993</c:v>
                </c:pt>
                <c:pt idx="48">
                  <c:v>37.913960999999993</c:v>
                </c:pt>
                <c:pt idx="49">
                  <c:v>37.913960999999993</c:v>
                </c:pt>
                <c:pt idx="50">
                  <c:v>37.913960999999993</c:v>
                </c:pt>
                <c:pt idx="51">
                  <c:v>37.913960999999993</c:v>
                </c:pt>
                <c:pt idx="52">
                  <c:v>37.913960999999993</c:v>
                </c:pt>
                <c:pt idx="53">
                  <c:v>37.913960999999993</c:v>
                </c:pt>
                <c:pt idx="54">
                  <c:v>37.913960999999993</c:v>
                </c:pt>
                <c:pt idx="55">
                  <c:v>37.913960999999993</c:v>
                </c:pt>
                <c:pt idx="56">
                  <c:v>37.913960999999993</c:v>
                </c:pt>
                <c:pt idx="57">
                  <c:v>37.913960999999993</c:v>
                </c:pt>
                <c:pt idx="58">
                  <c:v>37.913960999999993</c:v>
                </c:pt>
                <c:pt idx="59">
                  <c:v>37.913960999999993</c:v>
                </c:pt>
                <c:pt idx="60">
                  <c:v>37.913960999999993</c:v>
                </c:pt>
                <c:pt idx="61">
                  <c:v>37.913960999999993</c:v>
                </c:pt>
                <c:pt idx="62">
                  <c:v>37.913960999999993</c:v>
                </c:pt>
                <c:pt idx="63">
                  <c:v>37.913960999999993</c:v>
                </c:pt>
                <c:pt idx="64">
                  <c:v>37.913960999999993</c:v>
                </c:pt>
                <c:pt idx="65">
                  <c:v>37.913960999999993</c:v>
                </c:pt>
                <c:pt idx="66">
                  <c:v>37.913960999999993</c:v>
                </c:pt>
                <c:pt idx="67">
                  <c:v>37.913960999999993</c:v>
                </c:pt>
                <c:pt idx="68">
                  <c:v>37.913960999999993</c:v>
                </c:pt>
                <c:pt idx="69">
                  <c:v>37.913960999999993</c:v>
                </c:pt>
                <c:pt idx="70">
                  <c:v>37.913960999999993</c:v>
                </c:pt>
                <c:pt idx="71">
                  <c:v>37.913960999999993</c:v>
                </c:pt>
                <c:pt idx="72">
                  <c:v>37.913960999999993</c:v>
                </c:pt>
                <c:pt idx="73">
                  <c:v>37.913960999999993</c:v>
                </c:pt>
                <c:pt idx="74">
                  <c:v>37.913960999999993</c:v>
                </c:pt>
                <c:pt idx="75">
                  <c:v>37.913960999999993</c:v>
                </c:pt>
                <c:pt idx="76">
                  <c:v>37.913960999999993</c:v>
                </c:pt>
                <c:pt idx="77">
                  <c:v>37.913960999999993</c:v>
                </c:pt>
                <c:pt idx="78">
                  <c:v>37.913960999999993</c:v>
                </c:pt>
                <c:pt idx="79">
                  <c:v>37.913960999999993</c:v>
                </c:pt>
                <c:pt idx="80">
                  <c:v>37.913960999999993</c:v>
                </c:pt>
                <c:pt idx="81">
                  <c:v>37.913960999999993</c:v>
                </c:pt>
                <c:pt idx="82">
                  <c:v>37.913960999999993</c:v>
                </c:pt>
                <c:pt idx="83">
                  <c:v>37.913960999999993</c:v>
                </c:pt>
                <c:pt idx="84">
                  <c:v>37.913960999999993</c:v>
                </c:pt>
                <c:pt idx="85">
                  <c:v>37.913960999999993</c:v>
                </c:pt>
                <c:pt idx="86">
                  <c:v>37.913960999999993</c:v>
                </c:pt>
                <c:pt idx="87">
                  <c:v>37.913960999999993</c:v>
                </c:pt>
                <c:pt idx="88">
                  <c:v>37.913960999999993</c:v>
                </c:pt>
                <c:pt idx="89">
                  <c:v>37.913960999999993</c:v>
                </c:pt>
                <c:pt idx="90">
                  <c:v>37.913960999999993</c:v>
                </c:pt>
                <c:pt idx="91">
                  <c:v>37.913960999999993</c:v>
                </c:pt>
                <c:pt idx="92">
                  <c:v>37.913960999999993</c:v>
                </c:pt>
                <c:pt idx="93">
                  <c:v>37.913960999999993</c:v>
                </c:pt>
                <c:pt idx="94">
                  <c:v>37.913960999999993</c:v>
                </c:pt>
                <c:pt idx="95">
                  <c:v>37.913960999999993</c:v>
                </c:pt>
                <c:pt idx="96">
                  <c:v>37.913960999999993</c:v>
                </c:pt>
                <c:pt idx="97">
                  <c:v>37.913960999999993</c:v>
                </c:pt>
                <c:pt idx="98">
                  <c:v>37.913960999999993</c:v>
                </c:pt>
                <c:pt idx="99">
                  <c:v>37.913960999999993</c:v>
                </c:pt>
                <c:pt idx="100">
                  <c:v>37.913960999999993</c:v>
                </c:pt>
                <c:pt idx="101">
                  <c:v>37.913960999999993</c:v>
                </c:pt>
                <c:pt idx="102">
                  <c:v>37.913960999999993</c:v>
                </c:pt>
                <c:pt idx="103">
                  <c:v>37.913960999999993</c:v>
                </c:pt>
                <c:pt idx="104">
                  <c:v>37.913960999999993</c:v>
                </c:pt>
                <c:pt idx="105">
                  <c:v>37.913960999999993</c:v>
                </c:pt>
                <c:pt idx="106">
                  <c:v>37.913960999999993</c:v>
                </c:pt>
                <c:pt idx="107">
                  <c:v>37.913960999999993</c:v>
                </c:pt>
                <c:pt idx="108">
                  <c:v>37.913960999999993</c:v>
                </c:pt>
                <c:pt idx="109">
                  <c:v>37.913960999999993</c:v>
                </c:pt>
                <c:pt idx="110">
                  <c:v>37.913960999999993</c:v>
                </c:pt>
                <c:pt idx="111">
                  <c:v>37.913960999999993</c:v>
                </c:pt>
              </c:numCache>
            </c:numRef>
          </c:yVal>
        </c:ser>
        <c:ser>
          <c:idx val="7"/>
          <c:order val="6"/>
          <c:tx>
            <c:v>2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CC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2_May97 '!$F$503:$F$1002</c:f>
              <c:numCache>
                <c:formatCode>General</c:formatCode>
                <c:ptCount val="500"/>
                <c:pt idx="0">
                  <c:v>-76.012175999999982</c:v>
                </c:pt>
                <c:pt idx="1">
                  <c:v>-76.012175999999982</c:v>
                </c:pt>
                <c:pt idx="2">
                  <c:v>-76.012175999999982</c:v>
                </c:pt>
                <c:pt idx="3">
                  <c:v>-76.012175999999982</c:v>
                </c:pt>
                <c:pt idx="4">
                  <c:v>-76.012175999999982</c:v>
                </c:pt>
                <c:pt idx="5">
                  <c:v>-76.012175999999982</c:v>
                </c:pt>
                <c:pt idx="6">
                  <c:v>-76.012175999999982</c:v>
                </c:pt>
                <c:pt idx="7">
                  <c:v>-76.012175999999982</c:v>
                </c:pt>
                <c:pt idx="8">
                  <c:v>-76.012175999999982</c:v>
                </c:pt>
                <c:pt idx="9">
                  <c:v>-76.012175999999982</c:v>
                </c:pt>
                <c:pt idx="10">
                  <c:v>-76.012175999999982</c:v>
                </c:pt>
                <c:pt idx="11">
                  <c:v>-76.012175999999982</c:v>
                </c:pt>
                <c:pt idx="12">
                  <c:v>-76.012175999999982</c:v>
                </c:pt>
                <c:pt idx="13">
                  <c:v>-76.012175999999982</c:v>
                </c:pt>
                <c:pt idx="14">
                  <c:v>-76.012175999999982</c:v>
                </c:pt>
                <c:pt idx="15">
                  <c:v>-76.012175999999982</c:v>
                </c:pt>
                <c:pt idx="16">
                  <c:v>-76.012175999999982</c:v>
                </c:pt>
                <c:pt idx="17">
                  <c:v>-76.012175999999982</c:v>
                </c:pt>
                <c:pt idx="18">
                  <c:v>-76.012175999999982</c:v>
                </c:pt>
                <c:pt idx="19">
                  <c:v>-76.012175999999982</c:v>
                </c:pt>
                <c:pt idx="20">
                  <c:v>-76.012175999999982</c:v>
                </c:pt>
                <c:pt idx="21">
                  <c:v>-76.012175999999982</c:v>
                </c:pt>
                <c:pt idx="22">
                  <c:v>-76.012175999999982</c:v>
                </c:pt>
                <c:pt idx="23">
                  <c:v>-76.012175999999982</c:v>
                </c:pt>
                <c:pt idx="24">
                  <c:v>-76.012175999999982</c:v>
                </c:pt>
                <c:pt idx="25">
                  <c:v>-76.012175999999982</c:v>
                </c:pt>
                <c:pt idx="26">
                  <c:v>-76.012175999999982</c:v>
                </c:pt>
                <c:pt idx="27">
                  <c:v>-76.012175999999982</c:v>
                </c:pt>
                <c:pt idx="28">
                  <c:v>-76.012175999999982</c:v>
                </c:pt>
                <c:pt idx="29">
                  <c:v>-76.012175999999982</c:v>
                </c:pt>
                <c:pt idx="30">
                  <c:v>-76.012175999999982</c:v>
                </c:pt>
                <c:pt idx="31">
                  <c:v>-76.012175999999982</c:v>
                </c:pt>
                <c:pt idx="32">
                  <c:v>-76.012175999999982</c:v>
                </c:pt>
                <c:pt idx="33">
                  <c:v>-76.012175999999982</c:v>
                </c:pt>
                <c:pt idx="34">
                  <c:v>-76.012175999999982</c:v>
                </c:pt>
                <c:pt idx="35">
                  <c:v>-76.012175999999982</c:v>
                </c:pt>
                <c:pt idx="36">
                  <c:v>-76.012175999999982</c:v>
                </c:pt>
                <c:pt idx="37">
                  <c:v>-76.012175999999982</c:v>
                </c:pt>
                <c:pt idx="38">
                  <c:v>-76.012175999999982</c:v>
                </c:pt>
                <c:pt idx="39">
                  <c:v>-76.012175999999982</c:v>
                </c:pt>
                <c:pt idx="40">
                  <c:v>-76.012175999999982</c:v>
                </c:pt>
                <c:pt idx="41">
                  <c:v>-76.012175999999982</c:v>
                </c:pt>
                <c:pt idx="42">
                  <c:v>-76.012175999999982</c:v>
                </c:pt>
                <c:pt idx="43">
                  <c:v>-76.012175999999982</c:v>
                </c:pt>
                <c:pt idx="44">
                  <c:v>-76.012175999999982</c:v>
                </c:pt>
                <c:pt idx="45">
                  <c:v>-76.012175999999982</c:v>
                </c:pt>
                <c:pt idx="46">
                  <c:v>-76.012175999999982</c:v>
                </c:pt>
                <c:pt idx="47">
                  <c:v>-76.012175999999982</c:v>
                </c:pt>
                <c:pt idx="48">
                  <c:v>-76.012175999999982</c:v>
                </c:pt>
                <c:pt idx="49">
                  <c:v>-76.012175999999982</c:v>
                </c:pt>
                <c:pt idx="50">
                  <c:v>-76.012175999999982</c:v>
                </c:pt>
                <c:pt idx="51">
                  <c:v>-76.012175999999982</c:v>
                </c:pt>
                <c:pt idx="52">
                  <c:v>-76.012175999999982</c:v>
                </c:pt>
                <c:pt idx="53">
                  <c:v>-76.012175999999982</c:v>
                </c:pt>
                <c:pt idx="54">
                  <c:v>-76.012175999999982</c:v>
                </c:pt>
                <c:pt idx="55">
                  <c:v>-76.012175999999982</c:v>
                </c:pt>
                <c:pt idx="56">
                  <c:v>-76.012175999999982</c:v>
                </c:pt>
                <c:pt idx="57">
                  <c:v>-76.012175999999982</c:v>
                </c:pt>
                <c:pt idx="58">
                  <c:v>-76.012175999999982</c:v>
                </c:pt>
                <c:pt idx="59">
                  <c:v>-76.012175999999982</c:v>
                </c:pt>
                <c:pt idx="60">
                  <c:v>-76.012175999999982</c:v>
                </c:pt>
                <c:pt idx="61">
                  <c:v>-76.012175999999982</c:v>
                </c:pt>
                <c:pt idx="62">
                  <c:v>-76.012175999999982</c:v>
                </c:pt>
                <c:pt idx="63">
                  <c:v>-76.012175999999982</c:v>
                </c:pt>
                <c:pt idx="64">
                  <c:v>-76.012175999999982</c:v>
                </c:pt>
                <c:pt idx="65">
                  <c:v>-76.012175999999982</c:v>
                </c:pt>
                <c:pt idx="66">
                  <c:v>-76.012175999999982</c:v>
                </c:pt>
                <c:pt idx="67">
                  <c:v>-76.012175999999982</c:v>
                </c:pt>
                <c:pt idx="68">
                  <c:v>-76.012175999999982</c:v>
                </c:pt>
                <c:pt idx="69">
                  <c:v>-76.012175999999982</c:v>
                </c:pt>
                <c:pt idx="70">
                  <c:v>-76.012175999999982</c:v>
                </c:pt>
                <c:pt idx="71">
                  <c:v>-76.012175999999982</c:v>
                </c:pt>
                <c:pt idx="72">
                  <c:v>-76.012175999999982</c:v>
                </c:pt>
                <c:pt idx="73">
                  <c:v>-76.012175999999982</c:v>
                </c:pt>
                <c:pt idx="74">
                  <c:v>-76.012175999999982</c:v>
                </c:pt>
                <c:pt idx="75">
                  <c:v>-76.012175999999982</c:v>
                </c:pt>
                <c:pt idx="76">
                  <c:v>-76.012175999999982</c:v>
                </c:pt>
                <c:pt idx="77">
                  <c:v>-76.012175999999982</c:v>
                </c:pt>
                <c:pt idx="78">
                  <c:v>-76.012175999999982</c:v>
                </c:pt>
                <c:pt idx="79">
                  <c:v>-76.012175999999982</c:v>
                </c:pt>
                <c:pt idx="80">
                  <c:v>-76.012175999999982</c:v>
                </c:pt>
                <c:pt idx="81">
                  <c:v>-76.012175999999982</c:v>
                </c:pt>
                <c:pt idx="82">
                  <c:v>-76.012175999999982</c:v>
                </c:pt>
                <c:pt idx="83">
                  <c:v>-76.012175999999982</c:v>
                </c:pt>
                <c:pt idx="84">
                  <c:v>-76.012175999999982</c:v>
                </c:pt>
                <c:pt idx="85">
                  <c:v>-76.012175999999982</c:v>
                </c:pt>
                <c:pt idx="86">
                  <c:v>-76.012175999999982</c:v>
                </c:pt>
                <c:pt idx="87">
                  <c:v>-76.012175999999982</c:v>
                </c:pt>
                <c:pt idx="88">
                  <c:v>-76.012175999999982</c:v>
                </c:pt>
                <c:pt idx="89">
                  <c:v>-76.012175999999982</c:v>
                </c:pt>
                <c:pt idx="90">
                  <c:v>-76.012175999999982</c:v>
                </c:pt>
                <c:pt idx="91">
                  <c:v>-76.012175999999982</c:v>
                </c:pt>
                <c:pt idx="92">
                  <c:v>-76.012175999999982</c:v>
                </c:pt>
                <c:pt idx="93">
                  <c:v>-76.012175999999982</c:v>
                </c:pt>
                <c:pt idx="94">
                  <c:v>-76.012175999999982</c:v>
                </c:pt>
                <c:pt idx="95">
                  <c:v>-76.012175999999982</c:v>
                </c:pt>
                <c:pt idx="96">
                  <c:v>-76.012175999999982</c:v>
                </c:pt>
                <c:pt idx="97">
                  <c:v>-76.012175999999982</c:v>
                </c:pt>
                <c:pt idx="98">
                  <c:v>-76.012175999999982</c:v>
                </c:pt>
                <c:pt idx="99">
                  <c:v>-76.012175999999982</c:v>
                </c:pt>
                <c:pt idx="100">
                  <c:v>-76.012175999999982</c:v>
                </c:pt>
                <c:pt idx="101">
                  <c:v>-76.012175999999982</c:v>
                </c:pt>
                <c:pt idx="102">
                  <c:v>-76.012175999999982</c:v>
                </c:pt>
                <c:pt idx="103">
                  <c:v>-76.012175999999982</c:v>
                </c:pt>
                <c:pt idx="104">
                  <c:v>-76.012175999999982</c:v>
                </c:pt>
                <c:pt idx="105">
                  <c:v>-76.012175999999982</c:v>
                </c:pt>
                <c:pt idx="106">
                  <c:v>-76.012175999999982</c:v>
                </c:pt>
                <c:pt idx="107">
                  <c:v>-76.012175999999982</c:v>
                </c:pt>
                <c:pt idx="108">
                  <c:v>-76.012175999999982</c:v>
                </c:pt>
                <c:pt idx="109">
                  <c:v>-76.012175999999982</c:v>
                </c:pt>
                <c:pt idx="110">
                  <c:v>-76.012175999999982</c:v>
                </c:pt>
                <c:pt idx="111">
                  <c:v>-76.012175999999982</c:v>
                </c:pt>
                <c:pt idx="112">
                  <c:v>-76.012175999999982</c:v>
                </c:pt>
                <c:pt idx="113">
                  <c:v>-76.012175999999982</c:v>
                </c:pt>
                <c:pt idx="114">
                  <c:v>-76.012175999999982</c:v>
                </c:pt>
                <c:pt idx="115">
                  <c:v>-76.012175999999982</c:v>
                </c:pt>
                <c:pt idx="116">
                  <c:v>-76.012175999999982</c:v>
                </c:pt>
                <c:pt idx="117">
                  <c:v>-76.012175999999982</c:v>
                </c:pt>
                <c:pt idx="118">
                  <c:v>-76.012175999999982</c:v>
                </c:pt>
                <c:pt idx="119">
                  <c:v>-76.012175999999982</c:v>
                </c:pt>
                <c:pt idx="120">
                  <c:v>-76.012175999999982</c:v>
                </c:pt>
                <c:pt idx="121">
                  <c:v>-76.012175999999982</c:v>
                </c:pt>
                <c:pt idx="122">
                  <c:v>-76.012175999999982</c:v>
                </c:pt>
                <c:pt idx="123">
                  <c:v>-76.012175999999982</c:v>
                </c:pt>
                <c:pt idx="124">
                  <c:v>-76.012175999999982</c:v>
                </c:pt>
                <c:pt idx="125">
                  <c:v>-76.012175999999982</c:v>
                </c:pt>
                <c:pt idx="126">
                  <c:v>-76.012175999999982</c:v>
                </c:pt>
                <c:pt idx="127">
                  <c:v>-76.012175999999982</c:v>
                </c:pt>
                <c:pt idx="128">
                  <c:v>-76.012175999999982</c:v>
                </c:pt>
                <c:pt idx="129">
                  <c:v>-76.012175999999982</c:v>
                </c:pt>
                <c:pt idx="130">
                  <c:v>-76.012175999999982</c:v>
                </c:pt>
                <c:pt idx="131">
                  <c:v>-76.012175999999982</c:v>
                </c:pt>
                <c:pt idx="132">
                  <c:v>-76.012175999999982</c:v>
                </c:pt>
                <c:pt idx="133">
                  <c:v>-76.012175999999982</c:v>
                </c:pt>
                <c:pt idx="134">
                  <c:v>-76.012175999999982</c:v>
                </c:pt>
                <c:pt idx="135">
                  <c:v>-76.012175999999982</c:v>
                </c:pt>
                <c:pt idx="136">
                  <c:v>-76.012175999999982</c:v>
                </c:pt>
                <c:pt idx="137">
                  <c:v>-76.012175999999982</c:v>
                </c:pt>
                <c:pt idx="138">
                  <c:v>-76.012175999999982</c:v>
                </c:pt>
                <c:pt idx="139">
                  <c:v>-76.012175999999982</c:v>
                </c:pt>
                <c:pt idx="140">
                  <c:v>-76.012175999999982</c:v>
                </c:pt>
                <c:pt idx="141">
                  <c:v>-76.012175999999982</c:v>
                </c:pt>
                <c:pt idx="142">
                  <c:v>-76.012175999999982</c:v>
                </c:pt>
                <c:pt idx="143">
                  <c:v>-76.012175999999982</c:v>
                </c:pt>
                <c:pt idx="144">
                  <c:v>-76.012175999999982</c:v>
                </c:pt>
                <c:pt idx="145">
                  <c:v>-76.012175999999982</c:v>
                </c:pt>
                <c:pt idx="146">
                  <c:v>-76.012175999999982</c:v>
                </c:pt>
                <c:pt idx="147">
                  <c:v>-76.012175999999982</c:v>
                </c:pt>
                <c:pt idx="148">
                  <c:v>-76.012175999999982</c:v>
                </c:pt>
                <c:pt idx="149">
                  <c:v>-76.012175999999982</c:v>
                </c:pt>
                <c:pt idx="150">
                  <c:v>-76.012175999999982</c:v>
                </c:pt>
                <c:pt idx="151">
                  <c:v>-76.012175999999982</c:v>
                </c:pt>
                <c:pt idx="152">
                  <c:v>-76.012175999999982</c:v>
                </c:pt>
                <c:pt idx="153">
                  <c:v>-76.012175999999982</c:v>
                </c:pt>
                <c:pt idx="154">
                  <c:v>-76.012175999999982</c:v>
                </c:pt>
                <c:pt idx="155">
                  <c:v>-76.012175999999982</c:v>
                </c:pt>
                <c:pt idx="156">
                  <c:v>-76.012175999999982</c:v>
                </c:pt>
                <c:pt idx="157">
                  <c:v>-76.012175999999982</c:v>
                </c:pt>
                <c:pt idx="158">
                  <c:v>-76.012175999999982</c:v>
                </c:pt>
                <c:pt idx="159">
                  <c:v>-76.012175999999982</c:v>
                </c:pt>
                <c:pt idx="160">
                  <c:v>-76.012175999999982</c:v>
                </c:pt>
                <c:pt idx="161">
                  <c:v>-76.012175999999982</c:v>
                </c:pt>
                <c:pt idx="162">
                  <c:v>-76.012175999999982</c:v>
                </c:pt>
                <c:pt idx="163">
                  <c:v>-76.012175999999982</c:v>
                </c:pt>
                <c:pt idx="164">
                  <c:v>-76.012175999999982</c:v>
                </c:pt>
                <c:pt idx="165">
                  <c:v>-76.012175999999982</c:v>
                </c:pt>
                <c:pt idx="166">
                  <c:v>-76.012175999999982</c:v>
                </c:pt>
                <c:pt idx="167">
                  <c:v>-76.012175999999982</c:v>
                </c:pt>
                <c:pt idx="168">
                  <c:v>-76.012175999999982</c:v>
                </c:pt>
                <c:pt idx="169">
                  <c:v>-76.012175999999982</c:v>
                </c:pt>
                <c:pt idx="170">
                  <c:v>-76.012175999999982</c:v>
                </c:pt>
                <c:pt idx="171">
                  <c:v>-76.012175999999982</c:v>
                </c:pt>
                <c:pt idx="172">
                  <c:v>-76.012175999999982</c:v>
                </c:pt>
                <c:pt idx="173">
                  <c:v>-76.012175999999982</c:v>
                </c:pt>
                <c:pt idx="174">
                  <c:v>-76.012175999999982</c:v>
                </c:pt>
                <c:pt idx="175">
                  <c:v>-76.012175999999982</c:v>
                </c:pt>
                <c:pt idx="176">
                  <c:v>-76.012175999999982</c:v>
                </c:pt>
                <c:pt idx="177">
                  <c:v>-76.012175999999982</c:v>
                </c:pt>
                <c:pt idx="178">
                  <c:v>-76.012175999999982</c:v>
                </c:pt>
                <c:pt idx="179">
                  <c:v>-76.012175999999982</c:v>
                </c:pt>
                <c:pt idx="180">
                  <c:v>-76.012175999999982</c:v>
                </c:pt>
                <c:pt idx="181">
                  <c:v>-76.012175999999982</c:v>
                </c:pt>
                <c:pt idx="182">
                  <c:v>-76.012175999999982</c:v>
                </c:pt>
                <c:pt idx="183">
                  <c:v>-76.012175999999982</c:v>
                </c:pt>
                <c:pt idx="184">
                  <c:v>-76.012175999999982</c:v>
                </c:pt>
                <c:pt idx="185">
                  <c:v>-76.012175999999982</c:v>
                </c:pt>
                <c:pt idx="186">
                  <c:v>-76.012175999999982</c:v>
                </c:pt>
                <c:pt idx="187">
                  <c:v>-76.012175999999982</c:v>
                </c:pt>
                <c:pt idx="188">
                  <c:v>-76.012175999999982</c:v>
                </c:pt>
                <c:pt idx="189">
                  <c:v>-76.012175999999982</c:v>
                </c:pt>
                <c:pt idx="190">
                  <c:v>-76.012175999999982</c:v>
                </c:pt>
                <c:pt idx="191">
                  <c:v>-76.012175999999982</c:v>
                </c:pt>
                <c:pt idx="192">
                  <c:v>-76.012175999999982</c:v>
                </c:pt>
                <c:pt idx="193">
                  <c:v>-76.012175999999982</c:v>
                </c:pt>
                <c:pt idx="194">
                  <c:v>-76.012175999999982</c:v>
                </c:pt>
                <c:pt idx="195">
                  <c:v>-76.012175999999982</c:v>
                </c:pt>
                <c:pt idx="196">
                  <c:v>-76.012175999999982</c:v>
                </c:pt>
                <c:pt idx="197">
                  <c:v>-76.012175999999982</c:v>
                </c:pt>
                <c:pt idx="198">
                  <c:v>-76.012175999999982</c:v>
                </c:pt>
                <c:pt idx="199">
                  <c:v>-76.012175999999982</c:v>
                </c:pt>
                <c:pt idx="200">
                  <c:v>-76.012175999999982</c:v>
                </c:pt>
                <c:pt idx="201">
                  <c:v>-76.012175999999982</c:v>
                </c:pt>
                <c:pt idx="202">
                  <c:v>-76.012175999999982</c:v>
                </c:pt>
                <c:pt idx="203">
                  <c:v>-76.012175999999982</c:v>
                </c:pt>
                <c:pt idx="204">
                  <c:v>-76.012175999999982</c:v>
                </c:pt>
                <c:pt idx="205">
                  <c:v>-76.012175999999982</c:v>
                </c:pt>
                <c:pt idx="206">
                  <c:v>-76.012175999999982</c:v>
                </c:pt>
                <c:pt idx="207">
                  <c:v>-76.012175999999982</c:v>
                </c:pt>
                <c:pt idx="208">
                  <c:v>-76.012175999999982</c:v>
                </c:pt>
                <c:pt idx="209">
                  <c:v>-76.012175999999982</c:v>
                </c:pt>
                <c:pt idx="210">
                  <c:v>-76.012175999999982</c:v>
                </c:pt>
                <c:pt idx="211">
                  <c:v>-76.012175999999982</c:v>
                </c:pt>
                <c:pt idx="212">
                  <c:v>-76.012175999999982</c:v>
                </c:pt>
                <c:pt idx="213">
                  <c:v>-76.012175999999982</c:v>
                </c:pt>
                <c:pt idx="214">
                  <c:v>-76.012175999999982</c:v>
                </c:pt>
                <c:pt idx="215">
                  <c:v>-76.012175999999982</c:v>
                </c:pt>
                <c:pt idx="216">
                  <c:v>-76.012175999999982</c:v>
                </c:pt>
                <c:pt idx="217">
                  <c:v>-76.012175999999982</c:v>
                </c:pt>
                <c:pt idx="218">
                  <c:v>-76.012175999999982</c:v>
                </c:pt>
                <c:pt idx="219">
                  <c:v>-76.012175999999982</c:v>
                </c:pt>
                <c:pt idx="220">
                  <c:v>-76.012175999999982</c:v>
                </c:pt>
                <c:pt idx="221">
                  <c:v>-76.012175999999982</c:v>
                </c:pt>
                <c:pt idx="222">
                  <c:v>-76.012175999999982</c:v>
                </c:pt>
                <c:pt idx="223">
                  <c:v>-76.012175999999982</c:v>
                </c:pt>
                <c:pt idx="224">
                  <c:v>-76.012175999999982</c:v>
                </c:pt>
                <c:pt idx="225">
                  <c:v>-76.012175999999982</c:v>
                </c:pt>
                <c:pt idx="226">
                  <c:v>-76.012175999999982</c:v>
                </c:pt>
                <c:pt idx="227">
                  <c:v>-76.012175999999982</c:v>
                </c:pt>
                <c:pt idx="228">
                  <c:v>-76.012175999999982</c:v>
                </c:pt>
                <c:pt idx="229">
                  <c:v>-76.012175999999982</c:v>
                </c:pt>
                <c:pt idx="230">
                  <c:v>-76.012175999999982</c:v>
                </c:pt>
                <c:pt idx="231">
                  <c:v>-76.012175999999982</c:v>
                </c:pt>
                <c:pt idx="232">
                  <c:v>-76.012175999999982</c:v>
                </c:pt>
                <c:pt idx="233">
                  <c:v>-76.012175999999982</c:v>
                </c:pt>
                <c:pt idx="234">
                  <c:v>-76.012175999999982</c:v>
                </c:pt>
                <c:pt idx="235">
                  <c:v>-76.012175999999982</c:v>
                </c:pt>
                <c:pt idx="236">
                  <c:v>-76.012175999999982</c:v>
                </c:pt>
                <c:pt idx="237">
                  <c:v>-76.012175999999982</c:v>
                </c:pt>
                <c:pt idx="238">
                  <c:v>-76.012175999999982</c:v>
                </c:pt>
                <c:pt idx="239">
                  <c:v>-76.012175999999982</c:v>
                </c:pt>
                <c:pt idx="240">
                  <c:v>-76.012175999999982</c:v>
                </c:pt>
                <c:pt idx="241">
                  <c:v>-76.012175999999982</c:v>
                </c:pt>
                <c:pt idx="242">
                  <c:v>-76.012175999999982</c:v>
                </c:pt>
                <c:pt idx="243">
                  <c:v>-76.012175999999982</c:v>
                </c:pt>
                <c:pt idx="244">
                  <c:v>-76.012175999999982</c:v>
                </c:pt>
                <c:pt idx="245">
                  <c:v>-76.012175999999982</c:v>
                </c:pt>
                <c:pt idx="246">
                  <c:v>-76.012175999999982</c:v>
                </c:pt>
                <c:pt idx="247">
                  <c:v>-76.012175999999982</c:v>
                </c:pt>
                <c:pt idx="248">
                  <c:v>-76.012175999999982</c:v>
                </c:pt>
                <c:pt idx="249">
                  <c:v>-76.012175999999982</c:v>
                </c:pt>
                <c:pt idx="250">
                  <c:v>-76.012175999999982</c:v>
                </c:pt>
                <c:pt idx="251">
                  <c:v>-76.012175999999982</c:v>
                </c:pt>
                <c:pt idx="252">
                  <c:v>-76.012175999999982</c:v>
                </c:pt>
                <c:pt idx="253">
                  <c:v>-76.012175999999982</c:v>
                </c:pt>
                <c:pt idx="254">
                  <c:v>-76.012175999999982</c:v>
                </c:pt>
                <c:pt idx="255">
                  <c:v>-76.012175999999982</c:v>
                </c:pt>
                <c:pt idx="256">
                  <c:v>-76.012175999999982</c:v>
                </c:pt>
                <c:pt idx="257">
                  <c:v>-76.012175999999982</c:v>
                </c:pt>
                <c:pt idx="258">
                  <c:v>-76.012175999999982</c:v>
                </c:pt>
                <c:pt idx="259">
                  <c:v>-76.012175999999982</c:v>
                </c:pt>
                <c:pt idx="260">
                  <c:v>-76.012175999999982</c:v>
                </c:pt>
                <c:pt idx="261">
                  <c:v>-76.012175999999982</c:v>
                </c:pt>
                <c:pt idx="262">
                  <c:v>-76.012175999999982</c:v>
                </c:pt>
                <c:pt idx="263">
                  <c:v>-76.012175999999982</c:v>
                </c:pt>
                <c:pt idx="264">
                  <c:v>-76.012175999999982</c:v>
                </c:pt>
                <c:pt idx="265">
                  <c:v>-76.012175999999982</c:v>
                </c:pt>
                <c:pt idx="266">
                  <c:v>-76.012175999999982</c:v>
                </c:pt>
                <c:pt idx="267">
                  <c:v>-76.012175999999982</c:v>
                </c:pt>
                <c:pt idx="268">
                  <c:v>-76.012175999999982</c:v>
                </c:pt>
                <c:pt idx="269">
                  <c:v>-76.012175999999982</c:v>
                </c:pt>
                <c:pt idx="270">
                  <c:v>-76.012175999999982</c:v>
                </c:pt>
                <c:pt idx="271">
                  <c:v>-76.012175999999982</c:v>
                </c:pt>
                <c:pt idx="272">
                  <c:v>-76.012175999999982</c:v>
                </c:pt>
                <c:pt idx="273">
                  <c:v>-76.012175999999982</c:v>
                </c:pt>
                <c:pt idx="274">
                  <c:v>-76.012175999999982</c:v>
                </c:pt>
                <c:pt idx="275">
                  <c:v>-76.012175999999982</c:v>
                </c:pt>
                <c:pt idx="276">
                  <c:v>-76.012175999999982</c:v>
                </c:pt>
                <c:pt idx="277">
                  <c:v>-76.012175999999982</c:v>
                </c:pt>
                <c:pt idx="278">
                  <c:v>-76.012175999999982</c:v>
                </c:pt>
                <c:pt idx="279">
                  <c:v>-76.012175999999982</c:v>
                </c:pt>
                <c:pt idx="280">
                  <c:v>-76.012175999999982</c:v>
                </c:pt>
                <c:pt idx="281">
                  <c:v>-76.012175999999982</c:v>
                </c:pt>
                <c:pt idx="282">
                  <c:v>-76.012175999999982</c:v>
                </c:pt>
                <c:pt idx="283">
                  <c:v>-76.012175999999982</c:v>
                </c:pt>
                <c:pt idx="284">
                  <c:v>-76.012175999999982</c:v>
                </c:pt>
                <c:pt idx="285">
                  <c:v>-76.012175999999982</c:v>
                </c:pt>
                <c:pt idx="286">
                  <c:v>-76.012175999999982</c:v>
                </c:pt>
                <c:pt idx="287">
                  <c:v>-76.012175999999982</c:v>
                </c:pt>
                <c:pt idx="288">
                  <c:v>-76.012175999999982</c:v>
                </c:pt>
                <c:pt idx="289">
                  <c:v>-76.012175999999982</c:v>
                </c:pt>
                <c:pt idx="290">
                  <c:v>-76.012175999999982</c:v>
                </c:pt>
                <c:pt idx="291">
                  <c:v>-76.012175999999982</c:v>
                </c:pt>
                <c:pt idx="292">
                  <c:v>-76.012175999999982</c:v>
                </c:pt>
                <c:pt idx="293">
                  <c:v>-76.012175999999982</c:v>
                </c:pt>
                <c:pt idx="294">
                  <c:v>-76.012175999999982</c:v>
                </c:pt>
                <c:pt idx="295">
                  <c:v>-76.012175999999982</c:v>
                </c:pt>
                <c:pt idx="296">
                  <c:v>-76.012175999999982</c:v>
                </c:pt>
                <c:pt idx="297">
                  <c:v>-76.012175999999982</c:v>
                </c:pt>
                <c:pt idx="298">
                  <c:v>-76.012175999999982</c:v>
                </c:pt>
                <c:pt idx="299">
                  <c:v>-76.012175999999982</c:v>
                </c:pt>
                <c:pt idx="300">
                  <c:v>-76.012175999999982</c:v>
                </c:pt>
                <c:pt idx="301">
                  <c:v>-76.012175999999982</c:v>
                </c:pt>
                <c:pt idx="302">
                  <c:v>-76.012175999999982</c:v>
                </c:pt>
                <c:pt idx="303">
                  <c:v>-76.012175999999982</c:v>
                </c:pt>
                <c:pt idx="304">
                  <c:v>-76.012175999999982</c:v>
                </c:pt>
                <c:pt idx="305">
                  <c:v>-76.012175999999982</c:v>
                </c:pt>
                <c:pt idx="306">
                  <c:v>-76.012175999999982</c:v>
                </c:pt>
                <c:pt idx="307">
                  <c:v>-76.012175999999982</c:v>
                </c:pt>
                <c:pt idx="308">
                  <c:v>-76.012175999999982</c:v>
                </c:pt>
                <c:pt idx="309">
                  <c:v>-76.012175999999982</c:v>
                </c:pt>
                <c:pt idx="310">
                  <c:v>-76.012175999999982</c:v>
                </c:pt>
                <c:pt idx="311">
                  <c:v>-76.012175999999982</c:v>
                </c:pt>
                <c:pt idx="312">
                  <c:v>-76.012175999999982</c:v>
                </c:pt>
                <c:pt idx="313">
                  <c:v>-76.012175999999982</c:v>
                </c:pt>
                <c:pt idx="314">
                  <c:v>-76.012175999999982</c:v>
                </c:pt>
                <c:pt idx="315">
                  <c:v>-76.012175999999982</c:v>
                </c:pt>
                <c:pt idx="316">
                  <c:v>-76.012175999999982</c:v>
                </c:pt>
                <c:pt idx="317">
                  <c:v>-76.012175999999982</c:v>
                </c:pt>
                <c:pt idx="318">
                  <c:v>-76.012175999999982</c:v>
                </c:pt>
                <c:pt idx="319">
                  <c:v>-76.012175999999982</c:v>
                </c:pt>
                <c:pt idx="320">
                  <c:v>-76.012175999999982</c:v>
                </c:pt>
                <c:pt idx="321">
                  <c:v>-76.012175999999982</c:v>
                </c:pt>
                <c:pt idx="322">
                  <c:v>-76.012175999999982</c:v>
                </c:pt>
                <c:pt idx="323">
                  <c:v>-76.012175999999982</c:v>
                </c:pt>
                <c:pt idx="324">
                  <c:v>-76.012175999999982</c:v>
                </c:pt>
                <c:pt idx="325">
                  <c:v>-76.012175999999982</c:v>
                </c:pt>
                <c:pt idx="326">
                  <c:v>-76.012175999999982</c:v>
                </c:pt>
                <c:pt idx="327">
                  <c:v>-76.012175999999982</c:v>
                </c:pt>
                <c:pt idx="328">
                  <c:v>-76.012175999999982</c:v>
                </c:pt>
                <c:pt idx="329">
                  <c:v>-76.012175999999982</c:v>
                </c:pt>
                <c:pt idx="330">
                  <c:v>-76.012175999999982</c:v>
                </c:pt>
                <c:pt idx="331">
                  <c:v>-76.012175999999982</c:v>
                </c:pt>
                <c:pt idx="332">
                  <c:v>-76.012175999999982</c:v>
                </c:pt>
                <c:pt idx="333">
                  <c:v>-76.012175999999982</c:v>
                </c:pt>
                <c:pt idx="334">
                  <c:v>-76.012175999999982</c:v>
                </c:pt>
                <c:pt idx="335">
                  <c:v>-76.012175999999982</c:v>
                </c:pt>
                <c:pt idx="336">
                  <c:v>-76.012175999999982</c:v>
                </c:pt>
                <c:pt idx="337">
                  <c:v>-76.012175999999982</c:v>
                </c:pt>
                <c:pt idx="338">
                  <c:v>-76.012175999999982</c:v>
                </c:pt>
                <c:pt idx="339">
                  <c:v>-76.012175999999982</c:v>
                </c:pt>
                <c:pt idx="340">
                  <c:v>-76.012175999999982</c:v>
                </c:pt>
                <c:pt idx="341">
                  <c:v>-76.012175999999982</c:v>
                </c:pt>
                <c:pt idx="342">
                  <c:v>-76.012175999999982</c:v>
                </c:pt>
                <c:pt idx="343">
                  <c:v>-76.012175999999982</c:v>
                </c:pt>
                <c:pt idx="344">
                  <c:v>-76.012175999999982</c:v>
                </c:pt>
                <c:pt idx="345">
                  <c:v>-76.012175999999982</c:v>
                </c:pt>
                <c:pt idx="346">
                  <c:v>-76.012175999999982</c:v>
                </c:pt>
                <c:pt idx="347">
                  <c:v>-76.012175999999982</c:v>
                </c:pt>
                <c:pt idx="348">
                  <c:v>-76.012175999999982</c:v>
                </c:pt>
                <c:pt idx="349">
                  <c:v>-76.012175999999982</c:v>
                </c:pt>
                <c:pt idx="350">
                  <c:v>-76.012175999999982</c:v>
                </c:pt>
                <c:pt idx="351">
                  <c:v>-76.012175999999982</c:v>
                </c:pt>
                <c:pt idx="352">
                  <c:v>-76.012175999999982</c:v>
                </c:pt>
                <c:pt idx="353">
                  <c:v>-76.012175999999982</c:v>
                </c:pt>
                <c:pt idx="354">
                  <c:v>-76.012175999999982</c:v>
                </c:pt>
                <c:pt idx="355">
                  <c:v>-76.012175999999982</c:v>
                </c:pt>
                <c:pt idx="356">
                  <c:v>-76.012175999999982</c:v>
                </c:pt>
                <c:pt idx="357">
                  <c:v>-76.012175999999982</c:v>
                </c:pt>
                <c:pt idx="358">
                  <c:v>-76.012175999999982</c:v>
                </c:pt>
                <c:pt idx="359">
                  <c:v>-76.012175999999982</c:v>
                </c:pt>
                <c:pt idx="360">
                  <c:v>-76.012175999999982</c:v>
                </c:pt>
                <c:pt idx="361">
                  <c:v>-76.012175999999982</c:v>
                </c:pt>
                <c:pt idx="362">
                  <c:v>-76.012175999999982</c:v>
                </c:pt>
                <c:pt idx="363">
                  <c:v>-76.012175999999982</c:v>
                </c:pt>
                <c:pt idx="364">
                  <c:v>-76.012175999999982</c:v>
                </c:pt>
                <c:pt idx="365">
                  <c:v>-76.012175999999982</c:v>
                </c:pt>
                <c:pt idx="366">
                  <c:v>-76.012175999999982</c:v>
                </c:pt>
                <c:pt idx="367">
                  <c:v>-76.012175999999982</c:v>
                </c:pt>
                <c:pt idx="368">
                  <c:v>-76.012175999999982</c:v>
                </c:pt>
                <c:pt idx="369">
                  <c:v>-76.012175999999982</c:v>
                </c:pt>
                <c:pt idx="370">
                  <c:v>-76.012175999999982</c:v>
                </c:pt>
                <c:pt idx="371">
                  <c:v>-76.012175999999982</c:v>
                </c:pt>
                <c:pt idx="372">
                  <c:v>-76.012175999999982</c:v>
                </c:pt>
                <c:pt idx="373">
                  <c:v>-76.012175999999982</c:v>
                </c:pt>
                <c:pt idx="374">
                  <c:v>-76.012175999999982</c:v>
                </c:pt>
                <c:pt idx="375">
                  <c:v>-76.012175999999982</c:v>
                </c:pt>
                <c:pt idx="376">
                  <c:v>-76.012175999999982</c:v>
                </c:pt>
                <c:pt idx="377">
                  <c:v>-76.012175999999982</c:v>
                </c:pt>
                <c:pt idx="378">
                  <c:v>-76.012175999999982</c:v>
                </c:pt>
                <c:pt idx="379">
                  <c:v>-76.012175999999982</c:v>
                </c:pt>
                <c:pt idx="380">
                  <c:v>-76.012175999999982</c:v>
                </c:pt>
                <c:pt idx="381">
                  <c:v>-76.012175999999982</c:v>
                </c:pt>
                <c:pt idx="382">
                  <c:v>-76.012175999999982</c:v>
                </c:pt>
                <c:pt idx="383">
                  <c:v>-76.012175999999982</c:v>
                </c:pt>
                <c:pt idx="384">
                  <c:v>-76.012175999999982</c:v>
                </c:pt>
                <c:pt idx="385">
                  <c:v>-76.012175999999982</c:v>
                </c:pt>
                <c:pt idx="386">
                  <c:v>-76.012175999999982</c:v>
                </c:pt>
                <c:pt idx="387">
                  <c:v>-76.012175999999982</c:v>
                </c:pt>
                <c:pt idx="388">
                  <c:v>-76.012175999999982</c:v>
                </c:pt>
                <c:pt idx="389">
                  <c:v>-76.012175999999982</c:v>
                </c:pt>
                <c:pt idx="390">
                  <c:v>-76.012175999999982</c:v>
                </c:pt>
                <c:pt idx="391">
                  <c:v>-76.012175999999982</c:v>
                </c:pt>
                <c:pt idx="392">
                  <c:v>-76.012175999999982</c:v>
                </c:pt>
                <c:pt idx="393">
                  <c:v>-76.012175999999982</c:v>
                </c:pt>
                <c:pt idx="394">
                  <c:v>-76.012175999999982</c:v>
                </c:pt>
                <c:pt idx="395">
                  <c:v>-76.012175999999982</c:v>
                </c:pt>
                <c:pt idx="396">
                  <c:v>-76.012175999999982</c:v>
                </c:pt>
                <c:pt idx="397">
                  <c:v>-76.012175999999982</c:v>
                </c:pt>
                <c:pt idx="398">
                  <c:v>-76.012175999999982</c:v>
                </c:pt>
                <c:pt idx="399">
                  <c:v>-76.012175999999982</c:v>
                </c:pt>
                <c:pt idx="400">
                  <c:v>-76.012175999999982</c:v>
                </c:pt>
                <c:pt idx="401">
                  <c:v>-76.012175999999982</c:v>
                </c:pt>
                <c:pt idx="402">
                  <c:v>-76.012175999999982</c:v>
                </c:pt>
                <c:pt idx="403">
                  <c:v>-76.012175999999982</c:v>
                </c:pt>
                <c:pt idx="404">
                  <c:v>-76.012175999999982</c:v>
                </c:pt>
                <c:pt idx="405">
                  <c:v>-76.012175999999982</c:v>
                </c:pt>
                <c:pt idx="406">
                  <c:v>-76.012175999999982</c:v>
                </c:pt>
                <c:pt idx="407">
                  <c:v>-76.012175999999982</c:v>
                </c:pt>
                <c:pt idx="408">
                  <c:v>-76.012175999999982</c:v>
                </c:pt>
                <c:pt idx="409">
                  <c:v>-76.012175999999982</c:v>
                </c:pt>
                <c:pt idx="410">
                  <c:v>-76.012175999999982</c:v>
                </c:pt>
                <c:pt idx="411">
                  <c:v>-76.012175999999982</c:v>
                </c:pt>
                <c:pt idx="412">
                  <c:v>-76.012175999999982</c:v>
                </c:pt>
                <c:pt idx="413">
                  <c:v>-76.012175999999982</c:v>
                </c:pt>
                <c:pt idx="414">
                  <c:v>-76.012175999999982</c:v>
                </c:pt>
                <c:pt idx="415">
                  <c:v>-76.012175999999982</c:v>
                </c:pt>
                <c:pt idx="416">
                  <c:v>-76.012175999999982</c:v>
                </c:pt>
                <c:pt idx="417">
                  <c:v>-76.012175999999982</c:v>
                </c:pt>
                <c:pt idx="418">
                  <c:v>-76.012175999999982</c:v>
                </c:pt>
                <c:pt idx="419">
                  <c:v>-76.012175999999982</c:v>
                </c:pt>
                <c:pt idx="420">
                  <c:v>-76.012175999999982</c:v>
                </c:pt>
                <c:pt idx="421">
                  <c:v>-76.012175999999982</c:v>
                </c:pt>
                <c:pt idx="422">
                  <c:v>-76.012175999999982</c:v>
                </c:pt>
                <c:pt idx="423">
                  <c:v>-76.012175999999982</c:v>
                </c:pt>
                <c:pt idx="424">
                  <c:v>-76.012175999999982</c:v>
                </c:pt>
                <c:pt idx="425">
                  <c:v>-76.012175999999982</c:v>
                </c:pt>
                <c:pt idx="426">
                  <c:v>-76.012175999999982</c:v>
                </c:pt>
                <c:pt idx="427">
                  <c:v>-76.012175999999982</c:v>
                </c:pt>
                <c:pt idx="428">
                  <c:v>-76.012175999999982</c:v>
                </c:pt>
                <c:pt idx="429">
                  <c:v>-76.012175999999982</c:v>
                </c:pt>
                <c:pt idx="430">
                  <c:v>-76.012175999999982</c:v>
                </c:pt>
                <c:pt idx="431">
                  <c:v>-76.012175999999982</c:v>
                </c:pt>
                <c:pt idx="432">
                  <c:v>-76.012175999999982</c:v>
                </c:pt>
                <c:pt idx="433">
                  <c:v>-76.012175999999982</c:v>
                </c:pt>
                <c:pt idx="434">
                  <c:v>-76.012175999999982</c:v>
                </c:pt>
                <c:pt idx="435">
                  <c:v>-76.012175999999982</c:v>
                </c:pt>
                <c:pt idx="436">
                  <c:v>-76.012175999999982</c:v>
                </c:pt>
                <c:pt idx="437">
                  <c:v>-76.012175999999982</c:v>
                </c:pt>
                <c:pt idx="438">
                  <c:v>-76.012175999999982</c:v>
                </c:pt>
                <c:pt idx="439">
                  <c:v>-76.012175999999982</c:v>
                </c:pt>
                <c:pt idx="440">
                  <c:v>-76.012175999999982</c:v>
                </c:pt>
                <c:pt idx="441">
                  <c:v>-76.012175999999982</c:v>
                </c:pt>
                <c:pt idx="442">
                  <c:v>-76.012175999999982</c:v>
                </c:pt>
                <c:pt idx="443">
                  <c:v>-76.012175999999982</c:v>
                </c:pt>
                <c:pt idx="444">
                  <c:v>-76.012175999999982</c:v>
                </c:pt>
                <c:pt idx="445">
                  <c:v>-76.012175999999982</c:v>
                </c:pt>
                <c:pt idx="446">
                  <c:v>-76.012175999999982</c:v>
                </c:pt>
                <c:pt idx="447">
                  <c:v>-76.012175999999982</c:v>
                </c:pt>
                <c:pt idx="448">
                  <c:v>-76.012175999999982</c:v>
                </c:pt>
                <c:pt idx="449">
                  <c:v>-76.012175999999982</c:v>
                </c:pt>
                <c:pt idx="450">
                  <c:v>-76.012175999999982</c:v>
                </c:pt>
                <c:pt idx="451">
                  <c:v>-76.012175999999982</c:v>
                </c:pt>
                <c:pt idx="452">
                  <c:v>-76.012175999999982</c:v>
                </c:pt>
                <c:pt idx="453">
                  <c:v>-76.012175999999982</c:v>
                </c:pt>
                <c:pt idx="454">
                  <c:v>-76.012175999999982</c:v>
                </c:pt>
                <c:pt idx="455">
                  <c:v>-76.012175999999982</c:v>
                </c:pt>
                <c:pt idx="456">
                  <c:v>-76.012175999999982</c:v>
                </c:pt>
                <c:pt idx="457">
                  <c:v>-76.012175999999982</c:v>
                </c:pt>
                <c:pt idx="458">
                  <c:v>-76.012175999999982</c:v>
                </c:pt>
                <c:pt idx="459">
                  <c:v>-76.012175999999982</c:v>
                </c:pt>
                <c:pt idx="460">
                  <c:v>-76.012175999999982</c:v>
                </c:pt>
                <c:pt idx="461">
                  <c:v>-76.012175999999982</c:v>
                </c:pt>
                <c:pt idx="462">
                  <c:v>-76.012175999999982</c:v>
                </c:pt>
                <c:pt idx="463">
                  <c:v>-76.012175999999982</c:v>
                </c:pt>
                <c:pt idx="464">
                  <c:v>-76.012175999999982</c:v>
                </c:pt>
                <c:pt idx="465">
                  <c:v>-76.012175999999982</c:v>
                </c:pt>
                <c:pt idx="466">
                  <c:v>-76.012175999999982</c:v>
                </c:pt>
                <c:pt idx="467">
                  <c:v>-76.012175999999982</c:v>
                </c:pt>
                <c:pt idx="468">
                  <c:v>-76.012175999999982</c:v>
                </c:pt>
                <c:pt idx="469">
                  <c:v>-76.012175999999982</c:v>
                </c:pt>
                <c:pt idx="470">
                  <c:v>-76.012175999999982</c:v>
                </c:pt>
                <c:pt idx="471">
                  <c:v>-76.012175999999982</c:v>
                </c:pt>
                <c:pt idx="472">
                  <c:v>-76.012175999999982</c:v>
                </c:pt>
                <c:pt idx="473">
                  <c:v>-76.012175999999982</c:v>
                </c:pt>
                <c:pt idx="474">
                  <c:v>-76.012175999999982</c:v>
                </c:pt>
                <c:pt idx="475">
                  <c:v>-76.012175999999982</c:v>
                </c:pt>
                <c:pt idx="476">
                  <c:v>-76.012175999999982</c:v>
                </c:pt>
                <c:pt idx="477">
                  <c:v>-76.012175999999982</c:v>
                </c:pt>
                <c:pt idx="478">
                  <c:v>-76.012175999999982</c:v>
                </c:pt>
                <c:pt idx="479">
                  <c:v>-76.012175999999982</c:v>
                </c:pt>
                <c:pt idx="480">
                  <c:v>-76.012175999999982</c:v>
                </c:pt>
                <c:pt idx="481">
                  <c:v>-76.012175999999982</c:v>
                </c:pt>
                <c:pt idx="482">
                  <c:v>-76.012175999999982</c:v>
                </c:pt>
                <c:pt idx="483">
                  <c:v>-76.012175999999982</c:v>
                </c:pt>
                <c:pt idx="484">
                  <c:v>-76.012175999999982</c:v>
                </c:pt>
                <c:pt idx="485">
                  <c:v>-76.012175999999982</c:v>
                </c:pt>
                <c:pt idx="486">
                  <c:v>-76.012175999999982</c:v>
                </c:pt>
                <c:pt idx="487">
                  <c:v>-76.012175999999982</c:v>
                </c:pt>
                <c:pt idx="488">
                  <c:v>-76.012175999999982</c:v>
                </c:pt>
                <c:pt idx="489">
                  <c:v>-76.012175999999982</c:v>
                </c:pt>
                <c:pt idx="490">
                  <c:v>-76.012175999999982</c:v>
                </c:pt>
                <c:pt idx="491">
                  <c:v>-76.012175999999982</c:v>
                </c:pt>
                <c:pt idx="492">
                  <c:v>-76.012175999999982</c:v>
                </c:pt>
                <c:pt idx="493">
                  <c:v>-76.012175999999982</c:v>
                </c:pt>
                <c:pt idx="494">
                  <c:v>-76.012175999999982</c:v>
                </c:pt>
                <c:pt idx="495">
                  <c:v>-76.012175999999982</c:v>
                </c:pt>
                <c:pt idx="496">
                  <c:v>-76.012175999999982</c:v>
                </c:pt>
                <c:pt idx="497">
                  <c:v>-76.012175999999982</c:v>
                </c:pt>
                <c:pt idx="498">
                  <c:v>-76.012175999999982</c:v>
                </c:pt>
                <c:pt idx="499">
                  <c:v>-76.012175999999982</c:v>
                </c:pt>
              </c:numCache>
            </c:numRef>
          </c:xVal>
          <c:yVal>
            <c:numRef>
              <c:f>'C:\Users\Dale\Dropbox\LTRANS SEED\Tangier\sim3_may1997\[Sim 3_2.25.2013.xlsx]day 2_May97 '!$G$503:$G$1002</c:f>
              <c:numCache>
                <c:formatCode>General</c:formatCode>
                <c:ptCount val="500"/>
                <c:pt idx="0">
                  <c:v>37.826201000000005</c:v>
                </c:pt>
                <c:pt idx="1">
                  <c:v>37.826201000000005</c:v>
                </c:pt>
                <c:pt idx="2">
                  <c:v>37.826201000000005</c:v>
                </c:pt>
                <c:pt idx="3">
                  <c:v>37.826201000000005</c:v>
                </c:pt>
                <c:pt idx="4">
                  <c:v>37.826201000000005</c:v>
                </c:pt>
                <c:pt idx="5">
                  <c:v>37.826201000000005</c:v>
                </c:pt>
                <c:pt idx="6">
                  <c:v>37.826201000000005</c:v>
                </c:pt>
                <c:pt idx="7">
                  <c:v>37.826201000000005</c:v>
                </c:pt>
                <c:pt idx="8">
                  <c:v>37.826201000000005</c:v>
                </c:pt>
                <c:pt idx="9">
                  <c:v>37.826201000000005</c:v>
                </c:pt>
                <c:pt idx="10">
                  <c:v>37.826201000000005</c:v>
                </c:pt>
                <c:pt idx="11">
                  <c:v>37.826201000000005</c:v>
                </c:pt>
                <c:pt idx="12">
                  <c:v>37.826201000000005</c:v>
                </c:pt>
                <c:pt idx="13">
                  <c:v>37.826201000000005</c:v>
                </c:pt>
                <c:pt idx="14">
                  <c:v>37.826201000000005</c:v>
                </c:pt>
                <c:pt idx="15">
                  <c:v>37.826201000000005</c:v>
                </c:pt>
                <c:pt idx="16">
                  <c:v>37.826201000000005</c:v>
                </c:pt>
                <c:pt idx="17">
                  <c:v>37.826201000000005</c:v>
                </c:pt>
                <c:pt idx="18">
                  <c:v>37.826201000000005</c:v>
                </c:pt>
                <c:pt idx="19">
                  <c:v>37.826201000000005</c:v>
                </c:pt>
                <c:pt idx="20">
                  <c:v>37.826201000000005</c:v>
                </c:pt>
                <c:pt idx="21">
                  <c:v>37.826201000000005</c:v>
                </c:pt>
                <c:pt idx="22">
                  <c:v>37.826201000000005</c:v>
                </c:pt>
                <c:pt idx="23">
                  <c:v>37.826201000000005</c:v>
                </c:pt>
                <c:pt idx="24">
                  <c:v>37.826201000000005</c:v>
                </c:pt>
                <c:pt idx="25">
                  <c:v>37.826201000000005</c:v>
                </c:pt>
                <c:pt idx="26">
                  <c:v>37.826201000000005</c:v>
                </c:pt>
                <c:pt idx="27">
                  <c:v>37.826201000000005</c:v>
                </c:pt>
                <c:pt idx="28">
                  <c:v>37.826201000000005</c:v>
                </c:pt>
                <c:pt idx="29">
                  <c:v>37.826201000000005</c:v>
                </c:pt>
                <c:pt idx="30">
                  <c:v>37.826201000000005</c:v>
                </c:pt>
                <c:pt idx="31">
                  <c:v>37.826201000000005</c:v>
                </c:pt>
                <c:pt idx="32">
                  <c:v>37.826201000000005</c:v>
                </c:pt>
                <c:pt idx="33">
                  <c:v>37.826201000000005</c:v>
                </c:pt>
                <c:pt idx="34">
                  <c:v>37.826201000000005</c:v>
                </c:pt>
                <c:pt idx="35">
                  <c:v>37.826201000000005</c:v>
                </c:pt>
                <c:pt idx="36">
                  <c:v>37.826201000000005</c:v>
                </c:pt>
                <c:pt idx="37">
                  <c:v>37.826201000000005</c:v>
                </c:pt>
                <c:pt idx="38">
                  <c:v>37.826201000000005</c:v>
                </c:pt>
                <c:pt idx="39">
                  <c:v>37.826201000000005</c:v>
                </c:pt>
                <c:pt idx="40">
                  <c:v>37.826201000000005</c:v>
                </c:pt>
                <c:pt idx="41">
                  <c:v>37.826201000000005</c:v>
                </c:pt>
                <c:pt idx="42">
                  <c:v>37.826201000000005</c:v>
                </c:pt>
                <c:pt idx="43">
                  <c:v>37.826201000000005</c:v>
                </c:pt>
                <c:pt idx="44">
                  <c:v>37.826201000000005</c:v>
                </c:pt>
                <c:pt idx="45">
                  <c:v>37.826201000000005</c:v>
                </c:pt>
                <c:pt idx="46">
                  <c:v>37.826201000000005</c:v>
                </c:pt>
                <c:pt idx="47">
                  <c:v>37.826201000000005</c:v>
                </c:pt>
                <c:pt idx="48">
                  <c:v>37.826201000000005</c:v>
                </c:pt>
                <c:pt idx="49">
                  <c:v>37.826201000000005</c:v>
                </c:pt>
                <c:pt idx="50">
                  <c:v>37.826201000000005</c:v>
                </c:pt>
                <c:pt idx="51">
                  <c:v>37.826201000000005</c:v>
                </c:pt>
                <c:pt idx="52">
                  <c:v>37.826201000000005</c:v>
                </c:pt>
                <c:pt idx="53">
                  <c:v>37.826201000000005</c:v>
                </c:pt>
                <c:pt idx="54">
                  <c:v>37.826201000000005</c:v>
                </c:pt>
                <c:pt idx="55">
                  <c:v>37.826201000000005</c:v>
                </c:pt>
                <c:pt idx="56">
                  <c:v>37.826201000000005</c:v>
                </c:pt>
                <c:pt idx="57">
                  <c:v>37.826201000000005</c:v>
                </c:pt>
                <c:pt idx="58">
                  <c:v>37.826201000000005</c:v>
                </c:pt>
                <c:pt idx="59">
                  <c:v>37.826201000000005</c:v>
                </c:pt>
                <c:pt idx="60">
                  <c:v>37.826201000000005</c:v>
                </c:pt>
                <c:pt idx="61">
                  <c:v>37.826201000000005</c:v>
                </c:pt>
                <c:pt idx="62">
                  <c:v>37.826201000000005</c:v>
                </c:pt>
                <c:pt idx="63">
                  <c:v>37.826201000000005</c:v>
                </c:pt>
                <c:pt idx="64">
                  <c:v>37.826201000000005</c:v>
                </c:pt>
                <c:pt idx="65">
                  <c:v>37.826201000000005</c:v>
                </c:pt>
                <c:pt idx="66">
                  <c:v>37.826201000000005</c:v>
                </c:pt>
                <c:pt idx="67">
                  <c:v>37.826201000000005</c:v>
                </c:pt>
                <c:pt idx="68">
                  <c:v>37.826201000000005</c:v>
                </c:pt>
                <c:pt idx="69">
                  <c:v>37.826201000000005</c:v>
                </c:pt>
                <c:pt idx="70">
                  <c:v>37.826201000000005</c:v>
                </c:pt>
                <c:pt idx="71">
                  <c:v>37.826201000000005</c:v>
                </c:pt>
                <c:pt idx="72">
                  <c:v>37.826201000000005</c:v>
                </c:pt>
                <c:pt idx="73">
                  <c:v>37.826201000000005</c:v>
                </c:pt>
                <c:pt idx="74">
                  <c:v>37.826201000000005</c:v>
                </c:pt>
                <c:pt idx="75">
                  <c:v>37.826201000000005</c:v>
                </c:pt>
                <c:pt idx="76">
                  <c:v>37.826201000000005</c:v>
                </c:pt>
                <c:pt idx="77">
                  <c:v>37.826201000000005</c:v>
                </c:pt>
                <c:pt idx="78">
                  <c:v>37.826201000000005</c:v>
                </c:pt>
                <c:pt idx="79">
                  <c:v>37.826201000000005</c:v>
                </c:pt>
                <c:pt idx="80">
                  <c:v>37.826201000000005</c:v>
                </c:pt>
                <c:pt idx="81">
                  <c:v>37.826201000000005</c:v>
                </c:pt>
                <c:pt idx="82">
                  <c:v>37.826201000000005</c:v>
                </c:pt>
                <c:pt idx="83">
                  <c:v>37.826201000000005</c:v>
                </c:pt>
                <c:pt idx="84">
                  <c:v>37.826201000000005</c:v>
                </c:pt>
                <c:pt idx="85">
                  <c:v>37.826201000000005</c:v>
                </c:pt>
                <c:pt idx="86">
                  <c:v>37.826201000000005</c:v>
                </c:pt>
                <c:pt idx="87">
                  <c:v>37.826201000000005</c:v>
                </c:pt>
                <c:pt idx="88">
                  <c:v>37.826201000000005</c:v>
                </c:pt>
                <c:pt idx="89">
                  <c:v>37.826201000000005</c:v>
                </c:pt>
                <c:pt idx="90">
                  <c:v>37.826201000000005</c:v>
                </c:pt>
                <c:pt idx="91">
                  <c:v>37.826201000000005</c:v>
                </c:pt>
                <c:pt idx="92">
                  <c:v>37.826201000000005</c:v>
                </c:pt>
                <c:pt idx="93">
                  <c:v>37.826201000000005</c:v>
                </c:pt>
                <c:pt idx="94">
                  <c:v>37.826201000000005</c:v>
                </c:pt>
                <c:pt idx="95">
                  <c:v>37.826201000000005</c:v>
                </c:pt>
                <c:pt idx="96">
                  <c:v>37.826201000000005</c:v>
                </c:pt>
                <c:pt idx="97">
                  <c:v>37.826201000000005</c:v>
                </c:pt>
                <c:pt idx="98">
                  <c:v>37.826201000000005</c:v>
                </c:pt>
                <c:pt idx="99">
                  <c:v>37.826201000000005</c:v>
                </c:pt>
                <c:pt idx="100">
                  <c:v>37.826201000000005</c:v>
                </c:pt>
                <c:pt idx="101">
                  <c:v>37.826201000000005</c:v>
                </c:pt>
                <c:pt idx="102">
                  <c:v>37.826201000000005</c:v>
                </c:pt>
                <c:pt idx="103">
                  <c:v>37.826201000000005</c:v>
                </c:pt>
                <c:pt idx="104">
                  <c:v>37.826201000000005</c:v>
                </c:pt>
                <c:pt idx="105">
                  <c:v>37.826201000000005</c:v>
                </c:pt>
                <c:pt idx="106">
                  <c:v>37.826201000000005</c:v>
                </c:pt>
                <c:pt idx="107">
                  <c:v>37.826201000000005</c:v>
                </c:pt>
                <c:pt idx="108">
                  <c:v>37.826201000000005</c:v>
                </c:pt>
                <c:pt idx="109">
                  <c:v>37.826201000000005</c:v>
                </c:pt>
                <c:pt idx="110">
                  <c:v>37.826201000000005</c:v>
                </c:pt>
                <c:pt idx="111">
                  <c:v>37.826201000000005</c:v>
                </c:pt>
                <c:pt idx="112">
                  <c:v>37.826201000000005</c:v>
                </c:pt>
                <c:pt idx="113">
                  <c:v>37.826201000000005</c:v>
                </c:pt>
                <c:pt idx="114">
                  <c:v>37.826201000000005</c:v>
                </c:pt>
                <c:pt idx="115">
                  <c:v>37.826201000000005</c:v>
                </c:pt>
                <c:pt idx="116">
                  <c:v>37.826201000000005</c:v>
                </c:pt>
                <c:pt idx="117">
                  <c:v>37.826201000000005</c:v>
                </c:pt>
                <c:pt idx="118">
                  <c:v>37.826201000000005</c:v>
                </c:pt>
                <c:pt idx="119">
                  <c:v>37.826201000000005</c:v>
                </c:pt>
                <c:pt idx="120">
                  <c:v>37.826201000000005</c:v>
                </c:pt>
                <c:pt idx="121">
                  <c:v>37.826201000000005</c:v>
                </c:pt>
                <c:pt idx="122">
                  <c:v>37.826201000000005</c:v>
                </c:pt>
                <c:pt idx="123">
                  <c:v>37.826201000000005</c:v>
                </c:pt>
                <c:pt idx="124">
                  <c:v>37.826201000000005</c:v>
                </c:pt>
                <c:pt idx="125">
                  <c:v>37.826201000000005</c:v>
                </c:pt>
                <c:pt idx="126">
                  <c:v>37.826201000000005</c:v>
                </c:pt>
                <c:pt idx="127">
                  <c:v>37.826201000000005</c:v>
                </c:pt>
                <c:pt idx="128">
                  <c:v>37.826201000000005</c:v>
                </c:pt>
                <c:pt idx="129">
                  <c:v>37.826201000000005</c:v>
                </c:pt>
                <c:pt idx="130">
                  <c:v>37.826201000000005</c:v>
                </c:pt>
                <c:pt idx="131">
                  <c:v>37.826201000000005</c:v>
                </c:pt>
                <c:pt idx="132">
                  <c:v>37.826201000000005</c:v>
                </c:pt>
                <c:pt idx="133">
                  <c:v>37.826201000000005</c:v>
                </c:pt>
                <c:pt idx="134">
                  <c:v>37.826201000000005</c:v>
                </c:pt>
                <c:pt idx="135">
                  <c:v>37.826201000000005</c:v>
                </c:pt>
                <c:pt idx="136">
                  <c:v>37.826201000000005</c:v>
                </c:pt>
                <c:pt idx="137">
                  <c:v>37.826201000000005</c:v>
                </c:pt>
                <c:pt idx="138">
                  <c:v>37.826201000000005</c:v>
                </c:pt>
                <c:pt idx="139">
                  <c:v>37.826201000000005</c:v>
                </c:pt>
                <c:pt idx="140">
                  <c:v>37.826201000000005</c:v>
                </c:pt>
                <c:pt idx="141">
                  <c:v>37.826201000000005</c:v>
                </c:pt>
                <c:pt idx="142">
                  <c:v>37.826201000000005</c:v>
                </c:pt>
                <c:pt idx="143">
                  <c:v>37.826201000000005</c:v>
                </c:pt>
                <c:pt idx="144">
                  <c:v>37.826201000000005</c:v>
                </c:pt>
                <c:pt idx="145">
                  <c:v>37.826201000000005</c:v>
                </c:pt>
                <c:pt idx="146">
                  <c:v>37.826201000000005</c:v>
                </c:pt>
                <c:pt idx="147">
                  <c:v>37.826201000000005</c:v>
                </c:pt>
                <c:pt idx="148">
                  <c:v>37.826201000000005</c:v>
                </c:pt>
                <c:pt idx="149">
                  <c:v>37.826201000000005</c:v>
                </c:pt>
                <c:pt idx="150">
                  <c:v>37.826201000000005</c:v>
                </c:pt>
                <c:pt idx="151">
                  <c:v>37.826201000000005</c:v>
                </c:pt>
                <c:pt idx="152">
                  <c:v>37.826201000000005</c:v>
                </c:pt>
                <c:pt idx="153">
                  <c:v>37.826201000000005</c:v>
                </c:pt>
                <c:pt idx="154">
                  <c:v>37.826201000000005</c:v>
                </c:pt>
                <c:pt idx="155">
                  <c:v>37.826201000000005</c:v>
                </c:pt>
                <c:pt idx="156">
                  <c:v>37.826201000000005</c:v>
                </c:pt>
                <c:pt idx="157">
                  <c:v>37.826201000000005</c:v>
                </c:pt>
                <c:pt idx="158">
                  <c:v>37.826201000000005</c:v>
                </c:pt>
                <c:pt idx="159">
                  <c:v>37.826201000000005</c:v>
                </c:pt>
                <c:pt idx="160">
                  <c:v>37.826201000000005</c:v>
                </c:pt>
                <c:pt idx="161">
                  <c:v>37.826201000000005</c:v>
                </c:pt>
                <c:pt idx="162">
                  <c:v>37.826201000000005</c:v>
                </c:pt>
                <c:pt idx="163">
                  <c:v>37.826201000000005</c:v>
                </c:pt>
                <c:pt idx="164">
                  <c:v>37.826201000000005</c:v>
                </c:pt>
                <c:pt idx="165">
                  <c:v>37.826201000000005</c:v>
                </c:pt>
                <c:pt idx="166">
                  <c:v>37.826201000000005</c:v>
                </c:pt>
                <c:pt idx="167">
                  <c:v>37.826201000000005</c:v>
                </c:pt>
                <c:pt idx="168">
                  <c:v>37.826201000000005</c:v>
                </c:pt>
                <c:pt idx="169">
                  <c:v>37.826201000000005</c:v>
                </c:pt>
                <c:pt idx="170">
                  <c:v>37.826201000000005</c:v>
                </c:pt>
                <c:pt idx="171">
                  <c:v>37.826201000000005</c:v>
                </c:pt>
                <c:pt idx="172">
                  <c:v>37.826201000000005</c:v>
                </c:pt>
                <c:pt idx="173">
                  <c:v>37.826201000000005</c:v>
                </c:pt>
                <c:pt idx="174">
                  <c:v>37.826201000000005</c:v>
                </c:pt>
                <c:pt idx="175">
                  <c:v>37.826201000000005</c:v>
                </c:pt>
                <c:pt idx="176">
                  <c:v>37.826201000000005</c:v>
                </c:pt>
                <c:pt idx="177">
                  <c:v>37.826201000000005</c:v>
                </c:pt>
                <c:pt idx="178">
                  <c:v>37.826201000000005</c:v>
                </c:pt>
                <c:pt idx="179">
                  <c:v>37.826201000000005</c:v>
                </c:pt>
                <c:pt idx="180">
                  <c:v>37.826201000000005</c:v>
                </c:pt>
                <c:pt idx="181">
                  <c:v>37.826201000000005</c:v>
                </c:pt>
                <c:pt idx="182">
                  <c:v>37.826201000000005</c:v>
                </c:pt>
                <c:pt idx="183">
                  <c:v>37.826201000000005</c:v>
                </c:pt>
                <c:pt idx="184">
                  <c:v>37.826201000000005</c:v>
                </c:pt>
                <c:pt idx="185">
                  <c:v>37.826201000000005</c:v>
                </c:pt>
                <c:pt idx="186">
                  <c:v>37.826201000000005</c:v>
                </c:pt>
                <c:pt idx="187">
                  <c:v>37.826201000000005</c:v>
                </c:pt>
                <c:pt idx="188">
                  <c:v>37.826201000000005</c:v>
                </c:pt>
                <c:pt idx="189">
                  <c:v>37.826201000000005</c:v>
                </c:pt>
                <c:pt idx="190">
                  <c:v>37.826201000000005</c:v>
                </c:pt>
                <c:pt idx="191">
                  <c:v>37.826201000000005</c:v>
                </c:pt>
                <c:pt idx="192">
                  <c:v>37.826201000000005</c:v>
                </c:pt>
                <c:pt idx="193">
                  <c:v>37.826201000000005</c:v>
                </c:pt>
                <c:pt idx="194">
                  <c:v>37.826201000000005</c:v>
                </c:pt>
                <c:pt idx="195">
                  <c:v>37.826201000000005</c:v>
                </c:pt>
                <c:pt idx="196">
                  <c:v>37.826201000000005</c:v>
                </c:pt>
                <c:pt idx="197">
                  <c:v>37.826201000000005</c:v>
                </c:pt>
                <c:pt idx="198">
                  <c:v>37.826201000000005</c:v>
                </c:pt>
                <c:pt idx="199">
                  <c:v>37.826201000000005</c:v>
                </c:pt>
                <c:pt idx="200">
                  <c:v>37.826201000000005</c:v>
                </c:pt>
                <c:pt idx="201">
                  <c:v>37.826201000000005</c:v>
                </c:pt>
                <c:pt idx="202">
                  <c:v>37.826201000000005</c:v>
                </c:pt>
                <c:pt idx="203">
                  <c:v>37.826201000000005</c:v>
                </c:pt>
                <c:pt idx="204">
                  <c:v>37.826201000000005</c:v>
                </c:pt>
                <c:pt idx="205">
                  <c:v>37.826201000000005</c:v>
                </c:pt>
                <c:pt idx="206">
                  <c:v>37.826201000000005</c:v>
                </c:pt>
                <c:pt idx="207">
                  <c:v>37.826201000000005</c:v>
                </c:pt>
                <c:pt idx="208">
                  <c:v>37.826201000000005</c:v>
                </c:pt>
                <c:pt idx="209">
                  <c:v>37.826201000000005</c:v>
                </c:pt>
                <c:pt idx="210">
                  <c:v>37.826201000000005</c:v>
                </c:pt>
                <c:pt idx="211">
                  <c:v>37.826201000000005</c:v>
                </c:pt>
                <c:pt idx="212">
                  <c:v>37.826201000000005</c:v>
                </c:pt>
                <c:pt idx="213">
                  <c:v>37.826201000000005</c:v>
                </c:pt>
                <c:pt idx="214">
                  <c:v>37.826201000000005</c:v>
                </c:pt>
                <c:pt idx="215">
                  <c:v>37.826201000000005</c:v>
                </c:pt>
                <c:pt idx="216">
                  <c:v>37.826201000000005</c:v>
                </c:pt>
                <c:pt idx="217">
                  <c:v>37.826201000000005</c:v>
                </c:pt>
                <c:pt idx="218">
                  <c:v>37.826201000000005</c:v>
                </c:pt>
                <c:pt idx="219">
                  <c:v>37.826201000000005</c:v>
                </c:pt>
                <c:pt idx="220">
                  <c:v>37.826201000000005</c:v>
                </c:pt>
                <c:pt idx="221">
                  <c:v>37.826201000000005</c:v>
                </c:pt>
                <c:pt idx="222">
                  <c:v>37.826201000000005</c:v>
                </c:pt>
                <c:pt idx="223">
                  <c:v>37.826201000000005</c:v>
                </c:pt>
                <c:pt idx="224">
                  <c:v>37.826201000000005</c:v>
                </c:pt>
                <c:pt idx="225">
                  <c:v>37.826201000000005</c:v>
                </c:pt>
                <c:pt idx="226">
                  <c:v>37.826201000000005</c:v>
                </c:pt>
                <c:pt idx="227">
                  <c:v>37.826201000000005</c:v>
                </c:pt>
                <c:pt idx="228">
                  <c:v>37.826201000000005</c:v>
                </c:pt>
                <c:pt idx="229">
                  <c:v>37.826201000000005</c:v>
                </c:pt>
                <c:pt idx="230">
                  <c:v>37.826201000000005</c:v>
                </c:pt>
                <c:pt idx="231">
                  <c:v>37.826201000000005</c:v>
                </c:pt>
                <c:pt idx="232">
                  <c:v>37.826201000000005</c:v>
                </c:pt>
                <c:pt idx="233">
                  <c:v>37.826201000000005</c:v>
                </c:pt>
                <c:pt idx="234">
                  <c:v>37.826201000000005</c:v>
                </c:pt>
                <c:pt idx="235">
                  <c:v>37.826201000000005</c:v>
                </c:pt>
                <c:pt idx="236">
                  <c:v>37.826201000000005</c:v>
                </c:pt>
                <c:pt idx="237">
                  <c:v>37.826201000000005</c:v>
                </c:pt>
                <c:pt idx="238">
                  <c:v>37.826201000000005</c:v>
                </c:pt>
                <c:pt idx="239">
                  <c:v>37.826201000000005</c:v>
                </c:pt>
                <c:pt idx="240">
                  <c:v>37.826201000000005</c:v>
                </c:pt>
                <c:pt idx="241">
                  <c:v>37.826201000000005</c:v>
                </c:pt>
                <c:pt idx="242">
                  <c:v>37.826201000000005</c:v>
                </c:pt>
                <c:pt idx="243">
                  <c:v>37.826201000000005</c:v>
                </c:pt>
                <c:pt idx="244">
                  <c:v>37.826201000000005</c:v>
                </c:pt>
                <c:pt idx="245">
                  <c:v>37.826201000000005</c:v>
                </c:pt>
                <c:pt idx="246">
                  <c:v>37.826201000000005</c:v>
                </c:pt>
                <c:pt idx="247">
                  <c:v>37.826201000000005</c:v>
                </c:pt>
                <c:pt idx="248">
                  <c:v>37.826201000000005</c:v>
                </c:pt>
                <c:pt idx="249">
                  <c:v>37.826201000000005</c:v>
                </c:pt>
                <c:pt idx="250">
                  <c:v>37.826201000000005</c:v>
                </c:pt>
                <c:pt idx="251">
                  <c:v>37.826201000000005</c:v>
                </c:pt>
                <c:pt idx="252">
                  <c:v>37.826201000000005</c:v>
                </c:pt>
                <c:pt idx="253">
                  <c:v>37.826201000000005</c:v>
                </c:pt>
                <c:pt idx="254">
                  <c:v>37.826201000000005</c:v>
                </c:pt>
                <c:pt idx="255">
                  <c:v>37.826201000000005</c:v>
                </c:pt>
                <c:pt idx="256">
                  <c:v>37.826201000000005</c:v>
                </c:pt>
                <c:pt idx="257">
                  <c:v>37.826201000000005</c:v>
                </c:pt>
                <c:pt idx="258">
                  <c:v>37.826201000000005</c:v>
                </c:pt>
                <c:pt idx="259">
                  <c:v>37.826201000000005</c:v>
                </c:pt>
                <c:pt idx="260">
                  <c:v>37.826201000000005</c:v>
                </c:pt>
                <c:pt idx="261">
                  <c:v>37.826201000000005</c:v>
                </c:pt>
                <c:pt idx="262">
                  <c:v>37.826201000000005</c:v>
                </c:pt>
                <c:pt idx="263">
                  <c:v>37.826201000000005</c:v>
                </c:pt>
                <c:pt idx="264">
                  <c:v>37.826201000000005</c:v>
                </c:pt>
                <c:pt idx="265">
                  <c:v>37.826201000000005</c:v>
                </c:pt>
                <c:pt idx="266">
                  <c:v>37.826201000000005</c:v>
                </c:pt>
                <c:pt idx="267">
                  <c:v>37.826201000000005</c:v>
                </c:pt>
                <c:pt idx="268">
                  <c:v>37.826201000000005</c:v>
                </c:pt>
                <c:pt idx="269">
                  <c:v>37.826201000000005</c:v>
                </c:pt>
                <c:pt idx="270">
                  <c:v>37.826201000000005</c:v>
                </c:pt>
                <c:pt idx="271">
                  <c:v>37.826201000000005</c:v>
                </c:pt>
                <c:pt idx="272">
                  <c:v>37.826201000000005</c:v>
                </c:pt>
                <c:pt idx="273">
                  <c:v>37.826201000000005</c:v>
                </c:pt>
                <c:pt idx="274">
                  <c:v>37.826201000000005</c:v>
                </c:pt>
                <c:pt idx="275">
                  <c:v>37.826201000000005</c:v>
                </c:pt>
                <c:pt idx="276">
                  <c:v>37.826201000000005</c:v>
                </c:pt>
                <c:pt idx="277">
                  <c:v>37.826201000000005</c:v>
                </c:pt>
                <c:pt idx="278">
                  <c:v>37.826201000000005</c:v>
                </c:pt>
                <c:pt idx="279">
                  <c:v>37.826201000000005</c:v>
                </c:pt>
                <c:pt idx="280">
                  <c:v>37.826201000000005</c:v>
                </c:pt>
                <c:pt idx="281">
                  <c:v>37.826201000000005</c:v>
                </c:pt>
                <c:pt idx="282">
                  <c:v>37.826201000000005</c:v>
                </c:pt>
                <c:pt idx="283">
                  <c:v>37.826201000000005</c:v>
                </c:pt>
                <c:pt idx="284">
                  <c:v>37.826201000000005</c:v>
                </c:pt>
                <c:pt idx="285">
                  <c:v>37.826201000000005</c:v>
                </c:pt>
                <c:pt idx="286">
                  <c:v>37.826201000000005</c:v>
                </c:pt>
                <c:pt idx="287">
                  <c:v>37.826201000000005</c:v>
                </c:pt>
                <c:pt idx="288">
                  <c:v>37.826201000000005</c:v>
                </c:pt>
                <c:pt idx="289">
                  <c:v>37.826201000000005</c:v>
                </c:pt>
                <c:pt idx="290">
                  <c:v>37.826201000000005</c:v>
                </c:pt>
                <c:pt idx="291">
                  <c:v>37.826201000000005</c:v>
                </c:pt>
                <c:pt idx="292">
                  <c:v>37.826201000000005</c:v>
                </c:pt>
                <c:pt idx="293">
                  <c:v>37.826201000000005</c:v>
                </c:pt>
                <c:pt idx="294">
                  <c:v>37.826201000000005</c:v>
                </c:pt>
                <c:pt idx="295">
                  <c:v>37.826201000000005</c:v>
                </c:pt>
                <c:pt idx="296">
                  <c:v>37.826201000000005</c:v>
                </c:pt>
                <c:pt idx="297">
                  <c:v>37.826201000000005</c:v>
                </c:pt>
                <c:pt idx="298">
                  <c:v>37.826201000000005</c:v>
                </c:pt>
                <c:pt idx="299">
                  <c:v>37.826201000000005</c:v>
                </c:pt>
                <c:pt idx="300">
                  <c:v>37.826201000000005</c:v>
                </c:pt>
                <c:pt idx="301">
                  <c:v>37.826201000000005</c:v>
                </c:pt>
                <c:pt idx="302">
                  <c:v>37.826201000000005</c:v>
                </c:pt>
                <c:pt idx="303">
                  <c:v>37.826201000000005</c:v>
                </c:pt>
                <c:pt idx="304">
                  <c:v>37.826201000000005</c:v>
                </c:pt>
                <c:pt idx="305">
                  <c:v>37.826201000000005</c:v>
                </c:pt>
                <c:pt idx="306">
                  <c:v>37.826201000000005</c:v>
                </c:pt>
                <c:pt idx="307">
                  <c:v>37.826201000000005</c:v>
                </c:pt>
                <c:pt idx="308">
                  <c:v>37.826201000000005</c:v>
                </c:pt>
                <c:pt idx="309">
                  <c:v>37.826201000000005</c:v>
                </c:pt>
                <c:pt idx="310">
                  <c:v>37.826201000000005</c:v>
                </c:pt>
                <c:pt idx="311">
                  <c:v>37.826201000000005</c:v>
                </c:pt>
                <c:pt idx="312">
                  <c:v>37.826201000000005</c:v>
                </c:pt>
                <c:pt idx="313">
                  <c:v>37.826201000000005</c:v>
                </c:pt>
                <c:pt idx="314">
                  <c:v>37.826201000000005</c:v>
                </c:pt>
                <c:pt idx="315">
                  <c:v>37.826201000000005</c:v>
                </c:pt>
                <c:pt idx="316">
                  <c:v>37.826201000000005</c:v>
                </c:pt>
                <c:pt idx="317">
                  <c:v>37.826201000000005</c:v>
                </c:pt>
                <c:pt idx="318">
                  <c:v>37.826201000000005</c:v>
                </c:pt>
                <c:pt idx="319">
                  <c:v>37.826201000000005</c:v>
                </c:pt>
                <c:pt idx="320">
                  <c:v>37.826201000000005</c:v>
                </c:pt>
                <c:pt idx="321">
                  <c:v>37.826201000000005</c:v>
                </c:pt>
                <c:pt idx="322">
                  <c:v>37.826201000000005</c:v>
                </c:pt>
                <c:pt idx="323">
                  <c:v>37.826201000000005</c:v>
                </c:pt>
                <c:pt idx="324">
                  <c:v>37.826201000000005</c:v>
                </c:pt>
                <c:pt idx="325">
                  <c:v>37.826201000000005</c:v>
                </c:pt>
                <c:pt idx="326">
                  <c:v>37.826201000000005</c:v>
                </c:pt>
                <c:pt idx="327">
                  <c:v>37.826201000000005</c:v>
                </c:pt>
                <c:pt idx="328">
                  <c:v>37.826201000000005</c:v>
                </c:pt>
                <c:pt idx="329">
                  <c:v>37.826201000000005</c:v>
                </c:pt>
                <c:pt idx="330">
                  <c:v>37.826201000000005</c:v>
                </c:pt>
                <c:pt idx="331">
                  <c:v>37.826201000000005</c:v>
                </c:pt>
                <c:pt idx="332">
                  <c:v>37.826201000000005</c:v>
                </c:pt>
                <c:pt idx="333">
                  <c:v>37.826201000000005</c:v>
                </c:pt>
                <c:pt idx="334">
                  <c:v>37.826201000000005</c:v>
                </c:pt>
                <c:pt idx="335">
                  <c:v>37.826201000000005</c:v>
                </c:pt>
                <c:pt idx="336">
                  <c:v>37.826201000000005</c:v>
                </c:pt>
                <c:pt idx="337">
                  <c:v>37.826201000000005</c:v>
                </c:pt>
                <c:pt idx="338">
                  <c:v>37.826201000000005</c:v>
                </c:pt>
                <c:pt idx="339">
                  <c:v>37.826201000000005</c:v>
                </c:pt>
                <c:pt idx="340">
                  <c:v>37.826201000000005</c:v>
                </c:pt>
                <c:pt idx="341">
                  <c:v>37.826201000000005</c:v>
                </c:pt>
                <c:pt idx="342">
                  <c:v>37.826201000000005</c:v>
                </c:pt>
                <c:pt idx="343">
                  <c:v>37.826201000000005</c:v>
                </c:pt>
                <c:pt idx="344">
                  <c:v>37.826201000000005</c:v>
                </c:pt>
                <c:pt idx="345">
                  <c:v>37.826201000000005</c:v>
                </c:pt>
                <c:pt idx="346">
                  <c:v>37.826201000000005</c:v>
                </c:pt>
                <c:pt idx="347">
                  <c:v>37.826201000000005</c:v>
                </c:pt>
                <c:pt idx="348">
                  <c:v>37.826201000000005</c:v>
                </c:pt>
                <c:pt idx="349">
                  <c:v>37.826201000000005</c:v>
                </c:pt>
                <c:pt idx="350">
                  <c:v>37.826201000000005</c:v>
                </c:pt>
                <c:pt idx="351">
                  <c:v>37.826201000000005</c:v>
                </c:pt>
                <c:pt idx="352">
                  <c:v>37.826201000000005</c:v>
                </c:pt>
                <c:pt idx="353">
                  <c:v>37.826201000000005</c:v>
                </c:pt>
                <c:pt idx="354">
                  <c:v>37.826201000000005</c:v>
                </c:pt>
                <c:pt idx="355">
                  <c:v>37.826201000000005</c:v>
                </c:pt>
                <c:pt idx="356">
                  <c:v>37.826201000000005</c:v>
                </c:pt>
                <c:pt idx="357">
                  <c:v>37.826201000000005</c:v>
                </c:pt>
                <c:pt idx="358">
                  <c:v>37.826201000000005</c:v>
                </c:pt>
                <c:pt idx="359">
                  <c:v>37.826201000000005</c:v>
                </c:pt>
                <c:pt idx="360">
                  <c:v>37.826201000000005</c:v>
                </c:pt>
                <c:pt idx="361">
                  <c:v>37.826201000000005</c:v>
                </c:pt>
                <c:pt idx="362">
                  <c:v>37.826201000000005</c:v>
                </c:pt>
                <c:pt idx="363">
                  <c:v>37.826201000000005</c:v>
                </c:pt>
                <c:pt idx="364">
                  <c:v>37.826201000000005</c:v>
                </c:pt>
                <c:pt idx="365">
                  <c:v>37.826201000000005</c:v>
                </c:pt>
                <c:pt idx="366">
                  <c:v>37.826201000000005</c:v>
                </c:pt>
                <c:pt idx="367">
                  <c:v>37.826201000000005</c:v>
                </c:pt>
                <c:pt idx="368">
                  <c:v>37.826201000000005</c:v>
                </c:pt>
                <c:pt idx="369">
                  <c:v>37.826201000000005</c:v>
                </c:pt>
                <c:pt idx="370">
                  <c:v>37.826201000000005</c:v>
                </c:pt>
                <c:pt idx="371">
                  <c:v>37.826201000000005</c:v>
                </c:pt>
                <c:pt idx="372">
                  <c:v>37.826201000000005</c:v>
                </c:pt>
                <c:pt idx="373">
                  <c:v>37.826201000000005</c:v>
                </c:pt>
                <c:pt idx="374">
                  <c:v>37.826201000000005</c:v>
                </c:pt>
                <c:pt idx="375">
                  <c:v>37.826201000000005</c:v>
                </c:pt>
                <c:pt idx="376">
                  <c:v>37.826201000000005</c:v>
                </c:pt>
                <c:pt idx="377">
                  <c:v>37.826201000000005</c:v>
                </c:pt>
                <c:pt idx="378">
                  <c:v>37.826201000000005</c:v>
                </c:pt>
                <c:pt idx="379">
                  <c:v>37.826201000000005</c:v>
                </c:pt>
                <c:pt idx="380">
                  <c:v>37.826201000000005</c:v>
                </c:pt>
                <c:pt idx="381">
                  <c:v>37.826201000000005</c:v>
                </c:pt>
                <c:pt idx="382">
                  <c:v>37.826201000000005</c:v>
                </c:pt>
                <c:pt idx="383">
                  <c:v>37.826201000000005</c:v>
                </c:pt>
                <c:pt idx="384">
                  <c:v>37.826201000000005</c:v>
                </c:pt>
                <c:pt idx="385">
                  <c:v>37.826201000000005</c:v>
                </c:pt>
                <c:pt idx="386">
                  <c:v>37.826201000000005</c:v>
                </c:pt>
                <c:pt idx="387">
                  <c:v>37.826201000000005</c:v>
                </c:pt>
                <c:pt idx="388">
                  <c:v>37.826201000000005</c:v>
                </c:pt>
                <c:pt idx="389">
                  <c:v>37.826201000000005</c:v>
                </c:pt>
                <c:pt idx="390">
                  <c:v>37.826201000000005</c:v>
                </c:pt>
                <c:pt idx="391">
                  <c:v>37.826201000000005</c:v>
                </c:pt>
                <c:pt idx="392">
                  <c:v>37.826201000000005</c:v>
                </c:pt>
                <c:pt idx="393">
                  <c:v>37.826201000000005</c:v>
                </c:pt>
                <c:pt idx="394">
                  <c:v>37.826201000000005</c:v>
                </c:pt>
                <c:pt idx="395">
                  <c:v>37.826201000000005</c:v>
                </c:pt>
                <c:pt idx="396">
                  <c:v>37.826201000000005</c:v>
                </c:pt>
                <c:pt idx="397">
                  <c:v>37.826201000000005</c:v>
                </c:pt>
                <c:pt idx="398">
                  <c:v>37.826201000000005</c:v>
                </c:pt>
                <c:pt idx="399">
                  <c:v>37.826201000000005</c:v>
                </c:pt>
                <c:pt idx="400">
                  <c:v>37.826201000000005</c:v>
                </c:pt>
                <c:pt idx="401">
                  <c:v>37.826201000000005</c:v>
                </c:pt>
                <c:pt idx="402">
                  <c:v>37.826201000000005</c:v>
                </c:pt>
                <c:pt idx="403">
                  <c:v>37.826201000000005</c:v>
                </c:pt>
                <c:pt idx="404">
                  <c:v>37.826201000000005</c:v>
                </c:pt>
                <c:pt idx="405">
                  <c:v>37.826201000000005</c:v>
                </c:pt>
                <c:pt idx="406">
                  <c:v>37.826201000000005</c:v>
                </c:pt>
                <c:pt idx="407">
                  <c:v>37.826201000000005</c:v>
                </c:pt>
                <c:pt idx="408">
                  <c:v>37.826201000000005</c:v>
                </c:pt>
                <c:pt idx="409">
                  <c:v>37.826201000000005</c:v>
                </c:pt>
                <c:pt idx="410">
                  <c:v>37.826201000000005</c:v>
                </c:pt>
                <c:pt idx="411">
                  <c:v>37.826201000000005</c:v>
                </c:pt>
                <c:pt idx="412">
                  <c:v>37.826201000000005</c:v>
                </c:pt>
                <c:pt idx="413">
                  <c:v>37.826201000000005</c:v>
                </c:pt>
                <c:pt idx="414">
                  <c:v>37.826201000000005</c:v>
                </c:pt>
                <c:pt idx="415">
                  <c:v>37.826201000000005</c:v>
                </c:pt>
                <c:pt idx="416">
                  <c:v>37.826201000000005</c:v>
                </c:pt>
                <c:pt idx="417">
                  <c:v>37.826201000000005</c:v>
                </c:pt>
                <c:pt idx="418">
                  <c:v>37.826201000000005</c:v>
                </c:pt>
                <c:pt idx="419">
                  <c:v>37.826201000000005</c:v>
                </c:pt>
                <c:pt idx="420">
                  <c:v>37.826201000000005</c:v>
                </c:pt>
                <c:pt idx="421">
                  <c:v>37.826201000000005</c:v>
                </c:pt>
                <c:pt idx="422">
                  <c:v>37.826201000000005</c:v>
                </c:pt>
                <c:pt idx="423">
                  <c:v>37.826201000000005</c:v>
                </c:pt>
                <c:pt idx="424">
                  <c:v>37.826201000000005</c:v>
                </c:pt>
                <c:pt idx="425">
                  <c:v>37.826201000000005</c:v>
                </c:pt>
                <c:pt idx="426">
                  <c:v>37.826201000000005</c:v>
                </c:pt>
                <c:pt idx="427">
                  <c:v>37.826201000000005</c:v>
                </c:pt>
                <c:pt idx="428">
                  <c:v>37.826201000000005</c:v>
                </c:pt>
                <c:pt idx="429">
                  <c:v>37.826201000000005</c:v>
                </c:pt>
                <c:pt idx="430">
                  <c:v>37.826201000000005</c:v>
                </c:pt>
                <c:pt idx="431">
                  <c:v>37.826201000000005</c:v>
                </c:pt>
                <c:pt idx="432">
                  <c:v>37.826201000000005</c:v>
                </c:pt>
                <c:pt idx="433">
                  <c:v>37.826201000000005</c:v>
                </c:pt>
                <c:pt idx="434">
                  <c:v>37.826201000000005</c:v>
                </c:pt>
                <c:pt idx="435">
                  <c:v>37.826201000000005</c:v>
                </c:pt>
                <c:pt idx="436">
                  <c:v>37.826201000000005</c:v>
                </c:pt>
                <c:pt idx="437">
                  <c:v>37.826201000000005</c:v>
                </c:pt>
                <c:pt idx="438">
                  <c:v>37.826201000000005</c:v>
                </c:pt>
                <c:pt idx="439">
                  <c:v>37.826201000000005</c:v>
                </c:pt>
                <c:pt idx="440">
                  <c:v>37.826201000000005</c:v>
                </c:pt>
                <c:pt idx="441">
                  <c:v>37.826201000000005</c:v>
                </c:pt>
                <c:pt idx="442">
                  <c:v>37.826201000000005</c:v>
                </c:pt>
                <c:pt idx="443">
                  <c:v>37.826201000000005</c:v>
                </c:pt>
                <c:pt idx="444">
                  <c:v>37.826201000000005</c:v>
                </c:pt>
                <c:pt idx="445">
                  <c:v>37.826201000000005</c:v>
                </c:pt>
                <c:pt idx="446">
                  <c:v>37.826201000000005</c:v>
                </c:pt>
                <c:pt idx="447">
                  <c:v>37.826201000000005</c:v>
                </c:pt>
                <c:pt idx="448">
                  <c:v>37.826201000000005</c:v>
                </c:pt>
                <c:pt idx="449">
                  <c:v>37.826201000000005</c:v>
                </c:pt>
                <c:pt idx="450">
                  <c:v>37.826201000000005</c:v>
                </c:pt>
                <c:pt idx="451">
                  <c:v>37.826201000000005</c:v>
                </c:pt>
                <c:pt idx="452">
                  <c:v>37.826201000000005</c:v>
                </c:pt>
                <c:pt idx="453">
                  <c:v>37.826201000000005</c:v>
                </c:pt>
                <c:pt idx="454">
                  <c:v>37.826201000000005</c:v>
                </c:pt>
                <c:pt idx="455">
                  <c:v>37.826201000000005</c:v>
                </c:pt>
                <c:pt idx="456">
                  <c:v>37.826201000000005</c:v>
                </c:pt>
                <c:pt idx="457">
                  <c:v>37.826201000000005</c:v>
                </c:pt>
                <c:pt idx="458">
                  <c:v>37.826201000000005</c:v>
                </c:pt>
                <c:pt idx="459">
                  <c:v>37.826201000000005</c:v>
                </c:pt>
                <c:pt idx="460">
                  <c:v>37.826201000000005</c:v>
                </c:pt>
                <c:pt idx="461">
                  <c:v>37.826201000000005</c:v>
                </c:pt>
                <c:pt idx="462">
                  <c:v>37.826201000000005</c:v>
                </c:pt>
                <c:pt idx="463">
                  <c:v>37.826201000000005</c:v>
                </c:pt>
                <c:pt idx="464">
                  <c:v>37.826201000000005</c:v>
                </c:pt>
                <c:pt idx="465">
                  <c:v>37.826201000000005</c:v>
                </c:pt>
                <c:pt idx="466">
                  <c:v>37.826201000000005</c:v>
                </c:pt>
                <c:pt idx="467">
                  <c:v>37.826201000000005</c:v>
                </c:pt>
                <c:pt idx="468">
                  <c:v>37.826201000000005</c:v>
                </c:pt>
                <c:pt idx="469">
                  <c:v>37.826201000000005</c:v>
                </c:pt>
                <c:pt idx="470">
                  <c:v>37.826201000000005</c:v>
                </c:pt>
                <c:pt idx="471">
                  <c:v>37.826201000000005</c:v>
                </c:pt>
                <c:pt idx="472">
                  <c:v>37.826201000000005</c:v>
                </c:pt>
                <c:pt idx="473">
                  <c:v>37.826201000000005</c:v>
                </c:pt>
                <c:pt idx="474">
                  <c:v>37.826201000000005</c:v>
                </c:pt>
                <c:pt idx="475">
                  <c:v>37.826201000000005</c:v>
                </c:pt>
                <c:pt idx="476">
                  <c:v>37.826201000000005</c:v>
                </c:pt>
                <c:pt idx="477">
                  <c:v>37.826201000000005</c:v>
                </c:pt>
                <c:pt idx="478">
                  <c:v>37.826201000000005</c:v>
                </c:pt>
                <c:pt idx="479">
                  <c:v>37.826201000000005</c:v>
                </c:pt>
                <c:pt idx="480">
                  <c:v>37.826201000000005</c:v>
                </c:pt>
                <c:pt idx="481">
                  <c:v>37.826201000000005</c:v>
                </c:pt>
                <c:pt idx="482">
                  <c:v>37.826201000000005</c:v>
                </c:pt>
                <c:pt idx="483">
                  <c:v>37.826201000000005</c:v>
                </c:pt>
                <c:pt idx="484">
                  <c:v>37.826201000000005</c:v>
                </c:pt>
                <c:pt idx="485">
                  <c:v>37.826201000000005</c:v>
                </c:pt>
                <c:pt idx="486">
                  <c:v>37.826201000000005</c:v>
                </c:pt>
                <c:pt idx="487">
                  <c:v>37.826201000000005</c:v>
                </c:pt>
                <c:pt idx="488">
                  <c:v>37.826201000000005</c:v>
                </c:pt>
                <c:pt idx="489">
                  <c:v>37.826201000000005</c:v>
                </c:pt>
                <c:pt idx="490">
                  <c:v>37.826201000000005</c:v>
                </c:pt>
                <c:pt idx="491">
                  <c:v>37.826201000000005</c:v>
                </c:pt>
                <c:pt idx="492">
                  <c:v>37.826201000000005</c:v>
                </c:pt>
                <c:pt idx="493">
                  <c:v>37.826201000000005</c:v>
                </c:pt>
                <c:pt idx="494">
                  <c:v>37.826201000000005</c:v>
                </c:pt>
                <c:pt idx="495">
                  <c:v>37.826201000000005</c:v>
                </c:pt>
                <c:pt idx="496">
                  <c:v>37.826201000000005</c:v>
                </c:pt>
                <c:pt idx="497">
                  <c:v>37.826201000000005</c:v>
                </c:pt>
                <c:pt idx="498">
                  <c:v>37.826201000000005</c:v>
                </c:pt>
                <c:pt idx="499">
                  <c:v>37.826201000000005</c:v>
                </c:pt>
              </c:numCache>
            </c:numRef>
          </c:yVal>
        </c:ser>
        <c:ser>
          <c:idx val="8"/>
          <c:order val="7"/>
          <c:tx>
            <c:v>3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2_May97 '!$F$1003:$F$1502</c:f>
              <c:numCache>
                <c:formatCode>General</c:formatCode>
                <c:ptCount val="500"/>
                <c:pt idx="0">
                  <c:v>-76.056145000000001</c:v>
                </c:pt>
                <c:pt idx="1">
                  <c:v>-76.056145000000001</c:v>
                </c:pt>
                <c:pt idx="2">
                  <c:v>-76.056145000000001</c:v>
                </c:pt>
                <c:pt idx="3">
                  <c:v>-76.056145000000001</c:v>
                </c:pt>
                <c:pt idx="4">
                  <c:v>-76.056145000000001</c:v>
                </c:pt>
                <c:pt idx="5">
                  <c:v>-76.056145000000001</c:v>
                </c:pt>
                <c:pt idx="6">
                  <c:v>-76.056145000000001</c:v>
                </c:pt>
                <c:pt idx="7">
                  <c:v>-76.056145000000001</c:v>
                </c:pt>
                <c:pt idx="8">
                  <c:v>-76.056145000000001</c:v>
                </c:pt>
                <c:pt idx="9">
                  <c:v>-76.056145000000001</c:v>
                </c:pt>
                <c:pt idx="10">
                  <c:v>-76.056145000000001</c:v>
                </c:pt>
                <c:pt idx="11">
                  <c:v>-76.056145000000001</c:v>
                </c:pt>
                <c:pt idx="12">
                  <c:v>-76.056145000000001</c:v>
                </c:pt>
                <c:pt idx="13">
                  <c:v>-76.056145000000001</c:v>
                </c:pt>
                <c:pt idx="14">
                  <c:v>-76.056145000000001</c:v>
                </c:pt>
                <c:pt idx="15">
                  <c:v>-76.056145000000001</c:v>
                </c:pt>
                <c:pt idx="16">
                  <c:v>-76.056145000000001</c:v>
                </c:pt>
                <c:pt idx="17">
                  <c:v>-76.056145000000001</c:v>
                </c:pt>
                <c:pt idx="18">
                  <c:v>-76.056145000000001</c:v>
                </c:pt>
                <c:pt idx="19">
                  <c:v>-76.056145000000001</c:v>
                </c:pt>
                <c:pt idx="20">
                  <c:v>-76.056145000000001</c:v>
                </c:pt>
                <c:pt idx="21">
                  <c:v>-76.056145000000001</c:v>
                </c:pt>
                <c:pt idx="22">
                  <c:v>-76.056145000000001</c:v>
                </c:pt>
                <c:pt idx="23">
                  <c:v>-76.056145000000001</c:v>
                </c:pt>
                <c:pt idx="24">
                  <c:v>-76.056145000000001</c:v>
                </c:pt>
                <c:pt idx="25">
                  <c:v>-76.056145000000001</c:v>
                </c:pt>
                <c:pt idx="26">
                  <c:v>-76.056145000000001</c:v>
                </c:pt>
                <c:pt idx="27">
                  <c:v>-76.056145000000001</c:v>
                </c:pt>
                <c:pt idx="28">
                  <c:v>-76.056145000000001</c:v>
                </c:pt>
                <c:pt idx="29">
                  <c:v>-76.056145000000001</c:v>
                </c:pt>
                <c:pt idx="30">
                  <c:v>-76.056145000000001</c:v>
                </c:pt>
                <c:pt idx="31">
                  <c:v>-76.056145000000001</c:v>
                </c:pt>
                <c:pt idx="32">
                  <c:v>-76.056145000000001</c:v>
                </c:pt>
                <c:pt idx="33">
                  <c:v>-76.056145000000001</c:v>
                </c:pt>
                <c:pt idx="34">
                  <c:v>-76.056145000000001</c:v>
                </c:pt>
                <c:pt idx="35">
                  <c:v>-76.056145000000001</c:v>
                </c:pt>
                <c:pt idx="36">
                  <c:v>-76.056145000000001</c:v>
                </c:pt>
                <c:pt idx="37">
                  <c:v>-76.056145000000001</c:v>
                </c:pt>
                <c:pt idx="38">
                  <c:v>-76.056145000000001</c:v>
                </c:pt>
                <c:pt idx="39">
                  <c:v>-76.056145000000001</c:v>
                </c:pt>
                <c:pt idx="40">
                  <c:v>-76.056145000000001</c:v>
                </c:pt>
                <c:pt idx="41">
                  <c:v>-76.056145000000001</c:v>
                </c:pt>
                <c:pt idx="42">
                  <c:v>-76.056145000000001</c:v>
                </c:pt>
                <c:pt idx="43">
                  <c:v>-76.056145000000001</c:v>
                </c:pt>
                <c:pt idx="44">
                  <c:v>-76.056145000000001</c:v>
                </c:pt>
                <c:pt idx="45">
                  <c:v>-76.056145000000001</c:v>
                </c:pt>
                <c:pt idx="46">
                  <c:v>-76.056145000000001</c:v>
                </c:pt>
                <c:pt idx="47">
                  <c:v>-76.056145000000001</c:v>
                </c:pt>
                <c:pt idx="48">
                  <c:v>-76.056145000000001</c:v>
                </c:pt>
                <c:pt idx="49">
                  <c:v>-76.056145000000001</c:v>
                </c:pt>
                <c:pt idx="50">
                  <c:v>-76.056145000000001</c:v>
                </c:pt>
                <c:pt idx="51">
                  <c:v>-76.056145000000001</c:v>
                </c:pt>
                <c:pt idx="52">
                  <c:v>-76.056145000000001</c:v>
                </c:pt>
                <c:pt idx="53">
                  <c:v>-76.056145000000001</c:v>
                </c:pt>
                <c:pt idx="54">
                  <c:v>-76.056145000000001</c:v>
                </c:pt>
                <c:pt idx="55">
                  <c:v>-76.056145000000001</c:v>
                </c:pt>
                <c:pt idx="56">
                  <c:v>-76.056145000000001</c:v>
                </c:pt>
                <c:pt idx="57">
                  <c:v>-76.056145000000001</c:v>
                </c:pt>
                <c:pt idx="58">
                  <c:v>-76.056145000000001</c:v>
                </c:pt>
                <c:pt idx="59">
                  <c:v>-76.056145000000001</c:v>
                </c:pt>
                <c:pt idx="60">
                  <c:v>-76.056145000000001</c:v>
                </c:pt>
                <c:pt idx="61">
                  <c:v>-76.056145000000001</c:v>
                </c:pt>
                <c:pt idx="62">
                  <c:v>-76.056145000000001</c:v>
                </c:pt>
                <c:pt idx="63">
                  <c:v>-76.056145000000001</c:v>
                </c:pt>
                <c:pt idx="64">
                  <c:v>-76.056145000000001</c:v>
                </c:pt>
                <c:pt idx="65">
                  <c:v>-76.056145000000001</c:v>
                </c:pt>
                <c:pt idx="66">
                  <c:v>-76.056145000000001</c:v>
                </c:pt>
                <c:pt idx="67">
                  <c:v>-76.056145000000001</c:v>
                </c:pt>
                <c:pt idx="68">
                  <c:v>-76.056145000000001</c:v>
                </c:pt>
                <c:pt idx="69">
                  <c:v>-76.056145000000001</c:v>
                </c:pt>
                <c:pt idx="70">
                  <c:v>-76.056145000000001</c:v>
                </c:pt>
                <c:pt idx="71">
                  <c:v>-76.056145000000001</c:v>
                </c:pt>
                <c:pt idx="72">
                  <c:v>-76.056145000000001</c:v>
                </c:pt>
                <c:pt idx="73">
                  <c:v>-76.056145000000001</c:v>
                </c:pt>
                <c:pt idx="74">
                  <c:v>-76.056145000000001</c:v>
                </c:pt>
                <c:pt idx="75">
                  <c:v>-76.056145000000001</c:v>
                </c:pt>
                <c:pt idx="76">
                  <c:v>-76.056145000000001</c:v>
                </c:pt>
                <c:pt idx="77">
                  <c:v>-76.056145000000001</c:v>
                </c:pt>
                <c:pt idx="78">
                  <c:v>-76.056145000000001</c:v>
                </c:pt>
                <c:pt idx="79">
                  <c:v>-76.056145000000001</c:v>
                </c:pt>
                <c:pt idx="80">
                  <c:v>-76.056145000000001</c:v>
                </c:pt>
                <c:pt idx="81">
                  <c:v>-76.056145000000001</c:v>
                </c:pt>
                <c:pt idx="82">
                  <c:v>-76.056145000000001</c:v>
                </c:pt>
                <c:pt idx="83">
                  <c:v>-76.056145000000001</c:v>
                </c:pt>
                <c:pt idx="84">
                  <c:v>-76.056145000000001</c:v>
                </c:pt>
                <c:pt idx="85">
                  <c:v>-76.056145000000001</c:v>
                </c:pt>
                <c:pt idx="86">
                  <c:v>-76.056145000000001</c:v>
                </c:pt>
                <c:pt idx="87">
                  <c:v>-76.056145000000001</c:v>
                </c:pt>
                <c:pt idx="88">
                  <c:v>-76.056145000000001</c:v>
                </c:pt>
                <c:pt idx="89">
                  <c:v>-76.056145000000001</c:v>
                </c:pt>
                <c:pt idx="90">
                  <c:v>-76.056145000000001</c:v>
                </c:pt>
                <c:pt idx="91">
                  <c:v>-76.056145000000001</c:v>
                </c:pt>
                <c:pt idx="92">
                  <c:v>-76.056145000000001</c:v>
                </c:pt>
                <c:pt idx="93">
                  <c:v>-76.056145000000001</c:v>
                </c:pt>
                <c:pt idx="94">
                  <c:v>-76.056145000000001</c:v>
                </c:pt>
                <c:pt idx="95">
                  <c:v>-76.056145000000001</c:v>
                </c:pt>
                <c:pt idx="96">
                  <c:v>-76.056145000000001</c:v>
                </c:pt>
                <c:pt idx="97">
                  <c:v>-76.056145000000001</c:v>
                </c:pt>
                <c:pt idx="98">
                  <c:v>-76.056145000000001</c:v>
                </c:pt>
                <c:pt idx="99">
                  <c:v>-76.056145000000001</c:v>
                </c:pt>
                <c:pt idx="100">
                  <c:v>-76.056145000000001</c:v>
                </c:pt>
                <c:pt idx="101">
                  <c:v>-76.056145000000001</c:v>
                </c:pt>
                <c:pt idx="102">
                  <c:v>-76.056145000000001</c:v>
                </c:pt>
                <c:pt idx="103">
                  <c:v>-76.056145000000001</c:v>
                </c:pt>
                <c:pt idx="104">
                  <c:v>-76.056145000000001</c:v>
                </c:pt>
                <c:pt idx="105">
                  <c:v>-76.056145000000001</c:v>
                </c:pt>
                <c:pt idx="106">
                  <c:v>-76.056145000000001</c:v>
                </c:pt>
                <c:pt idx="107">
                  <c:v>-76.056145000000001</c:v>
                </c:pt>
                <c:pt idx="108">
                  <c:v>-76.056145000000001</c:v>
                </c:pt>
                <c:pt idx="109">
                  <c:v>-76.056145000000001</c:v>
                </c:pt>
                <c:pt idx="110">
                  <c:v>-76.056145000000001</c:v>
                </c:pt>
                <c:pt idx="111">
                  <c:v>-76.056145000000001</c:v>
                </c:pt>
                <c:pt idx="112">
                  <c:v>-76.056145000000001</c:v>
                </c:pt>
                <c:pt idx="113">
                  <c:v>-76.056145000000001</c:v>
                </c:pt>
                <c:pt idx="114">
                  <c:v>-76.056145000000001</c:v>
                </c:pt>
                <c:pt idx="115">
                  <c:v>-76.056145000000001</c:v>
                </c:pt>
                <c:pt idx="116">
                  <c:v>-76.056145000000001</c:v>
                </c:pt>
                <c:pt idx="117">
                  <c:v>-76.056145000000001</c:v>
                </c:pt>
                <c:pt idx="118">
                  <c:v>-76.056145000000001</c:v>
                </c:pt>
                <c:pt idx="119">
                  <c:v>-76.056145000000001</c:v>
                </c:pt>
                <c:pt idx="120">
                  <c:v>-76.056145000000001</c:v>
                </c:pt>
                <c:pt idx="121">
                  <c:v>-76.056145000000001</c:v>
                </c:pt>
                <c:pt idx="122">
                  <c:v>-76.056145000000001</c:v>
                </c:pt>
                <c:pt idx="123">
                  <c:v>-76.056145000000001</c:v>
                </c:pt>
                <c:pt idx="124">
                  <c:v>-76.056145000000001</c:v>
                </c:pt>
                <c:pt idx="125">
                  <c:v>-76.056145000000001</c:v>
                </c:pt>
                <c:pt idx="126">
                  <c:v>-76.056145000000001</c:v>
                </c:pt>
                <c:pt idx="127">
                  <c:v>-76.056145000000001</c:v>
                </c:pt>
                <c:pt idx="128">
                  <c:v>-76.056145000000001</c:v>
                </c:pt>
                <c:pt idx="129">
                  <c:v>-76.056145000000001</c:v>
                </c:pt>
                <c:pt idx="130">
                  <c:v>-76.056145000000001</c:v>
                </c:pt>
                <c:pt idx="131">
                  <c:v>-76.056145000000001</c:v>
                </c:pt>
                <c:pt idx="132">
                  <c:v>-76.056145000000001</c:v>
                </c:pt>
                <c:pt idx="133">
                  <c:v>-76.056145000000001</c:v>
                </c:pt>
                <c:pt idx="134">
                  <c:v>-76.056145000000001</c:v>
                </c:pt>
                <c:pt idx="135">
                  <c:v>-76.056145000000001</c:v>
                </c:pt>
                <c:pt idx="136">
                  <c:v>-76.056145000000001</c:v>
                </c:pt>
                <c:pt idx="137">
                  <c:v>-76.056145000000001</c:v>
                </c:pt>
                <c:pt idx="138">
                  <c:v>-76.056145000000001</c:v>
                </c:pt>
                <c:pt idx="139">
                  <c:v>-76.056145000000001</c:v>
                </c:pt>
                <c:pt idx="140">
                  <c:v>-76.056145000000001</c:v>
                </c:pt>
                <c:pt idx="141">
                  <c:v>-76.056145000000001</c:v>
                </c:pt>
                <c:pt idx="142">
                  <c:v>-76.056145000000001</c:v>
                </c:pt>
                <c:pt idx="143">
                  <c:v>-76.056145000000001</c:v>
                </c:pt>
                <c:pt idx="144">
                  <c:v>-76.056145000000001</c:v>
                </c:pt>
                <c:pt idx="145">
                  <c:v>-76.056145000000001</c:v>
                </c:pt>
                <c:pt idx="146">
                  <c:v>-76.056145000000001</c:v>
                </c:pt>
                <c:pt idx="147">
                  <c:v>-76.056145000000001</c:v>
                </c:pt>
                <c:pt idx="148">
                  <c:v>-76.056145000000001</c:v>
                </c:pt>
                <c:pt idx="149">
                  <c:v>-76.056145000000001</c:v>
                </c:pt>
                <c:pt idx="150">
                  <c:v>-76.056145000000001</c:v>
                </c:pt>
                <c:pt idx="151">
                  <c:v>-76.056145000000001</c:v>
                </c:pt>
                <c:pt idx="152">
                  <c:v>-76.056145000000001</c:v>
                </c:pt>
                <c:pt idx="153">
                  <c:v>-76.056145000000001</c:v>
                </c:pt>
                <c:pt idx="154">
                  <c:v>-76.056145000000001</c:v>
                </c:pt>
                <c:pt idx="155">
                  <c:v>-76.056145000000001</c:v>
                </c:pt>
                <c:pt idx="156">
                  <c:v>-76.056145000000001</c:v>
                </c:pt>
                <c:pt idx="157">
                  <c:v>-76.056145000000001</c:v>
                </c:pt>
                <c:pt idx="158">
                  <c:v>-76.056145000000001</c:v>
                </c:pt>
                <c:pt idx="159">
                  <c:v>-76.056145000000001</c:v>
                </c:pt>
                <c:pt idx="160">
                  <c:v>-76.056145000000001</c:v>
                </c:pt>
                <c:pt idx="161">
                  <c:v>-76.056145000000001</c:v>
                </c:pt>
                <c:pt idx="162">
                  <c:v>-76.056145000000001</c:v>
                </c:pt>
                <c:pt idx="163">
                  <c:v>-76.056145000000001</c:v>
                </c:pt>
                <c:pt idx="164">
                  <c:v>-76.056145000000001</c:v>
                </c:pt>
                <c:pt idx="165">
                  <c:v>-76.056145000000001</c:v>
                </c:pt>
                <c:pt idx="166">
                  <c:v>-76.056145000000001</c:v>
                </c:pt>
                <c:pt idx="167">
                  <c:v>-76.056145000000001</c:v>
                </c:pt>
                <c:pt idx="168">
                  <c:v>-76.056145000000001</c:v>
                </c:pt>
                <c:pt idx="169">
                  <c:v>-76.056145000000001</c:v>
                </c:pt>
                <c:pt idx="170">
                  <c:v>-76.056145000000001</c:v>
                </c:pt>
                <c:pt idx="171">
                  <c:v>-76.056145000000001</c:v>
                </c:pt>
                <c:pt idx="172">
                  <c:v>-76.056145000000001</c:v>
                </c:pt>
                <c:pt idx="173">
                  <c:v>-76.056145000000001</c:v>
                </c:pt>
                <c:pt idx="174">
                  <c:v>-76.056145000000001</c:v>
                </c:pt>
                <c:pt idx="175">
                  <c:v>-76.056145000000001</c:v>
                </c:pt>
                <c:pt idx="176">
                  <c:v>-76.056145000000001</c:v>
                </c:pt>
                <c:pt idx="177">
                  <c:v>-76.056145000000001</c:v>
                </c:pt>
                <c:pt idx="178">
                  <c:v>-76.056145000000001</c:v>
                </c:pt>
                <c:pt idx="179">
                  <c:v>-76.056145000000001</c:v>
                </c:pt>
                <c:pt idx="180">
                  <c:v>-76.056145000000001</c:v>
                </c:pt>
                <c:pt idx="181">
                  <c:v>-76.056145000000001</c:v>
                </c:pt>
                <c:pt idx="182">
                  <c:v>-76.056145000000001</c:v>
                </c:pt>
                <c:pt idx="183">
                  <c:v>-76.056145000000001</c:v>
                </c:pt>
                <c:pt idx="184">
                  <c:v>-76.056145000000001</c:v>
                </c:pt>
                <c:pt idx="185">
                  <c:v>-76.056145000000001</c:v>
                </c:pt>
                <c:pt idx="186">
                  <c:v>-76.056145000000001</c:v>
                </c:pt>
                <c:pt idx="187">
                  <c:v>-76.056145000000001</c:v>
                </c:pt>
                <c:pt idx="188">
                  <c:v>-76.056145000000001</c:v>
                </c:pt>
                <c:pt idx="189">
                  <c:v>-76.056145000000001</c:v>
                </c:pt>
                <c:pt idx="190">
                  <c:v>-76.056145000000001</c:v>
                </c:pt>
                <c:pt idx="191">
                  <c:v>-76.056145000000001</c:v>
                </c:pt>
                <c:pt idx="192">
                  <c:v>-76.056145000000001</c:v>
                </c:pt>
                <c:pt idx="193">
                  <c:v>-76.056145000000001</c:v>
                </c:pt>
                <c:pt idx="194">
                  <c:v>-76.056145000000001</c:v>
                </c:pt>
                <c:pt idx="195">
                  <c:v>-76.056145000000001</c:v>
                </c:pt>
                <c:pt idx="196">
                  <c:v>-76.056145000000001</c:v>
                </c:pt>
                <c:pt idx="197">
                  <c:v>-76.056145000000001</c:v>
                </c:pt>
                <c:pt idx="198">
                  <c:v>-76.056145000000001</c:v>
                </c:pt>
                <c:pt idx="199">
                  <c:v>-76.056145000000001</c:v>
                </c:pt>
                <c:pt idx="200">
                  <c:v>-76.056145000000001</c:v>
                </c:pt>
                <c:pt idx="201">
                  <c:v>-76.056145000000001</c:v>
                </c:pt>
                <c:pt idx="202">
                  <c:v>-76.056145000000001</c:v>
                </c:pt>
                <c:pt idx="203">
                  <c:v>-76.056145000000001</c:v>
                </c:pt>
                <c:pt idx="204">
                  <c:v>-76.056145000000001</c:v>
                </c:pt>
                <c:pt idx="205">
                  <c:v>-76.056145000000001</c:v>
                </c:pt>
                <c:pt idx="206">
                  <c:v>-76.056145000000001</c:v>
                </c:pt>
                <c:pt idx="207">
                  <c:v>-76.056145000000001</c:v>
                </c:pt>
                <c:pt idx="208">
                  <c:v>-76.056145000000001</c:v>
                </c:pt>
                <c:pt idx="209">
                  <c:v>-76.056145000000001</c:v>
                </c:pt>
                <c:pt idx="210">
                  <c:v>-76.056145000000001</c:v>
                </c:pt>
                <c:pt idx="211">
                  <c:v>-76.056145000000001</c:v>
                </c:pt>
                <c:pt idx="212">
                  <c:v>-76.056145000000001</c:v>
                </c:pt>
                <c:pt idx="213">
                  <c:v>-76.056145000000001</c:v>
                </c:pt>
                <c:pt idx="214">
                  <c:v>-76.056145000000001</c:v>
                </c:pt>
                <c:pt idx="215">
                  <c:v>-76.056145000000001</c:v>
                </c:pt>
                <c:pt idx="216">
                  <c:v>-76.056145000000001</c:v>
                </c:pt>
                <c:pt idx="217">
                  <c:v>-76.056145000000001</c:v>
                </c:pt>
                <c:pt idx="218">
                  <c:v>-76.056145000000001</c:v>
                </c:pt>
                <c:pt idx="219">
                  <c:v>-76.056145000000001</c:v>
                </c:pt>
                <c:pt idx="220">
                  <c:v>-76.056145000000001</c:v>
                </c:pt>
                <c:pt idx="221">
                  <c:v>-76.056145000000001</c:v>
                </c:pt>
                <c:pt idx="222">
                  <c:v>-76.056145000000001</c:v>
                </c:pt>
                <c:pt idx="223">
                  <c:v>-76.056145000000001</c:v>
                </c:pt>
                <c:pt idx="224">
                  <c:v>-76.056145000000001</c:v>
                </c:pt>
                <c:pt idx="225">
                  <c:v>-76.056145000000001</c:v>
                </c:pt>
                <c:pt idx="226">
                  <c:v>-76.056145000000001</c:v>
                </c:pt>
                <c:pt idx="227">
                  <c:v>-76.056145000000001</c:v>
                </c:pt>
                <c:pt idx="228">
                  <c:v>-76.056145000000001</c:v>
                </c:pt>
                <c:pt idx="229">
                  <c:v>-76.056145000000001</c:v>
                </c:pt>
                <c:pt idx="230">
                  <c:v>-76.056145000000001</c:v>
                </c:pt>
                <c:pt idx="231">
                  <c:v>-76.056145000000001</c:v>
                </c:pt>
                <c:pt idx="232">
                  <c:v>-76.056145000000001</c:v>
                </c:pt>
                <c:pt idx="233">
                  <c:v>-76.056145000000001</c:v>
                </c:pt>
                <c:pt idx="234">
                  <c:v>-76.056145000000001</c:v>
                </c:pt>
                <c:pt idx="235">
                  <c:v>-76.056145000000001</c:v>
                </c:pt>
                <c:pt idx="236">
                  <c:v>-76.056145000000001</c:v>
                </c:pt>
                <c:pt idx="237">
                  <c:v>-76.056145000000001</c:v>
                </c:pt>
                <c:pt idx="238">
                  <c:v>-76.056145000000001</c:v>
                </c:pt>
                <c:pt idx="239">
                  <c:v>-76.056145000000001</c:v>
                </c:pt>
                <c:pt idx="240">
                  <c:v>-76.056145000000001</c:v>
                </c:pt>
                <c:pt idx="241">
                  <c:v>-76.056145000000001</c:v>
                </c:pt>
                <c:pt idx="242">
                  <c:v>-76.056145000000001</c:v>
                </c:pt>
                <c:pt idx="243">
                  <c:v>-76.056145000000001</c:v>
                </c:pt>
                <c:pt idx="244">
                  <c:v>-76.056145000000001</c:v>
                </c:pt>
                <c:pt idx="245">
                  <c:v>-76.056145000000001</c:v>
                </c:pt>
                <c:pt idx="246">
                  <c:v>-76.056145000000001</c:v>
                </c:pt>
                <c:pt idx="247">
                  <c:v>-76.056145000000001</c:v>
                </c:pt>
                <c:pt idx="248">
                  <c:v>-76.056145000000001</c:v>
                </c:pt>
                <c:pt idx="249">
                  <c:v>-76.056145000000001</c:v>
                </c:pt>
                <c:pt idx="250">
                  <c:v>-76.056145000000001</c:v>
                </c:pt>
                <c:pt idx="251">
                  <c:v>-76.056145000000001</c:v>
                </c:pt>
                <c:pt idx="252">
                  <c:v>-76.056145000000001</c:v>
                </c:pt>
                <c:pt idx="253">
                  <c:v>-76.056145000000001</c:v>
                </c:pt>
                <c:pt idx="254">
                  <c:v>-76.056145000000001</c:v>
                </c:pt>
                <c:pt idx="255">
                  <c:v>-76.056145000000001</c:v>
                </c:pt>
                <c:pt idx="256">
                  <c:v>-76.056145000000001</c:v>
                </c:pt>
                <c:pt idx="257">
                  <c:v>-76.056145000000001</c:v>
                </c:pt>
                <c:pt idx="258">
                  <c:v>-76.056145000000001</c:v>
                </c:pt>
                <c:pt idx="259">
                  <c:v>-76.056145000000001</c:v>
                </c:pt>
                <c:pt idx="260">
                  <c:v>-76.056145000000001</c:v>
                </c:pt>
                <c:pt idx="261">
                  <c:v>-76.056145000000001</c:v>
                </c:pt>
                <c:pt idx="262">
                  <c:v>-76.056145000000001</c:v>
                </c:pt>
                <c:pt idx="263">
                  <c:v>-76.056145000000001</c:v>
                </c:pt>
                <c:pt idx="264">
                  <c:v>-76.056145000000001</c:v>
                </c:pt>
                <c:pt idx="265">
                  <c:v>-76.056145000000001</c:v>
                </c:pt>
                <c:pt idx="266">
                  <c:v>-76.056145000000001</c:v>
                </c:pt>
                <c:pt idx="267">
                  <c:v>-76.056145000000001</c:v>
                </c:pt>
                <c:pt idx="268">
                  <c:v>-76.056145000000001</c:v>
                </c:pt>
                <c:pt idx="269">
                  <c:v>-76.056145000000001</c:v>
                </c:pt>
                <c:pt idx="270">
                  <c:v>-76.056145000000001</c:v>
                </c:pt>
                <c:pt idx="271">
                  <c:v>-76.056145000000001</c:v>
                </c:pt>
                <c:pt idx="272">
                  <c:v>-76.056145000000001</c:v>
                </c:pt>
                <c:pt idx="273">
                  <c:v>-76.056145000000001</c:v>
                </c:pt>
                <c:pt idx="274">
                  <c:v>-76.056145000000001</c:v>
                </c:pt>
                <c:pt idx="275">
                  <c:v>-76.056145000000001</c:v>
                </c:pt>
                <c:pt idx="276">
                  <c:v>-76.056145000000001</c:v>
                </c:pt>
                <c:pt idx="277">
                  <c:v>-76.056145000000001</c:v>
                </c:pt>
                <c:pt idx="278">
                  <c:v>-76.056145000000001</c:v>
                </c:pt>
                <c:pt idx="279">
                  <c:v>-76.056145000000001</c:v>
                </c:pt>
                <c:pt idx="280">
                  <c:v>-76.056145000000001</c:v>
                </c:pt>
                <c:pt idx="281">
                  <c:v>-76.056145000000001</c:v>
                </c:pt>
                <c:pt idx="282">
                  <c:v>-76.056145000000001</c:v>
                </c:pt>
                <c:pt idx="283">
                  <c:v>-76.056145000000001</c:v>
                </c:pt>
                <c:pt idx="284">
                  <c:v>-76.056145000000001</c:v>
                </c:pt>
                <c:pt idx="285">
                  <c:v>-76.056145000000001</c:v>
                </c:pt>
                <c:pt idx="286">
                  <c:v>-76.056145000000001</c:v>
                </c:pt>
                <c:pt idx="287">
                  <c:v>-76.056145000000001</c:v>
                </c:pt>
                <c:pt idx="288">
                  <c:v>-76.056145000000001</c:v>
                </c:pt>
                <c:pt idx="289">
                  <c:v>-76.056145000000001</c:v>
                </c:pt>
                <c:pt idx="290">
                  <c:v>-76.056145000000001</c:v>
                </c:pt>
                <c:pt idx="291">
                  <c:v>-76.056145000000001</c:v>
                </c:pt>
                <c:pt idx="292">
                  <c:v>-76.056145000000001</c:v>
                </c:pt>
                <c:pt idx="293">
                  <c:v>-76.056145000000001</c:v>
                </c:pt>
                <c:pt idx="294">
                  <c:v>-76.056145000000001</c:v>
                </c:pt>
                <c:pt idx="295">
                  <c:v>-76.056145000000001</c:v>
                </c:pt>
                <c:pt idx="296">
                  <c:v>-76.056145000000001</c:v>
                </c:pt>
                <c:pt idx="297">
                  <c:v>-76.056145000000001</c:v>
                </c:pt>
                <c:pt idx="298">
                  <c:v>-76.056145000000001</c:v>
                </c:pt>
                <c:pt idx="299">
                  <c:v>-76.056145000000001</c:v>
                </c:pt>
                <c:pt idx="300">
                  <c:v>-76.056145000000001</c:v>
                </c:pt>
                <c:pt idx="301">
                  <c:v>-76.056145000000001</c:v>
                </c:pt>
                <c:pt idx="302">
                  <c:v>-76.056145000000001</c:v>
                </c:pt>
                <c:pt idx="303">
                  <c:v>-76.056145000000001</c:v>
                </c:pt>
                <c:pt idx="304">
                  <c:v>-76.056145000000001</c:v>
                </c:pt>
                <c:pt idx="305">
                  <c:v>-76.056145000000001</c:v>
                </c:pt>
                <c:pt idx="306">
                  <c:v>-76.056145000000001</c:v>
                </c:pt>
                <c:pt idx="307">
                  <c:v>-76.056145000000001</c:v>
                </c:pt>
                <c:pt idx="308">
                  <c:v>-76.056145000000001</c:v>
                </c:pt>
                <c:pt idx="309">
                  <c:v>-76.056145000000001</c:v>
                </c:pt>
                <c:pt idx="310">
                  <c:v>-76.056145000000001</c:v>
                </c:pt>
                <c:pt idx="311">
                  <c:v>-76.056145000000001</c:v>
                </c:pt>
                <c:pt idx="312">
                  <c:v>-76.056145000000001</c:v>
                </c:pt>
                <c:pt idx="313">
                  <c:v>-76.056145000000001</c:v>
                </c:pt>
                <c:pt idx="314">
                  <c:v>-76.056145000000001</c:v>
                </c:pt>
                <c:pt idx="315">
                  <c:v>-76.056145000000001</c:v>
                </c:pt>
                <c:pt idx="316">
                  <c:v>-76.056145000000001</c:v>
                </c:pt>
                <c:pt idx="317">
                  <c:v>-76.056145000000001</c:v>
                </c:pt>
                <c:pt idx="318">
                  <c:v>-76.056145000000001</c:v>
                </c:pt>
                <c:pt idx="319">
                  <c:v>-76.056145000000001</c:v>
                </c:pt>
                <c:pt idx="320">
                  <c:v>-76.056145000000001</c:v>
                </c:pt>
                <c:pt idx="321">
                  <c:v>-76.056145000000001</c:v>
                </c:pt>
                <c:pt idx="322">
                  <c:v>-76.056145000000001</c:v>
                </c:pt>
                <c:pt idx="323">
                  <c:v>-76.056145000000001</c:v>
                </c:pt>
                <c:pt idx="324">
                  <c:v>-76.056145000000001</c:v>
                </c:pt>
                <c:pt idx="325">
                  <c:v>-76.056145000000001</c:v>
                </c:pt>
                <c:pt idx="326">
                  <c:v>-76.056145000000001</c:v>
                </c:pt>
                <c:pt idx="327">
                  <c:v>-76.056145000000001</c:v>
                </c:pt>
                <c:pt idx="328">
                  <c:v>-76.056145000000001</c:v>
                </c:pt>
                <c:pt idx="329">
                  <c:v>-76.056145000000001</c:v>
                </c:pt>
                <c:pt idx="330">
                  <c:v>-76.056145000000001</c:v>
                </c:pt>
                <c:pt idx="331">
                  <c:v>-76.056145000000001</c:v>
                </c:pt>
                <c:pt idx="332">
                  <c:v>-76.056145000000001</c:v>
                </c:pt>
                <c:pt idx="333">
                  <c:v>-76.056145000000001</c:v>
                </c:pt>
                <c:pt idx="334">
                  <c:v>-76.056145000000001</c:v>
                </c:pt>
                <c:pt idx="335">
                  <c:v>-76.056145000000001</c:v>
                </c:pt>
                <c:pt idx="336">
                  <c:v>-76.056145000000001</c:v>
                </c:pt>
                <c:pt idx="337">
                  <c:v>-76.056145000000001</c:v>
                </c:pt>
                <c:pt idx="338">
                  <c:v>-76.056145000000001</c:v>
                </c:pt>
                <c:pt idx="339">
                  <c:v>-76.056145000000001</c:v>
                </c:pt>
                <c:pt idx="340">
                  <c:v>-76.056145000000001</c:v>
                </c:pt>
                <c:pt idx="341">
                  <c:v>-76.056145000000001</c:v>
                </c:pt>
                <c:pt idx="342">
                  <c:v>-76.056145000000001</c:v>
                </c:pt>
                <c:pt idx="343">
                  <c:v>-76.056145000000001</c:v>
                </c:pt>
                <c:pt idx="344">
                  <c:v>-76.056145000000001</c:v>
                </c:pt>
                <c:pt idx="345">
                  <c:v>-76.056145000000001</c:v>
                </c:pt>
                <c:pt idx="346">
                  <c:v>-76.056145000000001</c:v>
                </c:pt>
                <c:pt idx="347">
                  <c:v>-76.056145000000001</c:v>
                </c:pt>
                <c:pt idx="348">
                  <c:v>-76.056145000000001</c:v>
                </c:pt>
                <c:pt idx="349">
                  <c:v>-76.056145000000001</c:v>
                </c:pt>
                <c:pt idx="350">
                  <c:v>-76.056145000000001</c:v>
                </c:pt>
                <c:pt idx="351">
                  <c:v>-76.056145000000001</c:v>
                </c:pt>
                <c:pt idx="352">
                  <c:v>-76.056145000000001</c:v>
                </c:pt>
                <c:pt idx="353">
                  <c:v>-76.056145000000001</c:v>
                </c:pt>
                <c:pt idx="354">
                  <c:v>-76.056145000000001</c:v>
                </c:pt>
                <c:pt idx="355">
                  <c:v>-76.056145000000001</c:v>
                </c:pt>
                <c:pt idx="356">
                  <c:v>-76.056145000000001</c:v>
                </c:pt>
                <c:pt idx="357">
                  <c:v>-76.056145000000001</c:v>
                </c:pt>
                <c:pt idx="358">
                  <c:v>-76.056145000000001</c:v>
                </c:pt>
                <c:pt idx="359">
                  <c:v>-76.056145000000001</c:v>
                </c:pt>
                <c:pt idx="360">
                  <c:v>-76.056145000000001</c:v>
                </c:pt>
                <c:pt idx="361">
                  <c:v>-76.056145000000001</c:v>
                </c:pt>
                <c:pt idx="362">
                  <c:v>-76.056145000000001</c:v>
                </c:pt>
                <c:pt idx="363">
                  <c:v>-76.056145000000001</c:v>
                </c:pt>
                <c:pt idx="364">
                  <c:v>-76.056145000000001</c:v>
                </c:pt>
                <c:pt idx="365">
                  <c:v>-76.056145000000001</c:v>
                </c:pt>
                <c:pt idx="366">
                  <c:v>-76.056145000000001</c:v>
                </c:pt>
                <c:pt idx="367">
                  <c:v>-76.056145000000001</c:v>
                </c:pt>
                <c:pt idx="368">
                  <c:v>-76.056145000000001</c:v>
                </c:pt>
                <c:pt idx="369">
                  <c:v>-76.056145000000001</c:v>
                </c:pt>
                <c:pt idx="370">
                  <c:v>-76.056145000000001</c:v>
                </c:pt>
                <c:pt idx="371">
                  <c:v>-76.056145000000001</c:v>
                </c:pt>
                <c:pt idx="372">
                  <c:v>-76.056145000000001</c:v>
                </c:pt>
                <c:pt idx="373">
                  <c:v>-76.056145000000001</c:v>
                </c:pt>
                <c:pt idx="374">
                  <c:v>-76.056145000000001</c:v>
                </c:pt>
                <c:pt idx="375">
                  <c:v>-76.056145000000001</c:v>
                </c:pt>
                <c:pt idx="376">
                  <c:v>-76.056145000000001</c:v>
                </c:pt>
                <c:pt idx="377">
                  <c:v>-76.056145000000001</c:v>
                </c:pt>
                <c:pt idx="378">
                  <c:v>-76.056145000000001</c:v>
                </c:pt>
                <c:pt idx="379">
                  <c:v>-76.056145000000001</c:v>
                </c:pt>
                <c:pt idx="380">
                  <c:v>-76.056145000000001</c:v>
                </c:pt>
                <c:pt idx="381">
                  <c:v>-76.056145000000001</c:v>
                </c:pt>
                <c:pt idx="382">
                  <c:v>-76.056145000000001</c:v>
                </c:pt>
                <c:pt idx="383">
                  <c:v>-76.056145000000001</c:v>
                </c:pt>
                <c:pt idx="384">
                  <c:v>-76.056145000000001</c:v>
                </c:pt>
                <c:pt idx="385">
                  <c:v>-76.056145000000001</c:v>
                </c:pt>
                <c:pt idx="386">
                  <c:v>-76.056145000000001</c:v>
                </c:pt>
                <c:pt idx="387">
                  <c:v>-76.056145000000001</c:v>
                </c:pt>
                <c:pt idx="388">
                  <c:v>-76.056145000000001</c:v>
                </c:pt>
                <c:pt idx="389">
                  <c:v>-76.056145000000001</c:v>
                </c:pt>
                <c:pt idx="390">
                  <c:v>-76.056145000000001</c:v>
                </c:pt>
                <c:pt idx="391">
                  <c:v>-76.056145000000001</c:v>
                </c:pt>
                <c:pt idx="392">
                  <c:v>-76.056145000000001</c:v>
                </c:pt>
                <c:pt idx="393">
                  <c:v>-76.056145000000001</c:v>
                </c:pt>
                <c:pt idx="394">
                  <c:v>-76.056145000000001</c:v>
                </c:pt>
                <c:pt idx="395">
                  <c:v>-76.056145000000001</c:v>
                </c:pt>
                <c:pt idx="396">
                  <c:v>-76.056145000000001</c:v>
                </c:pt>
                <c:pt idx="397">
                  <c:v>-76.056145000000001</c:v>
                </c:pt>
                <c:pt idx="398">
                  <c:v>-76.056145000000001</c:v>
                </c:pt>
                <c:pt idx="399">
                  <c:v>-76.056145000000001</c:v>
                </c:pt>
                <c:pt idx="400">
                  <c:v>-76.056145000000001</c:v>
                </c:pt>
                <c:pt idx="401">
                  <c:v>-76.056145000000001</c:v>
                </c:pt>
                <c:pt idx="402">
                  <c:v>-76.056145000000001</c:v>
                </c:pt>
                <c:pt idx="403">
                  <c:v>-76.056145000000001</c:v>
                </c:pt>
                <c:pt idx="404">
                  <c:v>-76.056145000000001</c:v>
                </c:pt>
                <c:pt idx="405">
                  <c:v>-76.056145000000001</c:v>
                </c:pt>
                <c:pt idx="406">
                  <c:v>-76.056145000000001</c:v>
                </c:pt>
                <c:pt idx="407">
                  <c:v>-76.056145000000001</c:v>
                </c:pt>
                <c:pt idx="408">
                  <c:v>-76.056145000000001</c:v>
                </c:pt>
                <c:pt idx="409">
                  <c:v>-76.056145000000001</c:v>
                </c:pt>
                <c:pt idx="410">
                  <c:v>-76.056145000000001</c:v>
                </c:pt>
                <c:pt idx="411">
                  <c:v>-76.056145000000001</c:v>
                </c:pt>
                <c:pt idx="412">
                  <c:v>-76.056145000000001</c:v>
                </c:pt>
                <c:pt idx="413">
                  <c:v>-76.056145000000001</c:v>
                </c:pt>
                <c:pt idx="414">
                  <c:v>-76.056145000000001</c:v>
                </c:pt>
                <c:pt idx="415">
                  <c:v>-76.056145000000001</c:v>
                </c:pt>
                <c:pt idx="416">
                  <c:v>-76.056145000000001</c:v>
                </c:pt>
                <c:pt idx="417">
                  <c:v>-76.056145000000001</c:v>
                </c:pt>
                <c:pt idx="418">
                  <c:v>-76.056145000000001</c:v>
                </c:pt>
                <c:pt idx="419">
                  <c:v>-76.056145000000001</c:v>
                </c:pt>
                <c:pt idx="420">
                  <c:v>-76.056145000000001</c:v>
                </c:pt>
                <c:pt idx="421">
                  <c:v>-76.056145000000001</c:v>
                </c:pt>
                <c:pt idx="422">
                  <c:v>-76.056145000000001</c:v>
                </c:pt>
                <c:pt idx="423">
                  <c:v>-76.056145000000001</c:v>
                </c:pt>
                <c:pt idx="424">
                  <c:v>-76.056145000000001</c:v>
                </c:pt>
                <c:pt idx="425">
                  <c:v>-76.056145000000001</c:v>
                </c:pt>
                <c:pt idx="426">
                  <c:v>-76.056145000000001</c:v>
                </c:pt>
                <c:pt idx="427">
                  <c:v>-76.056145000000001</c:v>
                </c:pt>
                <c:pt idx="428">
                  <c:v>-76.056145000000001</c:v>
                </c:pt>
                <c:pt idx="429">
                  <c:v>-76.056145000000001</c:v>
                </c:pt>
                <c:pt idx="430">
                  <c:v>-76.056145000000001</c:v>
                </c:pt>
                <c:pt idx="431">
                  <c:v>-76.056145000000001</c:v>
                </c:pt>
                <c:pt idx="432">
                  <c:v>-76.056145000000001</c:v>
                </c:pt>
                <c:pt idx="433">
                  <c:v>-76.056145000000001</c:v>
                </c:pt>
                <c:pt idx="434">
                  <c:v>-76.056145000000001</c:v>
                </c:pt>
                <c:pt idx="435">
                  <c:v>-76.056145000000001</c:v>
                </c:pt>
                <c:pt idx="436">
                  <c:v>-76.056145000000001</c:v>
                </c:pt>
                <c:pt idx="437">
                  <c:v>-76.056145000000001</c:v>
                </c:pt>
                <c:pt idx="438">
                  <c:v>-76.056145000000001</c:v>
                </c:pt>
                <c:pt idx="439">
                  <c:v>-76.056145000000001</c:v>
                </c:pt>
                <c:pt idx="440">
                  <c:v>-76.056145000000001</c:v>
                </c:pt>
                <c:pt idx="441">
                  <c:v>-76.056145000000001</c:v>
                </c:pt>
                <c:pt idx="442">
                  <c:v>-76.056145000000001</c:v>
                </c:pt>
                <c:pt idx="443">
                  <c:v>-76.056145000000001</c:v>
                </c:pt>
                <c:pt idx="444">
                  <c:v>-76.056145000000001</c:v>
                </c:pt>
                <c:pt idx="445">
                  <c:v>-76.056145000000001</c:v>
                </c:pt>
                <c:pt idx="446">
                  <c:v>-76.056145000000001</c:v>
                </c:pt>
                <c:pt idx="447">
                  <c:v>-76.056145000000001</c:v>
                </c:pt>
                <c:pt idx="448">
                  <c:v>-76.056145000000001</c:v>
                </c:pt>
                <c:pt idx="449">
                  <c:v>-76.056145000000001</c:v>
                </c:pt>
                <c:pt idx="450">
                  <c:v>-76.056145000000001</c:v>
                </c:pt>
                <c:pt idx="451">
                  <c:v>-76.056145000000001</c:v>
                </c:pt>
                <c:pt idx="452">
                  <c:v>-76.056145000000001</c:v>
                </c:pt>
                <c:pt idx="453">
                  <c:v>-76.056145000000001</c:v>
                </c:pt>
                <c:pt idx="454">
                  <c:v>-76.056145000000001</c:v>
                </c:pt>
                <c:pt idx="455">
                  <c:v>-76.056145000000001</c:v>
                </c:pt>
                <c:pt idx="456">
                  <c:v>-76.056145000000001</c:v>
                </c:pt>
                <c:pt idx="457">
                  <c:v>-76.056145000000001</c:v>
                </c:pt>
                <c:pt idx="458">
                  <c:v>-76.056145000000001</c:v>
                </c:pt>
                <c:pt idx="459">
                  <c:v>-76.056145000000001</c:v>
                </c:pt>
                <c:pt idx="460">
                  <c:v>-76.056145000000001</c:v>
                </c:pt>
                <c:pt idx="461">
                  <c:v>-76.056145000000001</c:v>
                </c:pt>
                <c:pt idx="462">
                  <c:v>-76.056145000000001</c:v>
                </c:pt>
                <c:pt idx="463">
                  <c:v>-76.056145000000001</c:v>
                </c:pt>
                <c:pt idx="464">
                  <c:v>-76.056145000000001</c:v>
                </c:pt>
                <c:pt idx="465">
                  <c:v>-76.056145000000001</c:v>
                </c:pt>
                <c:pt idx="466">
                  <c:v>-76.056145000000001</c:v>
                </c:pt>
                <c:pt idx="467">
                  <c:v>-76.056145000000001</c:v>
                </c:pt>
                <c:pt idx="468">
                  <c:v>-76.056145000000001</c:v>
                </c:pt>
                <c:pt idx="469">
                  <c:v>-76.056145000000001</c:v>
                </c:pt>
                <c:pt idx="470">
                  <c:v>-76.056145000000001</c:v>
                </c:pt>
                <c:pt idx="471">
                  <c:v>-76.056145000000001</c:v>
                </c:pt>
                <c:pt idx="472">
                  <c:v>-76.056145000000001</c:v>
                </c:pt>
                <c:pt idx="473">
                  <c:v>-76.056145000000001</c:v>
                </c:pt>
                <c:pt idx="474">
                  <c:v>-76.056145000000001</c:v>
                </c:pt>
                <c:pt idx="475">
                  <c:v>-76.056145000000001</c:v>
                </c:pt>
                <c:pt idx="476">
                  <c:v>-76.056145000000001</c:v>
                </c:pt>
                <c:pt idx="477">
                  <c:v>-76.056145000000001</c:v>
                </c:pt>
                <c:pt idx="478">
                  <c:v>-76.056145000000001</c:v>
                </c:pt>
                <c:pt idx="479">
                  <c:v>-76.056145000000001</c:v>
                </c:pt>
                <c:pt idx="480">
                  <c:v>-76.056145000000001</c:v>
                </c:pt>
                <c:pt idx="481">
                  <c:v>-76.056145000000001</c:v>
                </c:pt>
                <c:pt idx="482">
                  <c:v>-76.056145000000001</c:v>
                </c:pt>
                <c:pt idx="483">
                  <c:v>-76.056145000000001</c:v>
                </c:pt>
                <c:pt idx="484">
                  <c:v>-76.056145000000001</c:v>
                </c:pt>
                <c:pt idx="485">
                  <c:v>-76.056145000000001</c:v>
                </c:pt>
                <c:pt idx="486">
                  <c:v>-76.056145000000001</c:v>
                </c:pt>
                <c:pt idx="487">
                  <c:v>-76.056145000000001</c:v>
                </c:pt>
                <c:pt idx="488">
                  <c:v>-76.056145000000001</c:v>
                </c:pt>
                <c:pt idx="489">
                  <c:v>-76.056145000000001</c:v>
                </c:pt>
                <c:pt idx="490">
                  <c:v>-76.056145000000001</c:v>
                </c:pt>
                <c:pt idx="491">
                  <c:v>-76.056145000000001</c:v>
                </c:pt>
                <c:pt idx="492">
                  <c:v>-76.056145000000001</c:v>
                </c:pt>
                <c:pt idx="493">
                  <c:v>-76.056145000000001</c:v>
                </c:pt>
                <c:pt idx="494">
                  <c:v>-76.056145000000001</c:v>
                </c:pt>
                <c:pt idx="495">
                  <c:v>-76.056145000000001</c:v>
                </c:pt>
                <c:pt idx="496">
                  <c:v>-76.056145000000001</c:v>
                </c:pt>
                <c:pt idx="497">
                  <c:v>-76.056145000000001</c:v>
                </c:pt>
                <c:pt idx="498">
                  <c:v>-76.056145000000001</c:v>
                </c:pt>
                <c:pt idx="499">
                  <c:v>-76.056145000000001</c:v>
                </c:pt>
              </c:numCache>
            </c:numRef>
          </c:xVal>
          <c:yVal>
            <c:numRef>
              <c:f>'C:\Users\Dale\Dropbox\LTRANS SEED\Tangier\sim3_may1997\[Sim 3_2.25.2013.xlsx]day 2_May97 '!$G$1003:$G$1502</c:f>
              <c:numCache>
                <c:formatCode>General</c:formatCode>
                <c:ptCount val="500"/>
                <c:pt idx="0">
                  <c:v>37.998501000000012</c:v>
                </c:pt>
                <c:pt idx="1">
                  <c:v>37.998501000000012</c:v>
                </c:pt>
                <c:pt idx="2">
                  <c:v>37.998501000000012</c:v>
                </c:pt>
                <c:pt idx="3">
                  <c:v>37.998501000000012</c:v>
                </c:pt>
                <c:pt idx="4">
                  <c:v>37.998501000000012</c:v>
                </c:pt>
                <c:pt idx="5">
                  <c:v>37.998501000000012</c:v>
                </c:pt>
                <c:pt idx="6">
                  <c:v>37.998501000000012</c:v>
                </c:pt>
                <c:pt idx="7">
                  <c:v>37.998501000000012</c:v>
                </c:pt>
                <c:pt idx="8">
                  <c:v>37.998501000000012</c:v>
                </c:pt>
                <c:pt idx="9">
                  <c:v>37.998501000000012</c:v>
                </c:pt>
                <c:pt idx="10">
                  <c:v>37.998501000000012</c:v>
                </c:pt>
                <c:pt idx="11">
                  <c:v>37.998501000000012</c:v>
                </c:pt>
                <c:pt idx="12">
                  <c:v>37.998501000000012</c:v>
                </c:pt>
                <c:pt idx="13">
                  <c:v>37.998501000000012</c:v>
                </c:pt>
                <c:pt idx="14">
                  <c:v>37.998501000000012</c:v>
                </c:pt>
                <c:pt idx="15">
                  <c:v>37.998501000000012</c:v>
                </c:pt>
                <c:pt idx="16">
                  <c:v>37.998501000000012</c:v>
                </c:pt>
                <c:pt idx="17">
                  <c:v>37.998501000000012</c:v>
                </c:pt>
                <c:pt idx="18">
                  <c:v>37.998501000000012</c:v>
                </c:pt>
                <c:pt idx="19">
                  <c:v>37.998501000000012</c:v>
                </c:pt>
                <c:pt idx="20">
                  <c:v>37.998501000000012</c:v>
                </c:pt>
                <c:pt idx="21">
                  <c:v>37.998501000000012</c:v>
                </c:pt>
                <c:pt idx="22">
                  <c:v>37.998501000000012</c:v>
                </c:pt>
                <c:pt idx="23">
                  <c:v>37.998501000000012</c:v>
                </c:pt>
                <c:pt idx="24">
                  <c:v>37.998501000000012</c:v>
                </c:pt>
                <c:pt idx="25">
                  <c:v>37.998501000000012</c:v>
                </c:pt>
                <c:pt idx="26">
                  <c:v>37.998501000000012</c:v>
                </c:pt>
                <c:pt idx="27">
                  <c:v>37.998501000000012</c:v>
                </c:pt>
                <c:pt idx="28">
                  <c:v>37.998501000000012</c:v>
                </c:pt>
                <c:pt idx="29">
                  <c:v>37.998501000000012</c:v>
                </c:pt>
                <c:pt idx="30">
                  <c:v>37.998501000000012</c:v>
                </c:pt>
                <c:pt idx="31">
                  <c:v>37.998501000000012</c:v>
                </c:pt>
                <c:pt idx="32">
                  <c:v>37.998501000000012</c:v>
                </c:pt>
                <c:pt idx="33">
                  <c:v>37.998501000000012</c:v>
                </c:pt>
                <c:pt idx="34">
                  <c:v>37.998501000000012</c:v>
                </c:pt>
                <c:pt idx="35">
                  <c:v>37.998501000000012</c:v>
                </c:pt>
                <c:pt idx="36">
                  <c:v>37.998501000000012</c:v>
                </c:pt>
                <c:pt idx="37">
                  <c:v>37.998501000000012</c:v>
                </c:pt>
                <c:pt idx="38">
                  <c:v>37.998501000000012</c:v>
                </c:pt>
                <c:pt idx="39">
                  <c:v>37.998501000000012</c:v>
                </c:pt>
                <c:pt idx="40">
                  <c:v>37.998501000000012</c:v>
                </c:pt>
                <c:pt idx="41">
                  <c:v>37.998501000000012</c:v>
                </c:pt>
                <c:pt idx="42">
                  <c:v>37.998501000000012</c:v>
                </c:pt>
                <c:pt idx="43">
                  <c:v>37.998501000000012</c:v>
                </c:pt>
                <c:pt idx="44">
                  <c:v>37.998501000000012</c:v>
                </c:pt>
                <c:pt idx="45">
                  <c:v>37.998501000000012</c:v>
                </c:pt>
                <c:pt idx="46">
                  <c:v>37.998501000000012</c:v>
                </c:pt>
                <c:pt idx="47">
                  <c:v>37.998501000000012</c:v>
                </c:pt>
                <c:pt idx="48">
                  <c:v>37.998501000000012</c:v>
                </c:pt>
                <c:pt idx="49">
                  <c:v>37.998501000000012</c:v>
                </c:pt>
                <c:pt idx="50">
                  <c:v>37.998501000000012</c:v>
                </c:pt>
                <c:pt idx="51">
                  <c:v>37.998501000000012</c:v>
                </c:pt>
                <c:pt idx="52">
                  <c:v>37.998501000000012</c:v>
                </c:pt>
                <c:pt idx="53">
                  <c:v>37.998501000000012</c:v>
                </c:pt>
                <c:pt idx="54">
                  <c:v>37.998501000000012</c:v>
                </c:pt>
                <c:pt idx="55">
                  <c:v>37.998501000000012</c:v>
                </c:pt>
                <c:pt idx="56">
                  <c:v>37.998501000000012</c:v>
                </c:pt>
                <c:pt idx="57">
                  <c:v>37.998501000000012</c:v>
                </c:pt>
                <c:pt idx="58">
                  <c:v>37.998501000000012</c:v>
                </c:pt>
                <c:pt idx="59">
                  <c:v>37.998501000000012</c:v>
                </c:pt>
                <c:pt idx="60">
                  <c:v>37.998501000000012</c:v>
                </c:pt>
                <c:pt idx="61">
                  <c:v>37.998501000000012</c:v>
                </c:pt>
                <c:pt idx="62">
                  <c:v>37.998501000000012</c:v>
                </c:pt>
                <c:pt idx="63">
                  <c:v>37.998501000000012</c:v>
                </c:pt>
                <c:pt idx="64">
                  <c:v>37.998501000000012</c:v>
                </c:pt>
                <c:pt idx="65">
                  <c:v>37.998501000000012</c:v>
                </c:pt>
                <c:pt idx="66">
                  <c:v>37.998501000000012</c:v>
                </c:pt>
                <c:pt idx="67">
                  <c:v>37.998501000000012</c:v>
                </c:pt>
                <c:pt idx="68">
                  <c:v>37.998501000000012</c:v>
                </c:pt>
                <c:pt idx="69">
                  <c:v>37.998501000000012</c:v>
                </c:pt>
                <c:pt idx="70">
                  <c:v>37.998501000000012</c:v>
                </c:pt>
                <c:pt idx="71">
                  <c:v>37.998501000000012</c:v>
                </c:pt>
                <c:pt idx="72">
                  <c:v>37.998501000000012</c:v>
                </c:pt>
                <c:pt idx="73">
                  <c:v>37.998501000000012</c:v>
                </c:pt>
                <c:pt idx="74">
                  <c:v>37.998501000000012</c:v>
                </c:pt>
                <c:pt idx="75">
                  <c:v>37.998501000000012</c:v>
                </c:pt>
                <c:pt idx="76">
                  <c:v>37.998501000000012</c:v>
                </c:pt>
                <c:pt idx="77">
                  <c:v>37.998501000000012</c:v>
                </c:pt>
                <c:pt idx="78">
                  <c:v>37.998501000000012</c:v>
                </c:pt>
                <c:pt idx="79">
                  <c:v>37.998501000000012</c:v>
                </c:pt>
                <c:pt idx="80">
                  <c:v>37.998501000000012</c:v>
                </c:pt>
                <c:pt idx="81">
                  <c:v>37.998501000000012</c:v>
                </c:pt>
                <c:pt idx="82">
                  <c:v>37.998501000000012</c:v>
                </c:pt>
                <c:pt idx="83">
                  <c:v>37.998501000000012</c:v>
                </c:pt>
                <c:pt idx="84">
                  <c:v>37.998501000000012</c:v>
                </c:pt>
                <c:pt idx="85">
                  <c:v>37.998501000000012</c:v>
                </c:pt>
                <c:pt idx="86">
                  <c:v>37.998501000000012</c:v>
                </c:pt>
                <c:pt idx="87">
                  <c:v>37.998501000000012</c:v>
                </c:pt>
                <c:pt idx="88">
                  <c:v>37.998501000000012</c:v>
                </c:pt>
                <c:pt idx="89">
                  <c:v>37.998501000000012</c:v>
                </c:pt>
                <c:pt idx="90">
                  <c:v>37.998501000000012</c:v>
                </c:pt>
                <c:pt idx="91">
                  <c:v>37.998501000000012</c:v>
                </c:pt>
                <c:pt idx="92">
                  <c:v>37.998501000000012</c:v>
                </c:pt>
                <c:pt idx="93">
                  <c:v>37.998501000000012</c:v>
                </c:pt>
                <c:pt idx="94">
                  <c:v>37.998501000000012</c:v>
                </c:pt>
                <c:pt idx="95">
                  <c:v>37.998501000000012</c:v>
                </c:pt>
                <c:pt idx="96">
                  <c:v>37.998501000000012</c:v>
                </c:pt>
                <c:pt idx="97">
                  <c:v>37.998501000000012</c:v>
                </c:pt>
                <c:pt idx="98">
                  <c:v>37.998501000000012</c:v>
                </c:pt>
                <c:pt idx="99">
                  <c:v>37.998501000000012</c:v>
                </c:pt>
                <c:pt idx="100">
                  <c:v>37.998501000000012</c:v>
                </c:pt>
                <c:pt idx="101">
                  <c:v>37.998501000000012</c:v>
                </c:pt>
                <c:pt idx="102">
                  <c:v>37.998501000000012</c:v>
                </c:pt>
                <c:pt idx="103">
                  <c:v>37.998501000000012</c:v>
                </c:pt>
                <c:pt idx="104">
                  <c:v>37.998501000000012</c:v>
                </c:pt>
                <c:pt idx="105">
                  <c:v>37.998501000000012</c:v>
                </c:pt>
                <c:pt idx="106">
                  <c:v>37.998501000000012</c:v>
                </c:pt>
                <c:pt idx="107">
                  <c:v>37.998501000000012</c:v>
                </c:pt>
                <c:pt idx="108">
                  <c:v>37.998501000000012</c:v>
                </c:pt>
                <c:pt idx="109">
                  <c:v>37.998501000000012</c:v>
                </c:pt>
                <c:pt idx="110">
                  <c:v>37.998501000000012</c:v>
                </c:pt>
                <c:pt idx="111">
                  <c:v>37.998501000000012</c:v>
                </c:pt>
                <c:pt idx="112">
                  <c:v>37.998501000000012</c:v>
                </c:pt>
                <c:pt idx="113">
                  <c:v>37.998501000000012</c:v>
                </c:pt>
                <c:pt idx="114">
                  <c:v>37.998501000000012</c:v>
                </c:pt>
                <c:pt idx="115">
                  <c:v>37.998501000000012</c:v>
                </c:pt>
                <c:pt idx="116">
                  <c:v>37.998501000000012</c:v>
                </c:pt>
                <c:pt idx="117">
                  <c:v>37.998501000000012</c:v>
                </c:pt>
                <c:pt idx="118">
                  <c:v>37.998501000000012</c:v>
                </c:pt>
                <c:pt idx="119">
                  <c:v>37.998501000000012</c:v>
                </c:pt>
                <c:pt idx="120">
                  <c:v>37.998501000000012</c:v>
                </c:pt>
                <c:pt idx="121">
                  <c:v>37.998501000000012</c:v>
                </c:pt>
                <c:pt idx="122">
                  <c:v>37.998501000000012</c:v>
                </c:pt>
                <c:pt idx="123">
                  <c:v>37.998501000000012</c:v>
                </c:pt>
                <c:pt idx="124">
                  <c:v>37.998501000000012</c:v>
                </c:pt>
                <c:pt idx="125">
                  <c:v>37.998501000000012</c:v>
                </c:pt>
                <c:pt idx="126">
                  <c:v>37.998501000000012</c:v>
                </c:pt>
                <c:pt idx="127">
                  <c:v>37.998501000000012</c:v>
                </c:pt>
                <c:pt idx="128">
                  <c:v>37.998501000000012</c:v>
                </c:pt>
                <c:pt idx="129">
                  <c:v>37.998501000000012</c:v>
                </c:pt>
                <c:pt idx="130">
                  <c:v>37.998501000000012</c:v>
                </c:pt>
                <c:pt idx="131">
                  <c:v>37.998501000000012</c:v>
                </c:pt>
                <c:pt idx="132">
                  <c:v>37.998501000000012</c:v>
                </c:pt>
                <c:pt idx="133">
                  <c:v>37.998501000000012</c:v>
                </c:pt>
                <c:pt idx="134">
                  <c:v>37.998501000000012</c:v>
                </c:pt>
                <c:pt idx="135">
                  <c:v>37.998501000000012</c:v>
                </c:pt>
                <c:pt idx="136">
                  <c:v>37.998501000000012</c:v>
                </c:pt>
                <c:pt idx="137">
                  <c:v>37.998501000000012</c:v>
                </c:pt>
                <c:pt idx="138">
                  <c:v>37.998501000000012</c:v>
                </c:pt>
                <c:pt idx="139">
                  <c:v>37.998501000000012</c:v>
                </c:pt>
                <c:pt idx="140">
                  <c:v>37.998501000000012</c:v>
                </c:pt>
                <c:pt idx="141">
                  <c:v>37.998501000000012</c:v>
                </c:pt>
                <c:pt idx="142">
                  <c:v>37.998501000000012</c:v>
                </c:pt>
                <c:pt idx="143">
                  <c:v>37.998501000000012</c:v>
                </c:pt>
                <c:pt idx="144">
                  <c:v>37.998501000000012</c:v>
                </c:pt>
                <c:pt idx="145">
                  <c:v>37.998501000000012</c:v>
                </c:pt>
                <c:pt idx="146">
                  <c:v>37.998501000000012</c:v>
                </c:pt>
                <c:pt idx="147">
                  <c:v>37.998501000000012</c:v>
                </c:pt>
                <c:pt idx="148">
                  <c:v>37.998501000000012</c:v>
                </c:pt>
                <c:pt idx="149">
                  <c:v>37.998501000000012</c:v>
                </c:pt>
                <c:pt idx="150">
                  <c:v>37.998501000000012</c:v>
                </c:pt>
                <c:pt idx="151">
                  <c:v>37.998501000000012</c:v>
                </c:pt>
                <c:pt idx="152">
                  <c:v>37.998501000000012</c:v>
                </c:pt>
                <c:pt idx="153">
                  <c:v>37.998501000000012</c:v>
                </c:pt>
                <c:pt idx="154">
                  <c:v>37.998501000000012</c:v>
                </c:pt>
                <c:pt idx="155">
                  <c:v>37.998501000000012</c:v>
                </c:pt>
                <c:pt idx="156">
                  <c:v>37.998501000000012</c:v>
                </c:pt>
                <c:pt idx="157">
                  <c:v>37.998501000000012</c:v>
                </c:pt>
                <c:pt idx="158">
                  <c:v>37.998501000000012</c:v>
                </c:pt>
                <c:pt idx="159">
                  <c:v>37.998501000000012</c:v>
                </c:pt>
                <c:pt idx="160">
                  <c:v>37.998501000000012</c:v>
                </c:pt>
                <c:pt idx="161">
                  <c:v>37.998501000000012</c:v>
                </c:pt>
                <c:pt idx="162">
                  <c:v>37.998501000000012</c:v>
                </c:pt>
                <c:pt idx="163">
                  <c:v>37.998501000000012</c:v>
                </c:pt>
                <c:pt idx="164">
                  <c:v>37.998501000000012</c:v>
                </c:pt>
                <c:pt idx="165">
                  <c:v>37.998501000000012</c:v>
                </c:pt>
                <c:pt idx="166">
                  <c:v>37.998501000000012</c:v>
                </c:pt>
                <c:pt idx="167">
                  <c:v>37.998501000000012</c:v>
                </c:pt>
                <c:pt idx="168">
                  <c:v>37.998501000000012</c:v>
                </c:pt>
                <c:pt idx="169">
                  <c:v>37.998501000000012</c:v>
                </c:pt>
                <c:pt idx="170">
                  <c:v>37.998501000000012</c:v>
                </c:pt>
                <c:pt idx="171">
                  <c:v>37.998501000000012</c:v>
                </c:pt>
                <c:pt idx="172">
                  <c:v>37.998501000000012</c:v>
                </c:pt>
                <c:pt idx="173">
                  <c:v>37.998501000000012</c:v>
                </c:pt>
                <c:pt idx="174">
                  <c:v>37.998501000000012</c:v>
                </c:pt>
                <c:pt idx="175">
                  <c:v>37.998501000000012</c:v>
                </c:pt>
                <c:pt idx="176">
                  <c:v>37.998501000000012</c:v>
                </c:pt>
                <c:pt idx="177">
                  <c:v>37.998501000000012</c:v>
                </c:pt>
                <c:pt idx="178">
                  <c:v>37.998501000000012</c:v>
                </c:pt>
                <c:pt idx="179">
                  <c:v>37.998501000000012</c:v>
                </c:pt>
                <c:pt idx="180">
                  <c:v>37.998501000000012</c:v>
                </c:pt>
                <c:pt idx="181">
                  <c:v>37.998501000000012</c:v>
                </c:pt>
                <c:pt idx="182">
                  <c:v>37.998501000000012</c:v>
                </c:pt>
                <c:pt idx="183">
                  <c:v>37.998501000000012</c:v>
                </c:pt>
                <c:pt idx="184">
                  <c:v>37.998501000000012</c:v>
                </c:pt>
                <c:pt idx="185">
                  <c:v>37.998501000000012</c:v>
                </c:pt>
                <c:pt idx="186">
                  <c:v>37.998501000000012</c:v>
                </c:pt>
                <c:pt idx="187">
                  <c:v>37.998501000000012</c:v>
                </c:pt>
                <c:pt idx="188">
                  <c:v>37.998501000000012</c:v>
                </c:pt>
                <c:pt idx="189">
                  <c:v>37.998501000000012</c:v>
                </c:pt>
                <c:pt idx="190">
                  <c:v>37.998501000000012</c:v>
                </c:pt>
                <c:pt idx="191">
                  <c:v>37.998501000000012</c:v>
                </c:pt>
                <c:pt idx="192">
                  <c:v>37.998501000000012</c:v>
                </c:pt>
                <c:pt idx="193">
                  <c:v>37.998501000000012</c:v>
                </c:pt>
                <c:pt idx="194">
                  <c:v>37.998501000000012</c:v>
                </c:pt>
                <c:pt idx="195">
                  <c:v>37.998501000000012</c:v>
                </c:pt>
                <c:pt idx="196">
                  <c:v>37.998501000000012</c:v>
                </c:pt>
                <c:pt idx="197">
                  <c:v>37.998501000000012</c:v>
                </c:pt>
                <c:pt idx="198">
                  <c:v>37.998501000000012</c:v>
                </c:pt>
                <c:pt idx="199">
                  <c:v>37.998501000000012</c:v>
                </c:pt>
                <c:pt idx="200">
                  <c:v>37.998501000000012</c:v>
                </c:pt>
                <c:pt idx="201">
                  <c:v>37.998501000000012</c:v>
                </c:pt>
                <c:pt idx="202">
                  <c:v>37.998501000000012</c:v>
                </c:pt>
                <c:pt idx="203">
                  <c:v>37.998501000000012</c:v>
                </c:pt>
                <c:pt idx="204">
                  <c:v>37.998501000000012</c:v>
                </c:pt>
                <c:pt idx="205">
                  <c:v>37.998501000000012</c:v>
                </c:pt>
                <c:pt idx="206">
                  <c:v>37.998501000000012</c:v>
                </c:pt>
                <c:pt idx="207">
                  <c:v>37.998501000000012</c:v>
                </c:pt>
                <c:pt idx="208">
                  <c:v>37.998501000000012</c:v>
                </c:pt>
                <c:pt idx="209">
                  <c:v>37.998501000000012</c:v>
                </c:pt>
                <c:pt idx="210">
                  <c:v>37.998501000000012</c:v>
                </c:pt>
                <c:pt idx="211">
                  <c:v>37.998501000000012</c:v>
                </c:pt>
                <c:pt idx="212">
                  <c:v>37.998501000000012</c:v>
                </c:pt>
                <c:pt idx="213">
                  <c:v>37.998501000000012</c:v>
                </c:pt>
                <c:pt idx="214">
                  <c:v>37.998501000000012</c:v>
                </c:pt>
                <c:pt idx="215">
                  <c:v>37.998501000000012</c:v>
                </c:pt>
                <c:pt idx="216">
                  <c:v>37.998501000000012</c:v>
                </c:pt>
                <c:pt idx="217">
                  <c:v>37.998501000000012</c:v>
                </c:pt>
                <c:pt idx="218">
                  <c:v>37.998501000000012</c:v>
                </c:pt>
                <c:pt idx="219">
                  <c:v>37.998501000000012</c:v>
                </c:pt>
                <c:pt idx="220">
                  <c:v>37.998501000000012</c:v>
                </c:pt>
                <c:pt idx="221">
                  <c:v>37.998501000000012</c:v>
                </c:pt>
                <c:pt idx="222">
                  <c:v>37.998501000000012</c:v>
                </c:pt>
                <c:pt idx="223">
                  <c:v>37.998501000000012</c:v>
                </c:pt>
                <c:pt idx="224">
                  <c:v>37.998501000000012</c:v>
                </c:pt>
                <c:pt idx="225">
                  <c:v>37.998501000000012</c:v>
                </c:pt>
                <c:pt idx="226">
                  <c:v>37.998501000000012</c:v>
                </c:pt>
                <c:pt idx="227">
                  <c:v>37.998501000000012</c:v>
                </c:pt>
                <c:pt idx="228">
                  <c:v>37.998501000000012</c:v>
                </c:pt>
                <c:pt idx="229">
                  <c:v>37.998501000000012</c:v>
                </c:pt>
                <c:pt idx="230">
                  <c:v>37.998501000000012</c:v>
                </c:pt>
                <c:pt idx="231">
                  <c:v>37.998501000000012</c:v>
                </c:pt>
                <c:pt idx="232">
                  <c:v>37.998501000000012</c:v>
                </c:pt>
                <c:pt idx="233">
                  <c:v>37.998501000000012</c:v>
                </c:pt>
                <c:pt idx="234">
                  <c:v>37.998501000000012</c:v>
                </c:pt>
                <c:pt idx="235">
                  <c:v>37.998501000000012</c:v>
                </c:pt>
                <c:pt idx="236">
                  <c:v>37.998501000000012</c:v>
                </c:pt>
                <c:pt idx="237">
                  <c:v>37.998501000000012</c:v>
                </c:pt>
                <c:pt idx="238">
                  <c:v>37.998501000000012</c:v>
                </c:pt>
                <c:pt idx="239">
                  <c:v>37.998501000000012</c:v>
                </c:pt>
                <c:pt idx="240">
                  <c:v>37.998501000000012</c:v>
                </c:pt>
                <c:pt idx="241">
                  <c:v>37.998501000000012</c:v>
                </c:pt>
                <c:pt idx="242">
                  <c:v>37.998501000000012</c:v>
                </c:pt>
                <c:pt idx="243">
                  <c:v>37.998501000000012</c:v>
                </c:pt>
                <c:pt idx="244">
                  <c:v>37.998501000000012</c:v>
                </c:pt>
                <c:pt idx="245">
                  <c:v>37.998501000000012</c:v>
                </c:pt>
                <c:pt idx="246">
                  <c:v>37.998501000000012</c:v>
                </c:pt>
                <c:pt idx="247">
                  <c:v>37.998501000000012</c:v>
                </c:pt>
                <c:pt idx="248">
                  <c:v>37.998501000000012</c:v>
                </c:pt>
                <c:pt idx="249">
                  <c:v>37.998501000000012</c:v>
                </c:pt>
                <c:pt idx="250">
                  <c:v>37.998501000000012</c:v>
                </c:pt>
                <c:pt idx="251">
                  <c:v>37.998501000000012</c:v>
                </c:pt>
                <c:pt idx="252">
                  <c:v>37.998501000000012</c:v>
                </c:pt>
                <c:pt idx="253">
                  <c:v>37.998501000000012</c:v>
                </c:pt>
                <c:pt idx="254">
                  <c:v>37.998501000000012</c:v>
                </c:pt>
                <c:pt idx="255">
                  <c:v>37.998501000000012</c:v>
                </c:pt>
                <c:pt idx="256">
                  <c:v>37.998501000000012</c:v>
                </c:pt>
                <c:pt idx="257">
                  <c:v>37.998501000000012</c:v>
                </c:pt>
                <c:pt idx="258">
                  <c:v>37.998501000000012</c:v>
                </c:pt>
                <c:pt idx="259">
                  <c:v>37.998501000000012</c:v>
                </c:pt>
                <c:pt idx="260">
                  <c:v>37.998501000000012</c:v>
                </c:pt>
                <c:pt idx="261">
                  <c:v>37.998501000000012</c:v>
                </c:pt>
                <c:pt idx="262">
                  <c:v>37.998501000000012</c:v>
                </c:pt>
                <c:pt idx="263">
                  <c:v>37.998501000000012</c:v>
                </c:pt>
                <c:pt idx="264">
                  <c:v>37.998501000000012</c:v>
                </c:pt>
                <c:pt idx="265">
                  <c:v>37.998501000000012</c:v>
                </c:pt>
                <c:pt idx="266">
                  <c:v>37.998501000000012</c:v>
                </c:pt>
                <c:pt idx="267">
                  <c:v>37.998501000000012</c:v>
                </c:pt>
                <c:pt idx="268">
                  <c:v>37.998501000000012</c:v>
                </c:pt>
                <c:pt idx="269">
                  <c:v>37.998501000000012</c:v>
                </c:pt>
                <c:pt idx="270">
                  <c:v>37.998501000000012</c:v>
                </c:pt>
                <c:pt idx="271">
                  <c:v>37.998501000000012</c:v>
                </c:pt>
                <c:pt idx="272">
                  <c:v>37.998501000000012</c:v>
                </c:pt>
                <c:pt idx="273">
                  <c:v>37.998501000000012</c:v>
                </c:pt>
                <c:pt idx="274">
                  <c:v>37.998501000000012</c:v>
                </c:pt>
                <c:pt idx="275">
                  <c:v>37.998501000000012</c:v>
                </c:pt>
                <c:pt idx="276">
                  <c:v>37.998501000000012</c:v>
                </c:pt>
                <c:pt idx="277">
                  <c:v>37.998501000000012</c:v>
                </c:pt>
                <c:pt idx="278">
                  <c:v>37.998501000000012</c:v>
                </c:pt>
                <c:pt idx="279">
                  <c:v>37.998501000000012</c:v>
                </c:pt>
                <c:pt idx="280">
                  <c:v>37.998501000000012</c:v>
                </c:pt>
                <c:pt idx="281">
                  <c:v>37.998501000000012</c:v>
                </c:pt>
                <c:pt idx="282">
                  <c:v>37.998501000000012</c:v>
                </c:pt>
                <c:pt idx="283">
                  <c:v>37.998501000000012</c:v>
                </c:pt>
                <c:pt idx="284">
                  <c:v>37.998501000000012</c:v>
                </c:pt>
                <c:pt idx="285">
                  <c:v>37.998501000000012</c:v>
                </c:pt>
                <c:pt idx="286">
                  <c:v>37.998501000000012</c:v>
                </c:pt>
                <c:pt idx="287">
                  <c:v>37.998501000000012</c:v>
                </c:pt>
                <c:pt idx="288">
                  <c:v>37.998501000000012</c:v>
                </c:pt>
                <c:pt idx="289">
                  <c:v>37.998501000000012</c:v>
                </c:pt>
                <c:pt idx="290">
                  <c:v>37.998501000000012</c:v>
                </c:pt>
                <c:pt idx="291">
                  <c:v>37.998501000000012</c:v>
                </c:pt>
                <c:pt idx="292">
                  <c:v>37.998501000000012</c:v>
                </c:pt>
                <c:pt idx="293">
                  <c:v>37.998501000000012</c:v>
                </c:pt>
                <c:pt idx="294">
                  <c:v>37.998501000000012</c:v>
                </c:pt>
                <c:pt idx="295">
                  <c:v>37.998501000000012</c:v>
                </c:pt>
                <c:pt idx="296">
                  <c:v>37.998501000000012</c:v>
                </c:pt>
                <c:pt idx="297">
                  <c:v>37.998501000000012</c:v>
                </c:pt>
                <c:pt idx="298">
                  <c:v>37.998501000000012</c:v>
                </c:pt>
                <c:pt idx="299">
                  <c:v>37.998501000000012</c:v>
                </c:pt>
                <c:pt idx="300">
                  <c:v>37.998501000000012</c:v>
                </c:pt>
                <c:pt idx="301">
                  <c:v>37.998501000000012</c:v>
                </c:pt>
                <c:pt idx="302">
                  <c:v>37.998501000000012</c:v>
                </c:pt>
                <c:pt idx="303">
                  <c:v>37.998501000000012</c:v>
                </c:pt>
                <c:pt idx="304">
                  <c:v>37.998501000000012</c:v>
                </c:pt>
                <c:pt idx="305">
                  <c:v>37.998501000000012</c:v>
                </c:pt>
                <c:pt idx="306">
                  <c:v>37.998501000000012</c:v>
                </c:pt>
                <c:pt idx="307">
                  <c:v>37.998501000000012</c:v>
                </c:pt>
                <c:pt idx="308">
                  <c:v>37.998501000000012</c:v>
                </c:pt>
                <c:pt idx="309">
                  <c:v>37.998501000000012</c:v>
                </c:pt>
                <c:pt idx="310">
                  <c:v>37.998501000000012</c:v>
                </c:pt>
                <c:pt idx="311">
                  <c:v>37.998501000000012</c:v>
                </c:pt>
                <c:pt idx="312">
                  <c:v>37.998501000000012</c:v>
                </c:pt>
                <c:pt idx="313">
                  <c:v>37.998501000000012</c:v>
                </c:pt>
                <c:pt idx="314">
                  <c:v>37.998501000000012</c:v>
                </c:pt>
                <c:pt idx="315">
                  <c:v>37.998501000000012</c:v>
                </c:pt>
                <c:pt idx="316">
                  <c:v>37.998501000000012</c:v>
                </c:pt>
                <c:pt idx="317">
                  <c:v>37.998501000000012</c:v>
                </c:pt>
                <c:pt idx="318">
                  <c:v>37.998501000000012</c:v>
                </c:pt>
                <c:pt idx="319">
                  <c:v>37.998501000000012</c:v>
                </c:pt>
                <c:pt idx="320">
                  <c:v>37.998501000000012</c:v>
                </c:pt>
                <c:pt idx="321">
                  <c:v>37.998501000000012</c:v>
                </c:pt>
                <c:pt idx="322">
                  <c:v>37.998501000000012</c:v>
                </c:pt>
                <c:pt idx="323">
                  <c:v>37.998501000000012</c:v>
                </c:pt>
                <c:pt idx="324">
                  <c:v>37.998501000000012</c:v>
                </c:pt>
                <c:pt idx="325">
                  <c:v>37.998501000000012</c:v>
                </c:pt>
                <c:pt idx="326">
                  <c:v>37.998501000000012</c:v>
                </c:pt>
                <c:pt idx="327">
                  <c:v>37.998501000000012</c:v>
                </c:pt>
                <c:pt idx="328">
                  <c:v>37.998501000000012</c:v>
                </c:pt>
                <c:pt idx="329">
                  <c:v>37.998501000000012</c:v>
                </c:pt>
                <c:pt idx="330">
                  <c:v>37.998501000000012</c:v>
                </c:pt>
                <c:pt idx="331">
                  <c:v>37.998501000000012</c:v>
                </c:pt>
                <c:pt idx="332">
                  <c:v>37.998501000000012</c:v>
                </c:pt>
                <c:pt idx="333">
                  <c:v>37.998501000000012</c:v>
                </c:pt>
                <c:pt idx="334">
                  <c:v>37.998501000000012</c:v>
                </c:pt>
                <c:pt idx="335">
                  <c:v>37.998501000000012</c:v>
                </c:pt>
                <c:pt idx="336">
                  <c:v>37.998501000000012</c:v>
                </c:pt>
                <c:pt idx="337">
                  <c:v>37.998501000000012</c:v>
                </c:pt>
                <c:pt idx="338">
                  <c:v>37.998501000000012</c:v>
                </c:pt>
                <c:pt idx="339">
                  <c:v>37.998501000000012</c:v>
                </c:pt>
                <c:pt idx="340">
                  <c:v>37.998501000000012</c:v>
                </c:pt>
                <c:pt idx="341">
                  <c:v>37.998501000000012</c:v>
                </c:pt>
                <c:pt idx="342">
                  <c:v>37.998501000000012</c:v>
                </c:pt>
                <c:pt idx="343">
                  <c:v>37.998501000000012</c:v>
                </c:pt>
                <c:pt idx="344">
                  <c:v>37.998501000000012</c:v>
                </c:pt>
                <c:pt idx="345">
                  <c:v>37.998501000000012</c:v>
                </c:pt>
                <c:pt idx="346">
                  <c:v>37.998501000000012</c:v>
                </c:pt>
                <c:pt idx="347">
                  <c:v>37.998501000000012</c:v>
                </c:pt>
                <c:pt idx="348">
                  <c:v>37.998501000000012</c:v>
                </c:pt>
                <c:pt idx="349">
                  <c:v>37.998501000000012</c:v>
                </c:pt>
                <c:pt idx="350">
                  <c:v>37.998501000000012</c:v>
                </c:pt>
                <c:pt idx="351">
                  <c:v>37.998501000000012</c:v>
                </c:pt>
                <c:pt idx="352">
                  <c:v>37.998501000000012</c:v>
                </c:pt>
                <c:pt idx="353">
                  <c:v>37.998501000000012</c:v>
                </c:pt>
                <c:pt idx="354">
                  <c:v>37.998501000000012</c:v>
                </c:pt>
                <c:pt idx="355">
                  <c:v>37.998501000000012</c:v>
                </c:pt>
                <c:pt idx="356">
                  <c:v>37.998501000000012</c:v>
                </c:pt>
                <c:pt idx="357">
                  <c:v>37.998501000000012</c:v>
                </c:pt>
                <c:pt idx="358">
                  <c:v>37.998501000000012</c:v>
                </c:pt>
                <c:pt idx="359">
                  <c:v>37.998501000000012</c:v>
                </c:pt>
                <c:pt idx="360">
                  <c:v>37.998501000000012</c:v>
                </c:pt>
                <c:pt idx="361">
                  <c:v>37.998501000000012</c:v>
                </c:pt>
                <c:pt idx="362">
                  <c:v>37.998501000000012</c:v>
                </c:pt>
                <c:pt idx="363">
                  <c:v>37.998501000000012</c:v>
                </c:pt>
                <c:pt idx="364">
                  <c:v>37.998501000000012</c:v>
                </c:pt>
                <c:pt idx="365">
                  <c:v>37.998501000000012</c:v>
                </c:pt>
                <c:pt idx="366">
                  <c:v>37.998501000000012</c:v>
                </c:pt>
                <c:pt idx="367">
                  <c:v>37.998501000000012</c:v>
                </c:pt>
                <c:pt idx="368">
                  <c:v>37.998501000000012</c:v>
                </c:pt>
                <c:pt idx="369">
                  <c:v>37.998501000000012</c:v>
                </c:pt>
                <c:pt idx="370">
                  <c:v>37.998501000000012</c:v>
                </c:pt>
                <c:pt idx="371">
                  <c:v>37.998501000000012</c:v>
                </c:pt>
                <c:pt idx="372">
                  <c:v>37.998501000000012</c:v>
                </c:pt>
                <c:pt idx="373">
                  <c:v>37.998501000000012</c:v>
                </c:pt>
                <c:pt idx="374">
                  <c:v>37.998501000000012</c:v>
                </c:pt>
                <c:pt idx="375">
                  <c:v>37.998501000000012</c:v>
                </c:pt>
                <c:pt idx="376">
                  <c:v>37.998501000000012</c:v>
                </c:pt>
                <c:pt idx="377">
                  <c:v>37.998501000000012</c:v>
                </c:pt>
                <c:pt idx="378">
                  <c:v>37.998501000000012</c:v>
                </c:pt>
                <c:pt idx="379">
                  <c:v>37.998501000000012</c:v>
                </c:pt>
                <c:pt idx="380">
                  <c:v>37.998501000000012</c:v>
                </c:pt>
                <c:pt idx="381">
                  <c:v>37.998501000000012</c:v>
                </c:pt>
                <c:pt idx="382">
                  <c:v>37.998501000000012</c:v>
                </c:pt>
                <c:pt idx="383">
                  <c:v>37.998501000000012</c:v>
                </c:pt>
                <c:pt idx="384">
                  <c:v>37.998501000000012</c:v>
                </c:pt>
                <c:pt idx="385">
                  <c:v>37.998501000000012</c:v>
                </c:pt>
                <c:pt idx="386">
                  <c:v>37.998501000000012</c:v>
                </c:pt>
                <c:pt idx="387">
                  <c:v>37.998501000000012</c:v>
                </c:pt>
                <c:pt idx="388">
                  <c:v>37.998501000000012</c:v>
                </c:pt>
                <c:pt idx="389">
                  <c:v>37.998501000000012</c:v>
                </c:pt>
                <c:pt idx="390">
                  <c:v>37.998501000000012</c:v>
                </c:pt>
                <c:pt idx="391">
                  <c:v>37.998501000000012</c:v>
                </c:pt>
                <c:pt idx="392">
                  <c:v>37.998501000000012</c:v>
                </c:pt>
                <c:pt idx="393">
                  <c:v>37.998501000000012</c:v>
                </c:pt>
                <c:pt idx="394">
                  <c:v>37.998501000000012</c:v>
                </c:pt>
                <c:pt idx="395">
                  <c:v>37.998501000000012</c:v>
                </c:pt>
                <c:pt idx="396">
                  <c:v>37.998501000000012</c:v>
                </c:pt>
                <c:pt idx="397">
                  <c:v>37.998501000000012</c:v>
                </c:pt>
                <c:pt idx="398">
                  <c:v>37.998501000000012</c:v>
                </c:pt>
                <c:pt idx="399">
                  <c:v>37.998501000000012</c:v>
                </c:pt>
                <c:pt idx="400">
                  <c:v>37.998501000000012</c:v>
                </c:pt>
                <c:pt idx="401">
                  <c:v>37.998501000000012</c:v>
                </c:pt>
                <c:pt idx="402">
                  <c:v>37.998501000000012</c:v>
                </c:pt>
                <c:pt idx="403">
                  <c:v>37.998501000000012</c:v>
                </c:pt>
                <c:pt idx="404">
                  <c:v>37.998501000000012</c:v>
                </c:pt>
                <c:pt idx="405">
                  <c:v>37.998501000000012</c:v>
                </c:pt>
                <c:pt idx="406">
                  <c:v>37.998501000000012</c:v>
                </c:pt>
                <c:pt idx="407">
                  <c:v>37.998501000000012</c:v>
                </c:pt>
                <c:pt idx="408">
                  <c:v>37.998501000000012</c:v>
                </c:pt>
                <c:pt idx="409">
                  <c:v>37.998501000000012</c:v>
                </c:pt>
                <c:pt idx="410">
                  <c:v>37.998501000000012</c:v>
                </c:pt>
                <c:pt idx="411">
                  <c:v>37.998501000000012</c:v>
                </c:pt>
                <c:pt idx="412">
                  <c:v>37.998501000000012</c:v>
                </c:pt>
                <c:pt idx="413">
                  <c:v>37.998501000000012</c:v>
                </c:pt>
                <c:pt idx="414">
                  <c:v>37.998501000000012</c:v>
                </c:pt>
                <c:pt idx="415">
                  <c:v>37.998501000000012</c:v>
                </c:pt>
                <c:pt idx="416">
                  <c:v>37.998501000000012</c:v>
                </c:pt>
                <c:pt idx="417">
                  <c:v>37.998501000000012</c:v>
                </c:pt>
                <c:pt idx="418">
                  <c:v>37.998501000000012</c:v>
                </c:pt>
                <c:pt idx="419">
                  <c:v>37.998501000000012</c:v>
                </c:pt>
                <c:pt idx="420">
                  <c:v>37.998501000000012</c:v>
                </c:pt>
                <c:pt idx="421">
                  <c:v>37.998501000000012</c:v>
                </c:pt>
                <c:pt idx="422">
                  <c:v>37.998501000000012</c:v>
                </c:pt>
                <c:pt idx="423">
                  <c:v>37.998501000000012</c:v>
                </c:pt>
                <c:pt idx="424">
                  <c:v>37.998501000000012</c:v>
                </c:pt>
                <c:pt idx="425">
                  <c:v>37.998501000000012</c:v>
                </c:pt>
                <c:pt idx="426">
                  <c:v>37.998501000000012</c:v>
                </c:pt>
                <c:pt idx="427">
                  <c:v>37.998501000000012</c:v>
                </c:pt>
                <c:pt idx="428">
                  <c:v>37.998501000000012</c:v>
                </c:pt>
                <c:pt idx="429">
                  <c:v>37.998501000000012</c:v>
                </c:pt>
                <c:pt idx="430">
                  <c:v>37.998501000000012</c:v>
                </c:pt>
                <c:pt idx="431">
                  <c:v>37.998501000000012</c:v>
                </c:pt>
                <c:pt idx="432">
                  <c:v>37.998501000000012</c:v>
                </c:pt>
                <c:pt idx="433">
                  <c:v>37.998501000000012</c:v>
                </c:pt>
                <c:pt idx="434">
                  <c:v>37.998501000000012</c:v>
                </c:pt>
                <c:pt idx="435">
                  <c:v>37.998501000000012</c:v>
                </c:pt>
                <c:pt idx="436">
                  <c:v>37.998501000000012</c:v>
                </c:pt>
                <c:pt idx="437">
                  <c:v>37.998501000000012</c:v>
                </c:pt>
                <c:pt idx="438">
                  <c:v>37.998501000000012</c:v>
                </c:pt>
                <c:pt idx="439">
                  <c:v>37.998501000000012</c:v>
                </c:pt>
                <c:pt idx="440">
                  <c:v>37.998501000000012</c:v>
                </c:pt>
                <c:pt idx="441">
                  <c:v>37.998501000000012</c:v>
                </c:pt>
                <c:pt idx="442">
                  <c:v>37.998501000000012</c:v>
                </c:pt>
                <c:pt idx="443">
                  <c:v>37.998501000000012</c:v>
                </c:pt>
                <c:pt idx="444">
                  <c:v>37.998501000000012</c:v>
                </c:pt>
                <c:pt idx="445">
                  <c:v>37.998501000000012</c:v>
                </c:pt>
                <c:pt idx="446">
                  <c:v>37.998501000000012</c:v>
                </c:pt>
                <c:pt idx="447">
                  <c:v>37.998501000000012</c:v>
                </c:pt>
                <c:pt idx="448">
                  <c:v>37.998501000000012</c:v>
                </c:pt>
                <c:pt idx="449">
                  <c:v>37.998501000000012</c:v>
                </c:pt>
                <c:pt idx="450">
                  <c:v>37.998501000000012</c:v>
                </c:pt>
                <c:pt idx="451">
                  <c:v>37.998501000000012</c:v>
                </c:pt>
                <c:pt idx="452">
                  <c:v>37.998501000000012</c:v>
                </c:pt>
                <c:pt idx="453">
                  <c:v>37.998501000000012</c:v>
                </c:pt>
                <c:pt idx="454">
                  <c:v>37.998501000000012</c:v>
                </c:pt>
                <c:pt idx="455">
                  <c:v>37.998501000000012</c:v>
                </c:pt>
                <c:pt idx="456">
                  <c:v>37.998501000000012</c:v>
                </c:pt>
                <c:pt idx="457">
                  <c:v>37.998501000000012</c:v>
                </c:pt>
                <c:pt idx="458">
                  <c:v>37.998501000000012</c:v>
                </c:pt>
                <c:pt idx="459">
                  <c:v>37.998501000000012</c:v>
                </c:pt>
                <c:pt idx="460">
                  <c:v>37.998501000000012</c:v>
                </c:pt>
                <c:pt idx="461">
                  <c:v>37.998501000000012</c:v>
                </c:pt>
                <c:pt idx="462">
                  <c:v>37.998501000000012</c:v>
                </c:pt>
                <c:pt idx="463">
                  <c:v>37.998501000000012</c:v>
                </c:pt>
                <c:pt idx="464">
                  <c:v>37.998501000000012</c:v>
                </c:pt>
                <c:pt idx="465">
                  <c:v>37.998501000000012</c:v>
                </c:pt>
                <c:pt idx="466">
                  <c:v>37.998501000000012</c:v>
                </c:pt>
                <c:pt idx="467">
                  <c:v>37.998501000000012</c:v>
                </c:pt>
                <c:pt idx="468">
                  <c:v>37.998501000000012</c:v>
                </c:pt>
                <c:pt idx="469">
                  <c:v>37.998501000000012</c:v>
                </c:pt>
                <c:pt idx="470">
                  <c:v>37.998501000000012</c:v>
                </c:pt>
                <c:pt idx="471">
                  <c:v>37.998501000000012</c:v>
                </c:pt>
                <c:pt idx="472">
                  <c:v>37.998501000000012</c:v>
                </c:pt>
                <c:pt idx="473">
                  <c:v>37.998501000000012</c:v>
                </c:pt>
                <c:pt idx="474">
                  <c:v>37.998501000000012</c:v>
                </c:pt>
                <c:pt idx="475">
                  <c:v>37.998501000000012</c:v>
                </c:pt>
                <c:pt idx="476">
                  <c:v>37.998501000000012</c:v>
                </c:pt>
                <c:pt idx="477">
                  <c:v>37.998501000000012</c:v>
                </c:pt>
                <c:pt idx="478">
                  <c:v>37.998501000000012</c:v>
                </c:pt>
                <c:pt idx="479">
                  <c:v>37.998501000000012</c:v>
                </c:pt>
                <c:pt idx="480">
                  <c:v>37.998501000000012</c:v>
                </c:pt>
                <c:pt idx="481">
                  <c:v>37.998501000000012</c:v>
                </c:pt>
                <c:pt idx="482">
                  <c:v>37.998501000000012</c:v>
                </c:pt>
                <c:pt idx="483">
                  <c:v>37.998501000000012</c:v>
                </c:pt>
                <c:pt idx="484">
                  <c:v>37.998501000000012</c:v>
                </c:pt>
                <c:pt idx="485">
                  <c:v>37.998501000000012</c:v>
                </c:pt>
                <c:pt idx="486">
                  <c:v>37.998501000000012</c:v>
                </c:pt>
                <c:pt idx="487">
                  <c:v>37.998501000000012</c:v>
                </c:pt>
                <c:pt idx="488">
                  <c:v>37.998501000000012</c:v>
                </c:pt>
                <c:pt idx="489">
                  <c:v>37.998501000000012</c:v>
                </c:pt>
                <c:pt idx="490">
                  <c:v>37.998501000000012</c:v>
                </c:pt>
                <c:pt idx="491">
                  <c:v>37.998501000000012</c:v>
                </c:pt>
                <c:pt idx="492">
                  <c:v>37.998501000000012</c:v>
                </c:pt>
                <c:pt idx="493">
                  <c:v>37.998501000000012</c:v>
                </c:pt>
                <c:pt idx="494">
                  <c:v>37.998501000000012</c:v>
                </c:pt>
                <c:pt idx="495">
                  <c:v>37.998501000000012</c:v>
                </c:pt>
                <c:pt idx="496">
                  <c:v>37.998501000000012</c:v>
                </c:pt>
                <c:pt idx="497">
                  <c:v>37.998501000000012</c:v>
                </c:pt>
                <c:pt idx="498">
                  <c:v>37.998501000000012</c:v>
                </c:pt>
                <c:pt idx="499">
                  <c:v>37.998501000000012</c:v>
                </c:pt>
              </c:numCache>
            </c:numRef>
          </c:yVal>
        </c:ser>
        <c:ser>
          <c:idx val="9"/>
          <c:order val="8"/>
          <c:tx>
            <c:v>4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2_May97 '!$F$1503:$F$2002</c:f>
              <c:numCache>
                <c:formatCode>General</c:formatCode>
                <c:ptCount val="500"/>
                <c:pt idx="0">
                  <c:v>-75.979810000000001</c:v>
                </c:pt>
                <c:pt idx="1">
                  <c:v>-75.979810000000001</c:v>
                </c:pt>
                <c:pt idx="2">
                  <c:v>-75.979810000000001</c:v>
                </c:pt>
                <c:pt idx="3">
                  <c:v>-75.979810000000001</c:v>
                </c:pt>
                <c:pt idx="4">
                  <c:v>-75.979810000000001</c:v>
                </c:pt>
                <c:pt idx="5">
                  <c:v>-75.979810000000001</c:v>
                </c:pt>
                <c:pt idx="6">
                  <c:v>-75.979810000000001</c:v>
                </c:pt>
                <c:pt idx="7">
                  <c:v>-75.979810000000001</c:v>
                </c:pt>
                <c:pt idx="8">
                  <c:v>-75.979810000000001</c:v>
                </c:pt>
                <c:pt idx="9">
                  <c:v>-75.979810000000001</c:v>
                </c:pt>
                <c:pt idx="10">
                  <c:v>-75.979810000000001</c:v>
                </c:pt>
                <c:pt idx="11">
                  <c:v>-75.979810000000001</c:v>
                </c:pt>
                <c:pt idx="12">
                  <c:v>-75.979810000000001</c:v>
                </c:pt>
                <c:pt idx="13">
                  <c:v>-75.979810000000001</c:v>
                </c:pt>
                <c:pt idx="14">
                  <c:v>-75.979810000000001</c:v>
                </c:pt>
                <c:pt idx="15">
                  <c:v>-75.979810000000001</c:v>
                </c:pt>
                <c:pt idx="16">
                  <c:v>-75.979810000000001</c:v>
                </c:pt>
                <c:pt idx="17">
                  <c:v>-75.979810000000001</c:v>
                </c:pt>
                <c:pt idx="18">
                  <c:v>-75.979810000000001</c:v>
                </c:pt>
                <c:pt idx="19">
                  <c:v>-75.979810000000001</c:v>
                </c:pt>
                <c:pt idx="20">
                  <c:v>-75.979810000000001</c:v>
                </c:pt>
                <c:pt idx="21">
                  <c:v>-75.979810000000001</c:v>
                </c:pt>
                <c:pt idx="22">
                  <c:v>-75.979810000000001</c:v>
                </c:pt>
                <c:pt idx="23">
                  <c:v>-75.979810000000001</c:v>
                </c:pt>
                <c:pt idx="24">
                  <c:v>-75.979810000000001</c:v>
                </c:pt>
                <c:pt idx="25">
                  <c:v>-75.979810000000001</c:v>
                </c:pt>
                <c:pt idx="26">
                  <c:v>-75.979810000000001</c:v>
                </c:pt>
                <c:pt idx="27">
                  <c:v>-75.979810000000001</c:v>
                </c:pt>
                <c:pt idx="28">
                  <c:v>-75.979810000000001</c:v>
                </c:pt>
                <c:pt idx="29">
                  <c:v>-75.979810000000001</c:v>
                </c:pt>
                <c:pt idx="30">
                  <c:v>-75.979810000000001</c:v>
                </c:pt>
                <c:pt idx="31">
                  <c:v>-75.979810000000001</c:v>
                </c:pt>
                <c:pt idx="32">
                  <c:v>-75.979810000000001</c:v>
                </c:pt>
                <c:pt idx="33">
                  <c:v>-75.979810000000001</c:v>
                </c:pt>
                <c:pt idx="34">
                  <c:v>-75.979810000000001</c:v>
                </c:pt>
                <c:pt idx="35">
                  <c:v>-75.979810000000001</c:v>
                </c:pt>
                <c:pt idx="36">
                  <c:v>-75.979810000000001</c:v>
                </c:pt>
                <c:pt idx="37">
                  <c:v>-75.979810000000001</c:v>
                </c:pt>
                <c:pt idx="38">
                  <c:v>-75.979810000000001</c:v>
                </c:pt>
                <c:pt idx="39">
                  <c:v>-75.979810000000001</c:v>
                </c:pt>
                <c:pt idx="40">
                  <c:v>-75.979810000000001</c:v>
                </c:pt>
                <c:pt idx="41">
                  <c:v>-75.979810000000001</c:v>
                </c:pt>
                <c:pt idx="42">
                  <c:v>-75.979810000000001</c:v>
                </c:pt>
                <c:pt idx="43">
                  <c:v>-75.979810000000001</c:v>
                </c:pt>
                <c:pt idx="44">
                  <c:v>-75.979810000000001</c:v>
                </c:pt>
                <c:pt idx="45">
                  <c:v>-75.979810000000001</c:v>
                </c:pt>
                <c:pt idx="46">
                  <c:v>-75.979810000000001</c:v>
                </c:pt>
                <c:pt idx="47">
                  <c:v>-75.979810000000001</c:v>
                </c:pt>
                <c:pt idx="48">
                  <c:v>-75.979810000000001</c:v>
                </c:pt>
                <c:pt idx="49">
                  <c:v>-75.979810000000001</c:v>
                </c:pt>
                <c:pt idx="50">
                  <c:v>-75.979810000000001</c:v>
                </c:pt>
                <c:pt idx="51">
                  <c:v>-75.979810000000001</c:v>
                </c:pt>
                <c:pt idx="52">
                  <c:v>-75.979810000000001</c:v>
                </c:pt>
                <c:pt idx="53">
                  <c:v>-75.979810000000001</c:v>
                </c:pt>
                <c:pt idx="54">
                  <c:v>-75.979810000000001</c:v>
                </c:pt>
                <c:pt idx="55">
                  <c:v>-75.979810000000001</c:v>
                </c:pt>
                <c:pt idx="56">
                  <c:v>-75.979810000000001</c:v>
                </c:pt>
                <c:pt idx="57">
                  <c:v>-75.979810000000001</c:v>
                </c:pt>
                <c:pt idx="58">
                  <c:v>-75.979810000000001</c:v>
                </c:pt>
                <c:pt idx="59">
                  <c:v>-75.979810000000001</c:v>
                </c:pt>
                <c:pt idx="60">
                  <c:v>-75.979810000000001</c:v>
                </c:pt>
                <c:pt idx="61">
                  <c:v>-75.979810000000001</c:v>
                </c:pt>
                <c:pt idx="62">
                  <c:v>-75.979810000000001</c:v>
                </c:pt>
                <c:pt idx="63">
                  <c:v>-75.979810000000001</c:v>
                </c:pt>
                <c:pt idx="64">
                  <c:v>-75.979810000000001</c:v>
                </c:pt>
                <c:pt idx="65">
                  <c:v>-75.979810000000001</c:v>
                </c:pt>
                <c:pt idx="66">
                  <c:v>-75.979810000000001</c:v>
                </c:pt>
                <c:pt idx="67">
                  <c:v>-75.979810000000001</c:v>
                </c:pt>
                <c:pt idx="68">
                  <c:v>-75.979810000000001</c:v>
                </c:pt>
                <c:pt idx="69">
                  <c:v>-75.979810000000001</c:v>
                </c:pt>
                <c:pt idx="70">
                  <c:v>-75.979810000000001</c:v>
                </c:pt>
                <c:pt idx="71">
                  <c:v>-75.979810000000001</c:v>
                </c:pt>
                <c:pt idx="72">
                  <c:v>-75.979810000000001</c:v>
                </c:pt>
                <c:pt idx="73">
                  <c:v>-75.979810000000001</c:v>
                </c:pt>
                <c:pt idx="74">
                  <c:v>-75.979810000000001</c:v>
                </c:pt>
                <c:pt idx="75">
                  <c:v>-75.979810000000001</c:v>
                </c:pt>
                <c:pt idx="76">
                  <c:v>-75.979810000000001</c:v>
                </c:pt>
                <c:pt idx="77">
                  <c:v>-75.979810000000001</c:v>
                </c:pt>
                <c:pt idx="78">
                  <c:v>-75.979810000000001</c:v>
                </c:pt>
                <c:pt idx="79">
                  <c:v>-75.979810000000001</c:v>
                </c:pt>
                <c:pt idx="80">
                  <c:v>-75.979810000000001</c:v>
                </c:pt>
                <c:pt idx="81">
                  <c:v>-75.979810000000001</c:v>
                </c:pt>
                <c:pt idx="82">
                  <c:v>-75.979810000000001</c:v>
                </c:pt>
                <c:pt idx="83">
                  <c:v>-75.979810000000001</c:v>
                </c:pt>
                <c:pt idx="84">
                  <c:v>-75.979810000000001</c:v>
                </c:pt>
                <c:pt idx="85">
                  <c:v>-75.979810000000001</c:v>
                </c:pt>
                <c:pt idx="86">
                  <c:v>-75.979810000000001</c:v>
                </c:pt>
                <c:pt idx="87">
                  <c:v>-75.979810000000001</c:v>
                </c:pt>
                <c:pt idx="88">
                  <c:v>-75.979810000000001</c:v>
                </c:pt>
                <c:pt idx="89">
                  <c:v>-75.979810000000001</c:v>
                </c:pt>
                <c:pt idx="90">
                  <c:v>-75.979810000000001</c:v>
                </c:pt>
                <c:pt idx="91">
                  <c:v>-75.979810000000001</c:v>
                </c:pt>
                <c:pt idx="92">
                  <c:v>-75.979810000000001</c:v>
                </c:pt>
                <c:pt idx="93">
                  <c:v>-75.979810000000001</c:v>
                </c:pt>
                <c:pt idx="94">
                  <c:v>-75.979810000000001</c:v>
                </c:pt>
                <c:pt idx="95">
                  <c:v>-75.979810000000001</c:v>
                </c:pt>
                <c:pt idx="96">
                  <c:v>-75.979810000000001</c:v>
                </c:pt>
                <c:pt idx="97">
                  <c:v>-75.979810000000001</c:v>
                </c:pt>
                <c:pt idx="98">
                  <c:v>-75.979810000000001</c:v>
                </c:pt>
                <c:pt idx="99">
                  <c:v>-75.979810000000001</c:v>
                </c:pt>
                <c:pt idx="100">
                  <c:v>-75.979810000000001</c:v>
                </c:pt>
                <c:pt idx="101">
                  <c:v>-75.979810000000001</c:v>
                </c:pt>
                <c:pt idx="102">
                  <c:v>-75.979810000000001</c:v>
                </c:pt>
                <c:pt idx="103">
                  <c:v>-75.979810000000001</c:v>
                </c:pt>
                <c:pt idx="104">
                  <c:v>-75.979810000000001</c:v>
                </c:pt>
                <c:pt idx="105">
                  <c:v>-75.979810000000001</c:v>
                </c:pt>
                <c:pt idx="106">
                  <c:v>-75.979810000000001</c:v>
                </c:pt>
                <c:pt idx="107">
                  <c:v>-75.979810000000001</c:v>
                </c:pt>
                <c:pt idx="108">
                  <c:v>-75.979810000000001</c:v>
                </c:pt>
                <c:pt idx="109">
                  <c:v>-75.979810000000001</c:v>
                </c:pt>
                <c:pt idx="110">
                  <c:v>-75.979810000000001</c:v>
                </c:pt>
                <c:pt idx="111">
                  <c:v>-75.979810000000001</c:v>
                </c:pt>
                <c:pt idx="112">
                  <c:v>-75.979810000000001</c:v>
                </c:pt>
                <c:pt idx="113">
                  <c:v>-75.979810000000001</c:v>
                </c:pt>
                <c:pt idx="114">
                  <c:v>-75.979810000000001</c:v>
                </c:pt>
                <c:pt idx="115">
                  <c:v>-75.979810000000001</c:v>
                </c:pt>
                <c:pt idx="116">
                  <c:v>-75.979810000000001</c:v>
                </c:pt>
                <c:pt idx="117">
                  <c:v>-75.979810000000001</c:v>
                </c:pt>
                <c:pt idx="118">
                  <c:v>-75.979810000000001</c:v>
                </c:pt>
                <c:pt idx="119">
                  <c:v>-75.979810000000001</c:v>
                </c:pt>
                <c:pt idx="120">
                  <c:v>-75.979810000000001</c:v>
                </c:pt>
                <c:pt idx="121">
                  <c:v>-75.979810000000001</c:v>
                </c:pt>
                <c:pt idx="122">
                  <c:v>-75.979810000000001</c:v>
                </c:pt>
                <c:pt idx="123">
                  <c:v>-75.979810000000001</c:v>
                </c:pt>
                <c:pt idx="124">
                  <c:v>-75.979810000000001</c:v>
                </c:pt>
                <c:pt idx="125">
                  <c:v>-75.979810000000001</c:v>
                </c:pt>
                <c:pt idx="126">
                  <c:v>-75.979810000000001</c:v>
                </c:pt>
                <c:pt idx="127">
                  <c:v>-75.979810000000001</c:v>
                </c:pt>
                <c:pt idx="128">
                  <c:v>-75.979810000000001</c:v>
                </c:pt>
                <c:pt idx="129">
                  <c:v>-75.979810000000001</c:v>
                </c:pt>
                <c:pt idx="130">
                  <c:v>-75.979810000000001</c:v>
                </c:pt>
                <c:pt idx="131">
                  <c:v>-75.979810000000001</c:v>
                </c:pt>
                <c:pt idx="132">
                  <c:v>-75.979810000000001</c:v>
                </c:pt>
                <c:pt idx="133">
                  <c:v>-75.979810000000001</c:v>
                </c:pt>
                <c:pt idx="134">
                  <c:v>-75.979810000000001</c:v>
                </c:pt>
                <c:pt idx="135">
                  <c:v>-75.979810000000001</c:v>
                </c:pt>
                <c:pt idx="136">
                  <c:v>-75.979810000000001</c:v>
                </c:pt>
                <c:pt idx="137">
                  <c:v>-75.979810000000001</c:v>
                </c:pt>
                <c:pt idx="138">
                  <c:v>-75.979810000000001</c:v>
                </c:pt>
                <c:pt idx="139">
                  <c:v>-75.979810000000001</c:v>
                </c:pt>
                <c:pt idx="140">
                  <c:v>-75.979810000000001</c:v>
                </c:pt>
                <c:pt idx="141">
                  <c:v>-75.979810000000001</c:v>
                </c:pt>
                <c:pt idx="142">
                  <c:v>-75.979810000000001</c:v>
                </c:pt>
                <c:pt idx="143">
                  <c:v>-75.979810000000001</c:v>
                </c:pt>
                <c:pt idx="144">
                  <c:v>-75.979810000000001</c:v>
                </c:pt>
                <c:pt idx="145">
                  <c:v>-75.979810000000001</c:v>
                </c:pt>
                <c:pt idx="146">
                  <c:v>-75.979810000000001</c:v>
                </c:pt>
                <c:pt idx="147">
                  <c:v>-75.979810000000001</c:v>
                </c:pt>
                <c:pt idx="148">
                  <c:v>-75.979810000000001</c:v>
                </c:pt>
                <c:pt idx="149">
                  <c:v>-75.979810000000001</c:v>
                </c:pt>
                <c:pt idx="150">
                  <c:v>-75.979810000000001</c:v>
                </c:pt>
                <c:pt idx="151">
                  <c:v>-75.979810000000001</c:v>
                </c:pt>
                <c:pt idx="152">
                  <c:v>-75.979810000000001</c:v>
                </c:pt>
                <c:pt idx="153">
                  <c:v>-75.979810000000001</c:v>
                </c:pt>
                <c:pt idx="154">
                  <c:v>-75.979810000000001</c:v>
                </c:pt>
                <c:pt idx="155">
                  <c:v>-75.979810000000001</c:v>
                </c:pt>
                <c:pt idx="156">
                  <c:v>-75.979810000000001</c:v>
                </c:pt>
                <c:pt idx="157">
                  <c:v>-75.979810000000001</c:v>
                </c:pt>
                <c:pt idx="158">
                  <c:v>-75.979810000000001</c:v>
                </c:pt>
                <c:pt idx="159">
                  <c:v>-75.979810000000001</c:v>
                </c:pt>
                <c:pt idx="160">
                  <c:v>-75.979810000000001</c:v>
                </c:pt>
                <c:pt idx="161">
                  <c:v>-75.979810000000001</c:v>
                </c:pt>
                <c:pt idx="162">
                  <c:v>-75.979810000000001</c:v>
                </c:pt>
                <c:pt idx="163">
                  <c:v>-75.979810000000001</c:v>
                </c:pt>
                <c:pt idx="164">
                  <c:v>-75.979810000000001</c:v>
                </c:pt>
                <c:pt idx="165">
                  <c:v>-75.979810000000001</c:v>
                </c:pt>
                <c:pt idx="166">
                  <c:v>-75.979810000000001</c:v>
                </c:pt>
                <c:pt idx="167">
                  <c:v>-75.979810000000001</c:v>
                </c:pt>
                <c:pt idx="168">
                  <c:v>-75.979810000000001</c:v>
                </c:pt>
                <c:pt idx="169">
                  <c:v>-75.979810000000001</c:v>
                </c:pt>
                <c:pt idx="170">
                  <c:v>-75.979810000000001</c:v>
                </c:pt>
                <c:pt idx="171">
                  <c:v>-75.979810000000001</c:v>
                </c:pt>
                <c:pt idx="172">
                  <c:v>-75.979810000000001</c:v>
                </c:pt>
                <c:pt idx="173">
                  <c:v>-75.979810000000001</c:v>
                </c:pt>
                <c:pt idx="174">
                  <c:v>-75.979810000000001</c:v>
                </c:pt>
                <c:pt idx="175">
                  <c:v>-75.979810000000001</c:v>
                </c:pt>
                <c:pt idx="176">
                  <c:v>-75.979810000000001</c:v>
                </c:pt>
                <c:pt idx="177">
                  <c:v>-75.979810000000001</c:v>
                </c:pt>
                <c:pt idx="178">
                  <c:v>-75.979810000000001</c:v>
                </c:pt>
                <c:pt idx="179">
                  <c:v>-75.979810000000001</c:v>
                </c:pt>
                <c:pt idx="180">
                  <c:v>-75.979810000000001</c:v>
                </c:pt>
                <c:pt idx="181">
                  <c:v>-75.979810000000001</c:v>
                </c:pt>
                <c:pt idx="182">
                  <c:v>-75.979810000000001</c:v>
                </c:pt>
                <c:pt idx="183">
                  <c:v>-75.979810000000001</c:v>
                </c:pt>
                <c:pt idx="184">
                  <c:v>-75.979810000000001</c:v>
                </c:pt>
                <c:pt idx="185">
                  <c:v>-75.979810000000001</c:v>
                </c:pt>
                <c:pt idx="186">
                  <c:v>-75.979810000000001</c:v>
                </c:pt>
                <c:pt idx="187">
                  <c:v>-75.979810000000001</c:v>
                </c:pt>
                <c:pt idx="188">
                  <c:v>-75.979810000000001</c:v>
                </c:pt>
                <c:pt idx="189">
                  <c:v>-75.979810000000001</c:v>
                </c:pt>
                <c:pt idx="190">
                  <c:v>-75.979810000000001</c:v>
                </c:pt>
                <c:pt idx="191">
                  <c:v>-75.979810000000001</c:v>
                </c:pt>
                <c:pt idx="192">
                  <c:v>-75.979810000000001</c:v>
                </c:pt>
                <c:pt idx="193">
                  <c:v>-75.979810000000001</c:v>
                </c:pt>
                <c:pt idx="194">
                  <c:v>-75.979810000000001</c:v>
                </c:pt>
                <c:pt idx="195">
                  <c:v>-75.979810000000001</c:v>
                </c:pt>
                <c:pt idx="196">
                  <c:v>-75.979810000000001</c:v>
                </c:pt>
                <c:pt idx="197">
                  <c:v>-75.979810000000001</c:v>
                </c:pt>
                <c:pt idx="198">
                  <c:v>-75.979810000000001</c:v>
                </c:pt>
                <c:pt idx="199">
                  <c:v>-75.979810000000001</c:v>
                </c:pt>
                <c:pt idx="200">
                  <c:v>-75.979810000000001</c:v>
                </c:pt>
                <c:pt idx="201">
                  <c:v>-75.979810000000001</c:v>
                </c:pt>
                <c:pt idx="202">
                  <c:v>-75.979810000000001</c:v>
                </c:pt>
                <c:pt idx="203">
                  <c:v>-75.979810000000001</c:v>
                </c:pt>
                <c:pt idx="204">
                  <c:v>-75.979810000000001</c:v>
                </c:pt>
                <c:pt idx="205">
                  <c:v>-75.979810000000001</c:v>
                </c:pt>
                <c:pt idx="206">
                  <c:v>-75.979810000000001</c:v>
                </c:pt>
                <c:pt idx="207">
                  <c:v>-75.979810000000001</c:v>
                </c:pt>
                <c:pt idx="208">
                  <c:v>-75.979810000000001</c:v>
                </c:pt>
                <c:pt idx="209">
                  <c:v>-75.979810000000001</c:v>
                </c:pt>
                <c:pt idx="210">
                  <c:v>-75.979810000000001</c:v>
                </c:pt>
                <c:pt idx="211">
                  <c:v>-75.979810000000001</c:v>
                </c:pt>
                <c:pt idx="212">
                  <c:v>-75.979810000000001</c:v>
                </c:pt>
                <c:pt idx="213">
                  <c:v>-75.979810000000001</c:v>
                </c:pt>
                <c:pt idx="214">
                  <c:v>-75.979810000000001</c:v>
                </c:pt>
                <c:pt idx="215">
                  <c:v>-75.979810000000001</c:v>
                </c:pt>
                <c:pt idx="216">
                  <c:v>-75.979810000000001</c:v>
                </c:pt>
                <c:pt idx="217">
                  <c:v>-75.979810000000001</c:v>
                </c:pt>
                <c:pt idx="218">
                  <c:v>-75.979810000000001</c:v>
                </c:pt>
                <c:pt idx="219">
                  <c:v>-75.979810000000001</c:v>
                </c:pt>
                <c:pt idx="220">
                  <c:v>-75.979810000000001</c:v>
                </c:pt>
                <c:pt idx="221">
                  <c:v>-75.979810000000001</c:v>
                </c:pt>
                <c:pt idx="222">
                  <c:v>-75.979810000000001</c:v>
                </c:pt>
                <c:pt idx="223">
                  <c:v>-75.979810000000001</c:v>
                </c:pt>
                <c:pt idx="224">
                  <c:v>-75.979810000000001</c:v>
                </c:pt>
                <c:pt idx="225">
                  <c:v>-75.979810000000001</c:v>
                </c:pt>
                <c:pt idx="226">
                  <c:v>-75.979810000000001</c:v>
                </c:pt>
                <c:pt idx="227">
                  <c:v>-75.979810000000001</c:v>
                </c:pt>
                <c:pt idx="228">
                  <c:v>-75.979810000000001</c:v>
                </c:pt>
                <c:pt idx="229">
                  <c:v>-75.979810000000001</c:v>
                </c:pt>
                <c:pt idx="230">
                  <c:v>-75.979810000000001</c:v>
                </c:pt>
                <c:pt idx="231">
                  <c:v>-75.979810000000001</c:v>
                </c:pt>
                <c:pt idx="232">
                  <c:v>-75.979810000000001</c:v>
                </c:pt>
                <c:pt idx="233">
                  <c:v>-75.979810000000001</c:v>
                </c:pt>
                <c:pt idx="234">
                  <c:v>-75.979810000000001</c:v>
                </c:pt>
                <c:pt idx="235">
                  <c:v>-75.979810000000001</c:v>
                </c:pt>
                <c:pt idx="236">
                  <c:v>-75.979810000000001</c:v>
                </c:pt>
                <c:pt idx="237">
                  <c:v>-75.979810000000001</c:v>
                </c:pt>
                <c:pt idx="238">
                  <c:v>-75.979810000000001</c:v>
                </c:pt>
                <c:pt idx="239">
                  <c:v>-75.979810000000001</c:v>
                </c:pt>
                <c:pt idx="240">
                  <c:v>-75.979810000000001</c:v>
                </c:pt>
                <c:pt idx="241">
                  <c:v>-75.979810000000001</c:v>
                </c:pt>
                <c:pt idx="242">
                  <c:v>-75.979810000000001</c:v>
                </c:pt>
                <c:pt idx="243">
                  <c:v>-75.979810000000001</c:v>
                </c:pt>
                <c:pt idx="244">
                  <c:v>-75.979810000000001</c:v>
                </c:pt>
                <c:pt idx="245">
                  <c:v>-75.979810000000001</c:v>
                </c:pt>
                <c:pt idx="246">
                  <c:v>-75.979810000000001</c:v>
                </c:pt>
                <c:pt idx="247">
                  <c:v>-75.979810000000001</c:v>
                </c:pt>
                <c:pt idx="248">
                  <c:v>-75.979810000000001</c:v>
                </c:pt>
                <c:pt idx="249">
                  <c:v>-75.979810000000001</c:v>
                </c:pt>
                <c:pt idx="250">
                  <c:v>-75.979810000000001</c:v>
                </c:pt>
                <c:pt idx="251">
                  <c:v>-75.979810000000001</c:v>
                </c:pt>
                <c:pt idx="252">
                  <c:v>-75.979810000000001</c:v>
                </c:pt>
                <c:pt idx="253">
                  <c:v>-75.979810000000001</c:v>
                </c:pt>
                <c:pt idx="254">
                  <c:v>-75.979810000000001</c:v>
                </c:pt>
                <c:pt idx="255">
                  <c:v>-75.979810000000001</c:v>
                </c:pt>
                <c:pt idx="256">
                  <c:v>-75.979810000000001</c:v>
                </c:pt>
                <c:pt idx="257">
                  <c:v>-75.979810000000001</c:v>
                </c:pt>
                <c:pt idx="258">
                  <c:v>-75.979810000000001</c:v>
                </c:pt>
                <c:pt idx="259">
                  <c:v>-75.979810000000001</c:v>
                </c:pt>
                <c:pt idx="260">
                  <c:v>-75.979810000000001</c:v>
                </c:pt>
                <c:pt idx="261">
                  <c:v>-75.979810000000001</c:v>
                </c:pt>
                <c:pt idx="262">
                  <c:v>-75.979810000000001</c:v>
                </c:pt>
                <c:pt idx="263">
                  <c:v>-75.979810000000001</c:v>
                </c:pt>
                <c:pt idx="264">
                  <c:v>-75.979810000000001</c:v>
                </c:pt>
                <c:pt idx="265">
                  <c:v>-75.979810000000001</c:v>
                </c:pt>
                <c:pt idx="266">
                  <c:v>-75.979810000000001</c:v>
                </c:pt>
                <c:pt idx="267">
                  <c:v>-75.979810000000001</c:v>
                </c:pt>
                <c:pt idx="268">
                  <c:v>-75.979810000000001</c:v>
                </c:pt>
                <c:pt idx="269">
                  <c:v>-75.979810000000001</c:v>
                </c:pt>
                <c:pt idx="270">
                  <c:v>-75.979810000000001</c:v>
                </c:pt>
                <c:pt idx="271">
                  <c:v>-75.979810000000001</c:v>
                </c:pt>
                <c:pt idx="272">
                  <c:v>-75.979810000000001</c:v>
                </c:pt>
                <c:pt idx="273">
                  <c:v>-75.979810000000001</c:v>
                </c:pt>
                <c:pt idx="274">
                  <c:v>-75.979810000000001</c:v>
                </c:pt>
                <c:pt idx="275">
                  <c:v>-75.979810000000001</c:v>
                </c:pt>
                <c:pt idx="276">
                  <c:v>-75.979810000000001</c:v>
                </c:pt>
                <c:pt idx="277">
                  <c:v>-75.979810000000001</c:v>
                </c:pt>
                <c:pt idx="278">
                  <c:v>-75.979810000000001</c:v>
                </c:pt>
                <c:pt idx="279">
                  <c:v>-75.979810000000001</c:v>
                </c:pt>
                <c:pt idx="280">
                  <c:v>-75.979810000000001</c:v>
                </c:pt>
                <c:pt idx="281">
                  <c:v>-75.979810000000001</c:v>
                </c:pt>
                <c:pt idx="282">
                  <c:v>-75.979810000000001</c:v>
                </c:pt>
                <c:pt idx="283">
                  <c:v>-75.979810000000001</c:v>
                </c:pt>
                <c:pt idx="284">
                  <c:v>-75.979810000000001</c:v>
                </c:pt>
                <c:pt idx="285">
                  <c:v>-75.979810000000001</c:v>
                </c:pt>
                <c:pt idx="286">
                  <c:v>-75.979810000000001</c:v>
                </c:pt>
                <c:pt idx="287">
                  <c:v>-75.979810000000001</c:v>
                </c:pt>
                <c:pt idx="288">
                  <c:v>-75.979810000000001</c:v>
                </c:pt>
                <c:pt idx="289">
                  <c:v>-75.979810000000001</c:v>
                </c:pt>
                <c:pt idx="290">
                  <c:v>-75.979810000000001</c:v>
                </c:pt>
                <c:pt idx="291">
                  <c:v>-75.979810000000001</c:v>
                </c:pt>
                <c:pt idx="292">
                  <c:v>-75.979810000000001</c:v>
                </c:pt>
                <c:pt idx="293">
                  <c:v>-75.979810000000001</c:v>
                </c:pt>
                <c:pt idx="294">
                  <c:v>-75.979810000000001</c:v>
                </c:pt>
                <c:pt idx="295">
                  <c:v>-75.979810000000001</c:v>
                </c:pt>
                <c:pt idx="296">
                  <c:v>-75.979810000000001</c:v>
                </c:pt>
                <c:pt idx="297">
                  <c:v>-75.979810000000001</c:v>
                </c:pt>
                <c:pt idx="298">
                  <c:v>-75.979810000000001</c:v>
                </c:pt>
                <c:pt idx="299">
                  <c:v>-75.979810000000001</c:v>
                </c:pt>
                <c:pt idx="300">
                  <c:v>-75.979810000000001</c:v>
                </c:pt>
                <c:pt idx="301">
                  <c:v>-75.979810000000001</c:v>
                </c:pt>
                <c:pt idx="302">
                  <c:v>-75.979810000000001</c:v>
                </c:pt>
                <c:pt idx="303">
                  <c:v>-75.979810000000001</c:v>
                </c:pt>
                <c:pt idx="304">
                  <c:v>-75.979810000000001</c:v>
                </c:pt>
                <c:pt idx="305">
                  <c:v>-75.979810000000001</c:v>
                </c:pt>
                <c:pt idx="306">
                  <c:v>-75.979810000000001</c:v>
                </c:pt>
                <c:pt idx="307">
                  <c:v>-75.979810000000001</c:v>
                </c:pt>
                <c:pt idx="308">
                  <c:v>-75.979810000000001</c:v>
                </c:pt>
                <c:pt idx="309">
                  <c:v>-75.979810000000001</c:v>
                </c:pt>
                <c:pt idx="310">
                  <c:v>-75.979810000000001</c:v>
                </c:pt>
                <c:pt idx="311">
                  <c:v>-75.979810000000001</c:v>
                </c:pt>
                <c:pt idx="312">
                  <c:v>-75.979810000000001</c:v>
                </c:pt>
                <c:pt idx="313">
                  <c:v>-75.979810000000001</c:v>
                </c:pt>
                <c:pt idx="314">
                  <c:v>-75.979810000000001</c:v>
                </c:pt>
                <c:pt idx="315">
                  <c:v>-75.979810000000001</c:v>
                </c:pt>
                <c:pt idx="316">
                  <c:v>-75.979810000000001</c:v>
                </c:pt>
                <c:pt idx="317">
                  <c:v>-75.979810000000001</c:v>
                </c:pt>
                <c:pt idx="318">
                  <c:v>-75.979810000000001</c:v>
                </c:pt>
                <c:pt idx="319">
                  <c:v>-75.979810000000001</c:v>
                </c:pt>
                <c:pt idx="320">
                  <c:v>-75.979810000000001</c:v>
                </c:pt>
                <c:pt idx="321">
                  <c:v>-75.979810000000001</c:v>
                </c:pt>
                <c:pt idx="322">
                  <c:v>-75.979810000000001</c:v>
                </c:pt>
                <c:pt idx="323">
                  <c:v>-75.979810000000001</c:v>
                </c:pt>
                <c:pt idx="324">
                  <c:v>-75.979810000000001</c:v>
                </c:pt>
                <c:pt idx="325">
                  <c:v>-75.979810000000001</c:v>
                </c:pt>
                <c:pt idx="326">
                  <c:v>-75.979810000000001</c:v>
                </c:pt>
                <c:pt idx="327">
                  <c:v>-75.979810000000001</c:v>
                </c:pt>
                <c:pt idx="328">
                  <c:v>-75.979810000000001</c:v>
                </c:pt>
                <c:pt idx="329">
                  <c:v>-75.979810000000001</c:v>
                </c:pt>
                <c:pt idx="330">
                  <c:v>-75.979810000000001</c:v>
                </c:pt>
                <c:pt idx="331">
                  <c:v>-75.979810000000001</c:v>
                </c:pt>
                <c:pt idx="332">
                  <c:v>-75.979810000000001</c:v>
                </c:pt>
                <c:pt idx="333">
                  <c:v>-75.979810000000001</c:v>
                </c:pt>
                <c:pt idx="334">
                  <c:v>-75.979810000000001</c:v>
                </c:pt>
                <c:pt idx="335">
                  <c:v>-75.979810000000001</c:v>
                </c:pt>
                <c:pt idx="336">
                  <c:v>-75.979810000000001</c:v>
                </c:pt>
                <c:pt idx="337">
                  <c:v>-75.979810000000001</c:v>
                </c:pt>
                <c:pt idx="338">
                  <c:v>-75.979810000000001</c:v>
                </c:pt>
                <c:pt idx="339">
                  <c:v>-75.979810000000001</c:v>
                </c:pt>
                <c:pt idx="340">
                  <c:v>-75.979810000000001</c:v>
                </c:pt>
                <c:pt idx="341">
                  <c:v>-75.979810000000001</c:v>
                </c:pt>
                <c:pt idx="342">
                  <c:v>-75.979810000000001</c:v>
                </c:pt>
                <c:pt idx="343">
                  <c:v>-75.979810000000001</c:v>
                </c:pt>
                <c:pt idx="344">
                  <c:v>-75.979810000000001</c:v>
                </c:pt>
                <c:pt idx="345">
                  <c:v>-75.979810000000001</c:v>
                </c:pt>
                <c:pt idx="346">
                  <c:v>-75.979810000000001</c:v>
                </c:pt>
                <c:pt idx="347">
                  <c:v>-75.979810000000001</c:v>
                </c:pt>
                <c:pt idx="348">
                  <c:v>-75.979810000000001</c:v>
                </c:pt>
                <c:pt idx="349">
                  <c:v>-75.979810000000001</c:v>
                </c:pt>
                <c:pt idx="350">
                  <c:v>-75.979810000000001</c:v>
                </c:pt>
                <c:pt idx="351">
                  <c:v>-75.979810000000001</c:v>
                </c:pt>
                <c:pt idx="352">
                  <c:v>-75.979810000000001</c:v>
                </c:pt>
                <c:pt idx="353">
                  <c:v>-75.979810000000001</c:v>
                </c:pt>
                <c:pt idx="354">
                  <c:v>-75.979810000000001</c:v>
                </c:pt>
                <c:pt idx="355">
                  <c:v>-75.979810000000001</c:v>
                </c:pt>
                <c:pt idx="356">
                  <c:v>-75.979810000000001</c:v>
                </c:pt>
                <c:pt idx="357">
                  <c:v>-75.979810000000001</c:v>
                </c:pt>
                <c:pt idx="358">
                  <c:v>-75.979810000000001</c:v>
                </c:pt>
                <c:pt idx="359">
                  <c:v>-75.979810000000001</c:v>
                </c:pt>
                <c:pt idx="360">
                  <c:v>-75.979810000000001</c:v>
                </c:pt>
                <c:pt idx="361">
                  <c:v>-75.979810000000001</c:v>
                </c:pt>
                <c:pt idx="362">
                  <c:v>-75.979810000000001</c:v>
                </c:pt>
                <c:pt idx="363">
                  <c:v>-75.979810000000001</c:v>
                </c:pt>
                <c:pt idx="364">
                  <c:v>-75.979810000000001</c:v>
                </c:pt>
                <c:pt idx="365">
                  <c:v>-75.979810000000001</c:v>
                </c:pt>
                <c:pt idx="366">
                  <c:v>-75.979810000000001</c:v>
                </c:pt>
                <c:pt idx="367">
                  <c:v>-75.979810000000001</c:v>
                </c:pt>
                <c:pt idx="368">
                  <c:v>-75.979810000000001</c:v>
                </c:pt>
                <c:pt idx="369">
                  <c:v>-75.979810000000001</c:v>
                </c:pt>
                <c:pt idx="370">
                  <c:v>-75.979810000000001</c:v>
                </c:pt>
                <c:pt idx="371">
                  <c:v>-75.979810000000001</c:v>
                </c:pt>
                <c:pt idx="372">
                  <c:v>-75.979810000000001</c:v>
                </c:pt>
                <c:pt idx="373">
                  <c:v>-75.979810000000001</c:v>
                </c:pt>
                <c:pt idx="374">
                  <c:v>-75.979810000000001</c:v>
                </c:pt>
                <c:pt idx="375">
                  <c:v>-75.979810000000001</c:v>
                </c:pt>
                <c:pt idx="376">
                  <c:v>-75.979810000000001</c:v>
                </c:pt>
                <c:pt idx="377">
                  <c:v>-75.979810000000001</c:v>
                </c:pt>
                <c:pt idx="378">
                  <c:v>-75.979810000000001</c:v>
                </c:pt>
                <c:pt idx="379">
                  <c:v>-75.979810000000001</c:v>
                </c:pt>
                <c:pt idx="380">
                  <c:v>-75.979810000000001</c:v>
                </c:pt>
                <c:pt idx="381">
                  <c:v>-75.979810000000001</c:v>
                </c:pt>
                <c:pt idx="382">
                  <c:v>-75.979810000000001</c:v>
                </c:pt>
                <c:pt idx="383">
                  <c:v>-75.979810000000001</c:v>
                </c:pt>
                <c:pt idx="384">
                  <c:v>-75.979810000000001</c:v>
                </c:pt>
                <c:pt idx="385">
                  <c:v>-75.979810000000001</c:v>
                </c:pt>
                <c:pt idx="386">
                  <c:v>-75.979810000000001</c:v>
                </c:pt>
                <c:pt idx="387">
                  <c:v>-75.979810000000001</c:v>
                </c:pt>
                <c:pt idx="388">
                  <c:v>-75.979810000000001</c:v>
                </c:pt>
                <c:pt idx="389">
                  <c:v>-75.979810000000001</c:v>
                </c:pt>
                <c:pt idx="390">
                  <c:v>-75.979810000000001</c:v>
                </c:pt>
                <c:pt idx="391">
                  <c:v>-75.979810000000001</c:v>
                </c:pt>
                <c:pt idx="392">
                  <c:v>-75.979810000000001</c:v>
                </c:pt>
                <c:pt idx="393">
                  <c:v>-75.979810000000001</c:v>
                </c:pt>
                <c:pt idx="394">
                  <c:v>-75.979810000000001</c:v>
                </c:pt>
                <c:pt idx="395">
                  <c:v>-75.979810000000001</c:v>
                </c:pt>
                <c:pt idx="396">
                  <c:v>-75.979810000000001</c:v>
                </c:pt>
                <c:pt idx="397">
                  <c:v>-75.979810000000001</c:v>
                </c:pt>
                <c:pt idx="398">
                  <c:v>-75.979810000000001</c:v>
                </c:pt>
                <c:pt idx="399">
                  <c:v>-75.979810000000001</c:v>
                </c:pt>
                <c:pt idx="400">
                  <c:v>-75.979810000000001</c:v>
                </c:pt>
                <c:pt idx="401">
                  <c:v>-75.979810000000001</c:v>
                </c:pt>
                <c:pt idx="402">
                  <c:v>-75.979810000000001</c:v>
                </c:pt>
                <c:pt idx="403">
                  <c:v>-75.979810000000001</c:v>
                </c:pt>
                <c:pt idx="404">
                  <c:v>-75.979810000000001</c:v>
                </c:pt>
                <c:pt idx="405">
                  <c:v>-75.979810000000001</c:v>
                </c:pt>
                <c:pt idx="406">
                  <c:v>-75.979810000000001</c:v>
                </c:pt>
                <c:pt idx="407">
                  <c:v>-75.979810000000001</c:v>
                </c:pt>
                <c:pt idx="408">
                  <c:v>-75.979810000000001</c:v>
                </c:pt>
                <c:pt idx="409">
                  <c:v>-75.979810000000001</c:v>
                </c:pt>
                <c:pt idx="410">
                  <c:v>-75.979810000000001</c:v>
                </c:pt>
                <c:pt idx="411">
                  <c:v>-75.979810000000001</c:v>
                </c:pt>
                <c:pt idx="412">
                  <c:v>-75.979810000000001</c:v>
                </c:pt>
                <c:pt idx="413">
                  <c:v>-75.979810000000001</c:v>
                </c:pt>
                <c:pt idx="414">
                  <c:v>-75.979810000000001</c:v>
                </c:pt>
                <c:pt idx="415">
                  <c:v>-75.979810000000001</c:v>
                </c:pt>
                <c:pt idx="416">
                  <c:v>-75.979810000000001</c:v>
                </c:pt>
                <c:pt idx="417">
                  <c:v>-75.979810000000001</c:v>
                </c:pt>
                <c:pt idx="418">
                  <c:v>-75.979810000000001</c:v>
                </c:pt>
                <c:pt idx="419">
                  <c:v>-75.979810000000001</c:v>
                </c:pt>
                <c:pt idx="420">
                  <c:v>-75.979810000000001</c:v>
                </c:pt>
                <c:pt idx="421">
                  <c:v>-75.979810000000001</c:v>
                </c:pt>
                <c:pt idx="422">
                  <c:v>-75.979810000000001</c:v>
                </c:pt>
                <c:pt idx="423">
                  <c:v>-75.979810000000001</c:v>
                </c:pt>
                <c:pt idx="424">
                  <c:v>-75.979810000000001</c:v>
                </c:pt>
                <c:pt idx="425">
                  <c:v>-75.979810000000001</c:v>
                </c:pt>
                <c:pt idx="426">
                  <c:v>-75.979810000000001</c:v>
                </c:pt>
                <c:pt idx="427">
                  <c:v>-75.979810000000001</c:v>
                </c:pt>
                <c:pt idx="428">
                  <c:v>-75.979810000000001</c:v>
                </c:pt>
                <c:pt idx="429">
                  <c:v>-75.979810000000001</c:v>
                </c:pt>
                <c:pt idx="430">
                  <c:v>-75.979810000000001</c:v>
                </c:pt>
                <c:pt idx="431">
                  <c:v>-75.979810000000001</c:v>
                </c:pt>
                <c:pt idx="432">
                  <c:v>-75.979810000000001</c:v>
                </c:pt>
                <c:pt idx="433">
                  <c:v>-75.979810000000001</c:v>
                </c:pt>
                <c:pt idx="434">
                  <c:v>-75.979810000000001</c:v>
                </c:pt>
                <c:pt idx="435">
                  <c:v>-75.979810000000001</c:v>
                </c:pt>
                <c:pt idx="436">
                  <c:v>-75.979810000000001</c:v>
                </c:pt>
                <c:pt idx="437">
                  <c:v>-75.979810000000001</c:v>
                </c:pt>
                <c:pt idx="438">
                  <c:v>-75.979810000000001</c:v>
                </c:pt>
                <c:pt idx="439">
                  <c:v>-75.979810000000001</c:v>
                </c:pt>
                <c:pt idx="440">
                  <c:v>-75.979810000000001</c:v>
                </c:pt>
                <c:pt idx="441">
                  <c:v>-75.979810000000001</c:v>
                </c:pt>
                <c:pt idx="442">
                  <c:v>-75.979810000000001</c:v>
                </c:pt>
                <c:pt idx="443">
                  <c:v>-75.979810000000001</c:v>
                </c:pt>
                <c:pt idx="444">
                  <c:v>-75.979810000000001</c:v>
                </c:pt>
                <c:pt idx="445">
                  <c:v>-75.979810000000001</c:v>
                </c:pt>
                <c:pt idx="446">
                  <c:v>-75.979810000000001</c:v>
                </c:pt>
                <c:pt idx="447">
                  <c:v>-75.979810000000001</c:v>
                </c:pt>
                <c:pt idx="448">
                  <c:v>-75.979810000000001</c:v>
                </c:pt>
                <c:pt idx="449">
                  <c:v>-75.979810000000001</c:v>
                </c:pt>
                <c:pt idx="450">
                  <c:v>-75.979810000000001</c:v>
                </c:pt>
                <c:pt idx="451">
                  <c:v>-75.979810000000001</c:v>
                </c:pt>
                <c:pt idx="452">
                  <c:v>-75.979810000000001</c:v>
                </c:pt>
                <c:pt idx="453">
                  <c:v>-75.979810000000001</c:v>
                </c:pt>
                <c:pt idx="454">
                  <c:v>-75.979810000000001</c:v>
                </c:pt>
                <c:pt idx="455">
                  <c:v>-75.979810000000001</c:v>
                </c:pt>
                <c:pt idx="456">
                  <c:v>-75.979810000000001</c:v>
                </c:pt>
                <c:pt idx="457">
                  <c:v>-75.979810000000001</c:v>
                </c:pt>
                <c:pt idx="458">
                  <c:v>-75.979810000000001</c:v>
                </c:pt>
                <c:pt idx="459">
                  <c:v>-75.979810000000001</c:v>
                </c:pt>
                <c:pt idx="460">
                  <c:v>-75.979810000000001</c:v>
                </c:pt>
                <c:pt idx="461">
                  <c:v>-75.979810000000001</c:v>
                </c:pt>
                <c:pt idx="462">
                  <c:v>-75.979810000000001</c:v>
                </c:pt>
                <c:pt idx="463">
                  <c:v>-75.979810000000001</c:v>
                </c:pt>
                <c:pt idx="464">
                  <c:v>-75.979810000000001</c:v>
                </c:pt>
                <c:pt idx="465">
                  <c:v>-75.979810000000001</c:v>
                </c:pt>
                <c:pt idx="466">
                  <c:v>-75.979810000000001</c:v>
                </c:pt>
                <c:pt idx="467">
                  <c:v>-75.979810000000001</c:v>
                </c:pt>
                <c:pt idx="468">
                  <c:v>-75.979810000000001</c:v>
                </c:pt>
                <c:pt idx="469">
                  <c:v>-75.979810000000001</c:v>
                </c:pt>
                <c:pt idx="470">
                  <c:v>-75.979810000000001</c:v>
                </c:pt>
                <c:pt idx="471">
                  <c:v>-75.979810000000001</c:v>
                </c:pt>
                <c:pt idx="472">
                  <c:v>-75.979810000000001</c:v>
                </c:pt>
                <c:pt idx="473">
                  <c:v>-75.979810000000001</c:v>
                </c:pt>
                <c:pt idx="474">
                  <c:v>-75.979810000000001</c:v>
                </c:pt>
                <c:pt idx="475">
                  <c:v>-75.979810000000001</c:v>
                </c:pt>
                <c:pt idx="476">
                  <c:v>-75.979810000000001</c:v>
                </c:pt>
                <c:pt idx="477">
                  <c:v>-75.979810000000001</c:v>
                </c:pt>
                <c:pt idx="478">
                  <c:v>-75.979810000000001</c:v>
                </c:pt>
                <c:pt idx="479">
                  <c:v>-75.979810000000001</c:v>
                </c:pt>
                <c:pt idx="480">
                  <c:v>-75.979810000000001</c:v>
                </c:pt>
                <c:pt idx="481">
                  <c:v>-75.979810000000001</c:v>
                </c:pt>
                <c:pt idx="482">
                  <c:v>-75.979810000000001</c:v>
                </c:pt>
                <c:pt idx="483">
                  <c:v>-75.979810000000001</c:v>
                </c:pt>
                <c:pt idx="484">
                  <c:v>-75.979810000000001</c:v>
                </c:pt>
                <c:pt idx="485">
                  <c:v>-75.979810000000001</c:v>
                </c:pt>
                <c:pt idx="486">
                  <c:v>-75.979810000000001</c:v>
                </c:pt>
                <c:pt idx="487">
                  <c:v>-75.979810000000001</c:v>
                </c:pt>
                <c:pt idx="488">
                  <c:v>-75.979810000000001</c:v>
                </c:pt>
                <c:pt idx="489">
                  <c:v>-75.979810000000001</c:v>
                </c:pt>
                <c:pt idx="490">
                  <c:v>-75.979810000000001</c:v>
                </c:pt>
                <c:pt idx="491">
                  <c:v>-75.979810000000001</c:v>
                </c:pt>
                <c:pt idx="492">
                  <c:v>-75.979810000000001</c:v>
                </c:pt>
                <c:pt idx="493">
                  <c:v>-75.979810000000001</c:v>
                </c:pt>
                <c:pt idx="494">
                  <c:v>-75.979810000000001</c:v>
                </c:pt>
                <c:pt idx="495">
                  <c:v>-75.979810000000001</c:v>
                </c:pt>
                <c:pt idx="496">
                  <c:v>-75.979810000000001</c:v>
                </c:pt>
                <c:pt idx="497">
                  <c:v>-75.979810000000001</c:v>
                </c:pt>
                <c:pt idx="498">
                  <c:v>-75.979810000000001</c:v>
                </c:pt>
                <c:pt idx="499">
                  <c:v>-75.979810000000001</c:v>
                </c:pt>
              </c:numCache>
            </c:numRef>
          </c:xVal>
          <c:yVal>
            <c:numRef>
              <c:f>'C:\Users\Dale\Dropbox\LTRANS SEED\Tangier\sim3_may1997\[Sim 3_2.25.2013.xlsx]day 2_May97 '!$G$1503:$G$2002</c:f>
              <c:numCache>
                <c:formatCode>General</c:formatCode>
                <c:ptCount val="500"/>
                <c:pt idx="0">
                  <c:v>37.853397000000001</c:v>
                </c:pt>
                <c:pt idx="1">
                  <c:v>37.853397000000001</c:v>
                </c:pt>
                <c:pt idx="2">
                  <c:v>37.853397000000001</c:v>
                </c:pt>
                <c:pt idx="3">
                  <c:v>37.853397000000001</c:v>
                </c:pt>
                <c:pt idx="4">
                  <c:v>37.853397000000001</c:v>
                </c:pt>
                <c:pt idx="5">
                  <c:v>37.853397000000001</c:v>
                </c:pt>
                <c:pt idx="6">
                  <c:v>37.853397000000001</c:v>
                </c:pt>
                <c:pt idx="7">
                  <c:v>37.853397000000001</c:v>
                </c:pt>
                <c:pt idx="8">
                  <c:v>37.853397000000001</c:v>
                </c:pt>
                <c:pt idx="9">
                  <c:v>37.853397000000001</c:v>
                </c:pt>
                <c:pt idx="10">
                  <c:v>37.853397000000001</c:v>
                </c:pt>
                <c:pt idx="11">
                  <c:v>37.853397000000001</c:v>
                </c:pt>
                <c:pt idx="12">
                  <c:v>37.853397000000001</c:v>
                </c:pt>
                <c:pt idx="13">
                  <c:v>37.853397000000001</c:v>
                </c:pt>
                <c:pt idx="14">
                  <c:v>37.853397000000001</c:v>
                </c:pt>
                <c:pt idx="15">
                  <c:v>37.853397000000001</c:v>
                </c:pt>
                <c:pt idx="16">
                  <c:v>37.853397000000001</c:v>
                </c:pt>
                <c:pt idx="17">
                  <c:v>37.853397000000001</c:v>
                </c:pt>
                <c:pt idx="18">
                  <c:v>37.853397000000001</c:v>
                </c:pt>
                <c:pt idx="19">
                  <c:v>37.853397000000001</c:v>
                </c:pt>
                <c:pt idx="20">
                  <c:v>37.853397000000001</c:v>
                </c:pt>
                <c:pt idx="21">
                  <c:v>37.853397000000001</c:v>
                </c:pt>
                <c:pt idx="22">
                  <c:v>37.853397000000001</c:v>
                </c:pt>
                <c:pt idx="23">
                  <c:v>37.853397000000001</c:v>
                </c:pt>
                <c:pt idx="24">
                  <c:v>37.853397000000001</c:v>
                </c:pt>
                <c:pt idx="25">
                  <c:v>37.853397000000001</c:v>
                </c:pt>
                <c:pt idx="26">
                  <c:v>37.853397000000001</c:v>
                </c:pt>
                <c:pt idx="27">
                  <c:v>37.853397000000001</c:v>
                </c:pt>
                <c:pt idx="28">
                  <c:v>37.853397000000001</c:v>
                </c:pt>
                <c:pt idx="29">
                  <c:v>37.853397000000001</c:v>
                </c:pt>
                <c:pt idx="30">
                  <c:v>37.853397000000001</c:v>
                </c:pt>
                <c:pt idx="31">
                  <c:v>37.853397000000001</c:v>
                </c:pt>
                <c:pt idx="32">
                  <c:v>37.853397000000001</c:v>
                </c:pt>
                <c:pt idx="33">
                  <c:v>37.853397000000001</c:v>
                </c:pt>
                <c:pt idx="34">
                  <c:v>37.853397000000001</c:v>
                </c:pt>
                <c:pt idx="35">
                  <c:v>37.853397000000001</c:v>
                </c:pt>
                <c:pt idx="36">
                  <c:v>37.853397000000001</c:v>
                </c:pt>
                <c:pt idx="37">
                  <c:v>37.853397000000001</c:v>
                </c:pt>
                <c:pt idx="38">
                  <c:v>37.853397000000001</c:v>
                </c:pt>
                <c:pt idx="39">
                  <c:v>37.853397000000001</c:v>
                </c:pt>
                <c:pt idx="40">
                  <c:v>37.853397000000001</c:v>
                </c:pt>
                <c:pt idx="41">
                  <c:v>37.853397000000001</c:v>
                </c:pt>
                <c:pt idx="42">
                  <c:v>37.853397000000001</c:v>
                </c:pt>
                <c:pt idx="43">
                  <c:v>37.853397000000001</c:v>
                </c:pt>
                <c:pt idx="44">
                  <c:v>37.853397000000001</c:v>
                </c:pt>
                <c:pt idx="45">
                  <c:v>37.853397000000001</c:v>
                </c:pt>
                <c:pt idx="46">
                  <c:v>37.853397000000001</c:v>
                </c:pt>
                <c:pt idx="47">
                  <c:v>37.853397000000001</c:v>
                </c:pt>
                <c:pt idx="48">
                  <c:v>37.853397000000001</c:v>
                </c:pt>
                <c:pt idx="49">
                  <c:v>37.853397000000001</c:v>
                </c:pt>
                <c:pt idx="50">
                  <c:v>37.853397000000001</c:v>
                </c:pt>
                <c:pt idx="51">
                  <c:v>37.853397000000001</c:v>
                </c:pt>
                <c:pt idx="52">
                  <c:v>37.853397000000001</c:v>
                </c:pt>
                <c:pt idx="53">
                  <c:v>37.853397000000001</c:v>
                </c:pt>
                <c:pt idx="54">
                  <c:v>37.853397000000001</c:v>
                </c:pt>
                <c:pt idx="55">
                  <c:v>37.853397000000001</c:v>
                </c:pt>
                <c:pt idx="56">
                  <c:v>37.853397000000001</c:v>
                </c:pt>
                <c:pt idx="57">
                  <c:v>37.853397000000001</c:v>
                </c:pt>
                <c:pt idx="58">
                  <c:v>37.853397000000001</c:v>
                </c:pt>
                <c:pt idx="59">
                  <c:v>37.853397000000001</c:v>
                </c:pt>
                <c:pt idx="60">
                  <c:v>37.853397000000001</c:v>
                </c:pt>
                <c:pt idx="61">
                  <c:v>37.853397000000001</c:v>
                </c:pt>
                <c:pt idx="62">
                  <c:v>37.853397000000001</c:v>
                </c:pt>
                <c:pt idx="63">
                  <c:v>37.853397000000001</c:v>
                </c:pt>
                <c:pt idx="64">
                  <c:v>37.853397000000001</c:v>
                </c:pt>
                <c:pt idx="65">
                  <c:v>37.853397000000001</c:v>
                </c:pt>
                <c:pt idx="66">
                  <c:v>37.853397000000001</c:v>
                </c:pt>
                <c:pt idx="67">
                  <c:v>37.853397000000001</c:v>
                </c:pt>
                <c:pt idx="68">
                  <c:v>37.853397000000001</c:v>
                </c:pt>
                <c:pt idx="69">
                  <c:v>37.853397000000001</c:v>
                </c:pt>
                <c:pt idx="70">
                  <c:v>37.853397000000001</c:v>
                </c:pt>
                <c:pt idx="71">
                  <c:v>37.853397000000001</c:v>
                </c:pt>
                <c:pt idx="72">
                  <c:v>37.853397000000001</c:v>
                </c:pt>
                <c:pt idx="73">
                  <c:v>37.853397000000001</c:v>
                </c:pt>
                <c:pt idx="74">
                  <c:v>37.853397000000001</c:v>
                </c:pt>
                <c:pt idx="75">
                  <c:v>37.853397000000001</c:v>
                </c:pt>
                <c:pt idx="76">
                  <c:v>37.853397000000001</c:v>
                </c:pt>
                <c:pt idx="77">
                  <c:v>37.853397000000001</c:v>
                </c:pt>
                <c:pt idx="78">
                  <c:v>37.853397000000001</c:v>
                </c:pt>
                <c:pt idx="79">
                  <c:v>37.853397000000001</c:v>
                </c:pt>
                <c:pt idx="80">
                  <c:v>37.853397000000001</c:v>
                </c:pt>
                <c:pt idx="81">
                  <c:v>37.853397000000001</c:v>
                </c:pt>
                <c:pt idx="82">
                  <c:v>37.853397000000001</c:v>
                </c:pt>
                <c:pt idx="83">
                  <c:v>37.853397000000001</c:v>
                </c:pt>
                <c:pt idx="84">
                  <c:v>37.853397000000001</c:v>
                </c:pt>
                <c:pt idx="85">
                  <c:v>37.853397000000001</c:v>
                </c:pt>
                <c:pt idx="86">
                  <c:v>37.853397000000001</c:v>
                </c:pt>
                <c:pt idx="87">
                  <c:v>37.853397000000001</c:v>
                </c:pt>
                <c:pt idx="88">
                  <c:v>37.853397000000001</c:v>
                </c:pt>
                <c:pt idx="89">
                  <c:v>37.853397000000001</c:v>
                </c:pt>
                <c:pt idx="90">
                  <c:v>37.853397000000001</c:v>
                </c:pt>
                <c:pt idx="91">
                  <c:v>37.853397000000001</c:v>
                </c:pt>
                <c:pt idx="92">
                  <c:v>37.853397000000001</c:v>
                </c:pt>
                <c:pt idx="93">
                  <c:v>37.853397000000001</c:v>
                </c:pt>
                <c:pt idx="94">
                  <c:v>37.853397000000001</c:v>
                </c:pt>
                <c:pt idx="95">
                  <c:v>37.853397000000001</c:v>
                </c:pt>
                <c:pt idx="96">
                  <c:v>37.853397000000001</c:v>
                </c:pt>
                <c:pt idx="97">
                  <c:v>37.853397000000001</c:v>
                </c:pt>
                <c:pt idx="98">
                  <c:v>37.853397000000001</c:v>
                </c:pt>
                <c:pt idx="99">
                  <c:v>37.853397000000001</c:v>
                </c:pt>
                <c:pt idx="100">
                  <c:v>37.853397000000001</c:v>
                </c:pt>
                <c:pt idx="101">
                  <c:v>37.853397000000001</c:v>
                </c:pt>
                <c:pt idx="102">
                  <c:v>37.853397000000001</c:v>
                </c:pt>
                <c:pt idx="103">
                  <c:v>37.853397000000001</c:v>
                </c:pt>
                <c:pt idx="104">
                  <c:v>37.853397000000001</c:v>
                </c:pt>
                <c:pt idx="105">
                  <c:v>37.853397000000001</c:v>
                </c:pt>
                <c:pt idx="106">
                  <c:v>37.853397000000001</c:v>
                </c:pt>
                <c:pt idx="107">
                  <c:v>37.853397000000001</c:v>
                </c:pt>
                <c:pt idx="108">
                  <c:v>37.853397000000001</c:v>
                </c:pt>
                <c:pt idx="109">
                  <c:v>37.853397000000001</c:v>
                </c:pt>
                <c:pt idx="110">
                  <c:v>37.853397000000001</c:v>
                </c:pt>
                <c:pt idx="111">
                  <c:v>37.853397000000001</c:v>
                </c:pt>
                <c:pt idx="112">
                  <c:v>37.853397000000001</c:v>
                </c:pt>
                <c:pt idx="113">
                  <c:v>37.853397000000001</c:v>
                </c:pt>
                <c:pt idx="114">
                  <c:v>37.853397000000001</c:v>
                </c:pt>
                <c:pt idx="115">
                  <c:v>37.853397000000001</c:v>
                </c:pt>
                <c:pt idx="116">
                  <c:v>37.853397000000001</c:v>
                </c:pt>
                <c:pt idx="117">
                  <c:v>37.853397000000001</c:v>
                </c:pt>
                <c:pt idx="118">
                  <c:v>37.853397000000001</c:v>
                </c:pt>
                <c:pt idx="119">
                  <c:v>37.853397000000001</c:v>
                </c:pt>
                <c:pt idx="120">
                  <c:v>37.853397000000001</c:v>
                </c:pt>
                <c:pt idx="121">
                  <c:v>37.853397000000001</c:v>
                </c:pt>
                <c:pt idx="122">
                  <c:v>37.853397000000001</c:v>
                </c:pt>
                <c:pt idx="123">
                  <c:v>37.853397000000001</c:v>
                </c:pt>
                <c:pt idx="124">
                  <c:v>37.853397000000001</c:v>
                </c:pt>
                <c:pt idx="125">
                  <c:v>37.853397000000001</c:v>
                </c:pt>
                <c:pt idx="126">
                  <c:v>37.853397000000001</c:v>
                </c:pt>
                <c:pt idx="127">
                  <c:v>37.853397000000001</c:v>
                </c:pt>
                <c:pt idx="128">
                  <c:v>37.853397000000001</c:v>
                </c:pt>
                <c:pt idx="129">
                  <c:v>37.853397000000001</c:v>
                </c:pt>
                <c:pt idx="130">
                  <c:v>37.853397000000001</c:v>
                </c:pt>
                <c:pt idx="131">
                  <c:v>37.853397000000001</c:v>
                </c:pt>
                <c:pt idx="132">
                  <c:v>37.853397000000001</c:v>
                </c:pt>
                <c:pt idx="133">
                  <c:v>37.853397000000001</c:v>
                </c:pt>
                <c:pt idx="134">
                  <c:v>37.853397000000001</c:v>
                </c:pt>
                <c:pt idx="135">
                  <c:v>37.853397000000001</c:v>
                </c:pt>
                <c:pt idx="136">
                  <c:v>37.853397000000001</c:v>
                </c:pt>
                <c:pt idx="137">
                  <c:v>37.853397000000001</c:v>
                </c:pt>
                <c:pt idx="138">
                  <c:v>37.853397000000001</c:v>
                </c:pt>
                <c:pt idx="139">
                  <c:v>37.853397000000001</c:v>
                </c:pt>
                <c:pt idx="140">
                  <c:v>37.853397000000001</c:v>
                </c:pt>
                <c:pt idx="141">
                  <c:v>37.853397000000001</c:v>
                </c:pt>
                <c:pt idx="142">
                  <c:v>37.853397000000001</c:v>
                </c:pt>
                <c:pt idx="143">
                  <c:v>37.853397000000001</c:v>
                </c:pt>
                <c:pt idx="144">
                  <c:v>37.853397000000001</c:v>
                </c:pt>
                <c:pt idx="145">
                  <c:v>37.853397000000001</c:v>
                </c:pt>
                <c:pt idx="146">
                  <c:v>37.853397000000001</c:v>
                </c:pt>
                <c:pt idx="147">
                  <c:v>37.853397000000001</c:v>
                </c:pt>
                <c:pt idx="148">
                  <c:v>37.853397000000001</c:v>
                </c:pt>
                <c:pt idx="149">
                  <c:v>37.853397000000001</c:v>
                </c:pt>
                <c:pt idx="150">
                  <c:v>37.853397000000001</c:v>
                </c:pt>
                <c:pt idx="151">
                  <c:v>37.853397000000001</c:v>
                </c:pt>
                <c:pt idx="152">
                  <c:v>37.853397000000001</c:v>
                </c:pt>
                <c:pt idx="153">
                  <c:v>37.853397000000001</c:v>
                </c:pt>
                <c:pt idx="154">
                  <c:v>37.853397000000001</c:v>
                </c:pt>
                <c:pt idx="155">
                  <c:v>37.853397000000001</c:v>
                </c:pt>
                <c:pt idx="156">
                  <c:v>37.853397000000001</c:v>
                </c:pt>
                <c:pt idx="157">
                  <c:v>37.853397000000001</c:v>
                </c:pt>
                <c:pt idx="158">
                  <c:v>37.853397000000001</c:v>
                </c:pt>
                <c:pt idx="159">
                  <c:v>37.853397000000001</c:v>
                </c:pt>
                <c:pt idx="160">
                  <c:v>37.853397000000001</c:v>
                </c:pt>
                <c:pt idx="161">
                  <c:v>37.853397000000001</c:v>
                </c:pt>
                <c:pt idx="162">
                  <c:v>37.853397000000001</c:v>
                </c:pt>
                <c:pt idx="163">
                  <c:v>37.853397000000001</c:v>
                </c:pt>
                <c:pt idx="164">
                  <c:v>37.853397000000001</c:v>
                </c:pt>
                <c:pt idx="165">
                  <c:v>37.853397000000001</c:v>
                </c:pt>
                <c:pt idx="166">
                  <c:v>37.853397000000001</c:v>
                </c:pt>
                <c:pt idx="167">
                  <c:v>37.853397000000001</c:v>
                </c:pt>
                <c:pt idx="168">
                  <c:v>37.853397000000001</c:v>
                </c:pt>
                <c:pt idx="169">
                  <c:v>37.853397000000001</c:v>
                </c:pt>
                <c:pt idx="170">
                  <c:v>37.853397000000001</c:v>
                </c:pt>
                <c:pt idx="171">
                  <c:v>37.853397000000001</c:v>
                </c:pt>
                <c:pt idx="172">
                  <c:v>37.853397000000001</c:v>
                </c:pt>
                <c:pt idx="173">
                  <c:v>37.853397000000001</c:v>
                </c:pt>
                <c:pt idx="174">
                  <c:v>37.853397000000001</c:v>
                </c:pt>
                <c:pt idx="175">
                  <c:v>37.853397000000001</c:v>
                </c:pt>
                <c:pt idx="176">
                  <c:v>37.853397000000001</c:v>
                </c:pt>
                <c:pt idx="177">
                  <c:v>37.853397000000001</c:v>
                </c:pt>
                <c:pt idx="178">
                  <c:v>37.853397000000001</c:v>
                </c:pt>
                <c:pt idx="179">
                  <c:v>37.853397000000001</c:v>
                </c:pt>
                <c:pt idx="180">
                  <c:v>37.853397000000001</c:v>
                </c:pt>
                <c:pt idx="181">
                  <c:v>37.853397000000001</c:v>
                </c:pt>
                <c:pt idx="182">
                  <c:v>37.853397000000001</c:v>
                </c:pt>
                <c:pt idx="183">
                  <c:v>37.853397000000001</c:v>
                </c:pt>
                <c:pt idx="184">
                  <c:v>37.853397000000001</c:v>
                </c:pt>
                <c:pt idx="185">
                  <c:v>37.853397000000001</c:v>
                </c:pt>
                <c:pt idx="186">
                  <c:v>37.853397000000001</c:v>
                </c:pt>
                <c:pt idx="187">
                  <c:v>37.853397000000001</c:v>
                </c:pt>
                <c:pt idx="188">
                  <c:v>37.853397000000001</c:v>
                </c:pt>
                <c:pt idx="189">
                  <c:v>37.853397000000001</c:v>
                </c:pt>
                <c:pt idx="190">
                  <c:v>37.853397000000001</c:v>
                </c:pt>
                <c:pt idx="191">
                  <c:v>37.853397000000001</c:v>
                </c:pt>
                <c:pt idx="192">
                  <c:v>37.853397000000001</c:v>
                </c:pt>
                <c:pt idx="193">
                  <c:v>37.853397000000001</c:v>
                </c:pt>
                <c:pt idx="194">
                  <c:v>37.853397000000001</c:v>
                </c:pt>
                <c:pt idx="195">
                  <c:v>37.853397000000001</c:v>
                </c:pt>
                <c:pt idx="196">
                  <c:v>37.853397000000001</c:v>
                </c:pt>
                <c:pt idx="197">
                  <c:v>37.853397000000001</c:v>
                </c:pt>
                <c:pt idx="198">
                  <c:v>37.853397000000001</c:v>
                </c:pt>
                <c:pt idx="199">
                  <c:v>37.853397000000001</c:v>
                </c:pt>
                <c:pt idx="200">
                  <c:v>37.853397000000001</c:v>
                </c:pt>
                <c:pt idx="201">
                  <c:v>37.853397000000001</c:v>
                </c:pt>
                <c:pt idx="202">
                  <c:v>37.853397000000001</c:v>
                </c:pt>
                <c:pt idx="203">
                  <c:v>37.853397000000001</c:v>
                </c:pt>
                <c:pt idx="204">
                  <c:v>37.853397000000001</c:v>
                </c:pt>
                <c:pt idx="205">
                  <c:v>37.853397000000001</c:v>
                </c:pt>
                <c:pt idx="206">
                  <c:v>37.853397000000001</c:v>
                </c:pt>
                <c:pt idx="207">
                  <c:v>37.853397000000001</c:v>
                </c:pt>
                <c:pt idx="208">
                  <c:v>37.853397000000001</c:v>
                </c:pt>
                <c:pt idx="209">
                  <c:v>37.853397000000001</c:v>
                </c:pt>
                <c:pt idx="210">
                  <c:v>37.853397000000001</c:v>
                </c:pt>
                <c:pt idx="211">
                  <c:v>37.853397000000001</c:v>
                </c:pt>
                <c:pt idx="212">
                  <c:v>37.853397000000001</c:v>
                </c:pt>
                <c:pt idx="213">
                  <c:v>37.853397000000001</c:v>
                </c:pt>
                <c:pt idx="214">
                  <c:v>37.853397000000001</c:v>
                </c:pt>
                <c:pt idx="215">
                  <c:v>37.853397000000001</c:v>
                </c:pt>
                <c:pt idx="216">
                  <c:v>37.853397000000001</c:v>
                </c:pt>
                <c:pt idx="217">
                  <c:v>37.853397000000001</c:v>
                </c:pt>
                <c:pt idx="218">
                  <c:v>37.853397000000001</c:v>
                </c:pt>
                <c:pt idx="219">
                  <c:v>37.853397000000001</c:v>
                </c:pt>
                <c:pt idx="220">
                  <c:v>37.853397000000001</c:v>
                </c:pt>
                <c:pt idx="221">
                  <c:v>37.853397000000001</c:v>
                </c:pt>
                <c:pt idx="222">
                  <c:v>37.853397000000001</c:v>
                </c:pt>
                <c:pt idx="223">
                  <c:v>37.853397000000001</c:v>
                </c:pt>
                <c:pt idx="224">
                  <c:v>37.853397000000001</c:v>
                </c:pt>
                <c:pt idx="225">
                  <c:v>37.853397000000001</c:v>
                </c:pt>
                <c:pt idx="226">
                  <c:v>37.853397000000001</c:v>
                </c:pt>
                <c:pt idx="227">
                  <c:v>37.853397000000001</c:v>
                </c:pt>
                <c:pt idx="228">
                  <c:v>37.853397000000001</c:v>
                </c:pt>
                <c:pt idx="229">
                  <c:v>37.853397000000001</c:v>
                </c:pt>
                <c:pt idx="230">
                  <c:v>37.853397000000001</c:v>
                </c:pt>
                <c:pt idx="231">
                  <c:v>37.853397000000001</c:v>
                </c:pt>
                <c:pt idx="232">
                  <c:v>37.853397000000001</c:v>
                </c:pt>
                <c:pt idx="233">
                  <c:v>37.853397000000001</c:v>
                </c:pt>
                <c:pt idx="234">
                  <c:v>37.853397000000001</c:v>
                </c:pt>
                <c:pt idx="235">
                  <c:v>37.853397000000001</c:v>
                </c:pt>
                <c:pt idx="236">
                  <c:v>37.853397000000001</c:v>
                </c:pt>
                <c:pt idx="237">
                  <c:v>37.853397000000001</c:v>
                </c:pt>
                <c:pt idx="238">
                  <c:v>37.853397000000001</c:v>
                </c:pt>
                <c:pt idx="239">
                  <c:v>37.853397000000001</c:v>
                </c:pt>
                <c:pt idx="240">
                  <c:v>37.853397000000001</c:v>
                </c:pt>
                <c:pt idx="241">
                  <c:v>37.853397000000001</c:v>
                </c:pt>
                <c:pt idx="242">
                  <c:v>37.853397000000001</c:v>
                </c:pt>
                <c:pt idx="243">
                  <c:v>37.853397000000001</c:v>
                </c:pt>
                <c:pt idx="244">
                  <c:v>37.853397000000001</c:v>
                </c:pt>
                <c:pt idx="245">
                  <c:v>37.853397000000001</c:v>
                </c:pt>
                <c:pt idx="246">
                  <c:v>37.853397000000001</c:v>
                </c:pt>
                <c:pt idx="247">
                  <c:v>37.853397000000001</c:v>
                </c:pt>
                <c:pt idx="248">
                  <c:v>37.853397000000001</c:v>
                </c:pt>
                <c:pt idx="249">
                  <c:v>37.853397000000001</c:v>
                </c:pt>
                <c:pt idx="250">
                  <c:v>37.853397000000001</c:v>
                </c:pt>
                <c:pt idx="251">
                  <c:v>37.853397000000001</c:v>
                </c:pt>
                <c:pt idx="252">
                  <c:v>37.853397000000001</c:v>
                </c:pt>
                <c:pt idx="253">
                  <c:v>37.853397000000001</c:v>
                </c:pt>
                <c:pt idx="254">
                  <c:v>37.853397000000001</c:v>
                </c:pt>
                <c:pt idx="255">
                  <c:v>37.853397000000001</c:v>
                </c:pt>
                <c:pt idx="256">
                  <c:v>37.853397000000001</c:v>
                </c:pt>
                <c:pt idx="257">
                  <c:v>37.853397000000001</c:v>
                </c:pt>
                <c:pt idx="258">
                  <c:v>37.853397000000001</c:v>
                </c:pt>
                <c:pt idx="259">
                  <c:v>37.853397000000001</c:v>
                </c:pt>
                <c:pt idx="260">
                  <c:v>37.853397000000001</c:v>
                </c:pt>
                <c:pt idx="261">
                  <c:v>37.853397000000001</c:v>
                </c:pt>
                <c:pt idx="262">
                  <c:v>37.853397000000001</c:v>
                </c:pt>
                <c:pt idx="263">
                  <c:v>37.853397000000001</c:v>
                </c:pt>
                <c:pt idx="264">
                  <c:v>37.853397000000001</c:v>
                </c:pt>
                <c:pt idx="265">
                  <c:v>37.853397000000001</c:v>
                </c:pt>
                <c:pt idx="266">
                  <c:v>37.853397000000001</c:v>
                </c:pt>
                <c:pt idx="267">
                  <c:v>37.853397000000001</c:v>
                </c:pt>
                <c:pt idx="268">
                  <c:v>37.853397000000001</c:v>
                </c:pt>
                <c:pt idx="269">
                  <c:v>37.853397000000001</c:v>
                </c:pt>
                <c:pt idx="270">
                  <c:v>37.853397000000001</c:v>
                </c:pt>
                <c:pt idx="271">
                  <c:v>37.853397000000001</c:v>
                </c:pt>
                <c:pt idx="272">
                  <c:v>37.853397000000001</c:v>
                </c:pt>
                <c:pt idx="273">
                  <c:v>37.853397000000001</c:v>
                </c:pt>
                <c:pt idx="274">
                  <c:v>37.853397000000001</c:v>
                </c:pt>
                <c:pt idx="275">
                  <c:v>37.853397000000001</c:v>
                </c:pt>
                <c:pt idx="276">
                  <c:v>37.853397000000001</c:v>
                </c:pt>
                <c:pt idx="277">
                  <c:v>37.853397000000001</c:v>
                </c:pt>
                <c:pt idx="278">
                  <c:v>37.853397000000001</c:v>
                </c:pt>
                <c:pt idx="279">
                  <c:v>37.853397000000001</c:v>
                </c:pt>
                <c:pt idx="280">
                  <c:v>37.853397000000001</c:v>
                </c:pt>
                <c:pt idx="281">
                  <c:v>37.853397000000001</c:v>
                </c:pt>
                <c:pt idx="282">
                  <c:v>37.853397000000001</c:v>
                </c:pt>
                <c:pt idx="283">
                  <c:v>37.853397000000001</c:v>
                </c:pt>
                <c:pt idx="284">
                  <c:v>37.853397000000001</c:v>
                </c:pt>
                <c:pt idx="285">
                  <c:v>37.853397000000001</c:v>
                </c:pt>
                <c:pt idx="286">
                  <c:v>37.853397000000001</c:v>
                </c:pt>
                <c:pt idx="287">
                  <c:v>37.853397000000001</c:v>
                </c:pt>
                <c:pt idx="288">
                  <c:v>37.853397000000001</c:v>
                </c:pt>
                <c:pt idx="289">
                  <c:v>37.853397000000001</c:v>
                </c:pt>
                <c:pt idx="290">
                  <c:v>37.853397000000001</c:v>
                </c:pt>
                <c:pt idx="291">
                  <c:v>37.853397000000001</c:v>
                </c:pt>
                <c:pt idx="292">
                  <c:v>37.853397000000001</c:v>
                </c:pt>
                <c:pt idx="293">
                  <c:v>37.853397000000001</c:v>
                </c:pt>
                <c:pt idx="294">
                  <c:v>37.853397000000001</c:v>
                </c:pt>
                <c:pt idx="295">
                  <c:v>37.853397000000001</c:v>
                </c:pt>
                <c:pt idx="296">
                  <c:v>37.853397000000001</c:v>
                </c:pt>
                <c:pt idx="297">
                  <c:v>37.853397000000001</c:v>
                </c:pt>
                <c:pt idx="298">
                  <c:v>37.853397000000001</c:v>
                </c:pt>
                <c:pt idx="299">
                  <c:v>37.853397000000001</c:v>
                </c:pt>
                <c:pt idx="300">
                  <c:v>37.853397000000001</c:v>
                </c:pt>
                <c:pt idx="301">
                  <c:v>37.853397000000001</c:v>
                </c:pt>
                <c:pt idx="302">
                  <c:v>37.853397000000001</c:v>
                </c:pt>
                <c:pt idx="303">
                  <c:v>37.853397000000001</c:v>
                </c:pt>
                <c:pt idx="304">
                  <c:v>37.853397000000001</c:v>
                </c:pt>
                <c:pt idx="305">
                  <c:v>37.853397000000001</c:v>
                </c:pt>
                <c:pt idx="306">
                  <c:v>37.853397000000001</c:v>
                </c:pt>
                <c:pt idx="307">
                  <c:v>37.853397000000001</c:v>
                </c:pt>
                <c:pt idx="308">
                  <c:v>37.853397000000001</c:v>
                </c:pt>
                <c:pt idx="309">
                  <c:v>37.853397000000001</c:v>
                </c:pt>
                <c:pt idx="310">
                  <c:v>37.853397000000001</c:v>
                </c:pt>
                <c:pt idx="311">
                  <c:v>37.853397000000001</c:v>
                </c:pt>
                <c:pt idx="312">
                  <c:v>37.853397000000001</c:v>
                </c:pt>
                <c:pt idx="313">
                  <c:v>37.853397000000001</c:v>
                </c:pt>
                <c:pt idx="314">
                  <c:v>37.853397000000001</c:v>
                </c:pt>
                <c:pt idx="315">
                  <c:v>37.853397000000001</c:v>
                </c:pt>
                <c:pt idx="316">
                  <c:v>37.853397000000001</c:v>
                </c:pt>
                <c:pt idx="317">
                  <c:v>37.853397000000001</c:v>
                </c:pt>
                <c:pt idx="318">
                  <c:v>37.853397000000001</c:v>
                </c:pt>
                <c:pt idx="319">
                  <c:v>37.853397000000001</c:v>
                </c:pt>
                <c:pt idx="320">
                  <c:v>37.853397000000001</c:v>
                </c:pt>
                <c:pt idx="321">
                  <c:v>37.853397000000001</c:v>
                </c:pt>
                <c:pt idx="322">
                  <c:v>37.853397000000001</c:v>
                </c:pt>
                <c:pt idx="323">
                  <c:v>37.853397000000001</c:v>
                </c:pt>
                <c:pt idx="324">
                  <c:v>37.853397000000001</c:v>
                </c:pt>
                <c:pt idx="325">
                  <c:v>37.853397000000001</c:v>
                </c:pt>
                <c:pt idx="326">
                  <c:v>37.853397000000001</c:v>
                </c:pt>
                <c:pt idx="327">
                  <c:v>37.853397000000001</c:v>
                </c:pt>
                <c:pt idx="328">
                  <c:v>37.853397000000001</c:v>
                </c:pt>
                <c:pt idx="329">
                  <c:v>37.853397000000001</c:v>
                </c:pt>
                <c:pt idx="330">
                  <c:v>37.853397000000001</c:v>
                </c:pt>
                <c:pt idx="331">
                  <c:v>37.853397000000001</c:v>
                </c:pt>
                <c:pt idx="332">
                  <c:v>37.853397000000001</c:v>
                </c:pt>
                <c:pt idx="333">
                  <c:v>37.853397000000001</c:v>
                </c:pt>
                <c:pt idx="334">
                  <c:v>37.853397000000001</c:v>
                </c:pt>
                <c:pt idx="335">
                  <c:v>37.853397000000001</c:v>
                </c:pt>
                <c:pt idx="336">
                  <c:v>37.853397000000001</c:v>
                </c:pt>
                <c:pt idx="337">
                  <c:v>37.853397000000001</c:v>
                </c:pt>
                <c:pt idx="338">
                  <c:v>37.853397000000001</c:v>
                </c:pt>
                <c:pt idx="339">
                  <c:v>37.853397000000001</c:v>
                </c:pt>
                <c:pt idx="340">
                  <c:v>37.853397000000001</c:v>
                </c:pt>
                <c:pt idx="341">
                  <c:v>37.853397000000001</c:v>
                </c:pt>
                <c:pt idx="342">
                  <c:v>37.853397000000001</c:v>
                </c:pt>
                <c:pt idx="343">
                  <c:v>37.853397000000001</c:v>
                </c:pt>
                <c:pt idx="344">
                  <c:v>37.853397000000001</c:v>
                </c:pt>
                <c:pt idx="345">
                  <c:v>37.853397000000001</c:v>
                </c:pt>
                <c:pt idx="346">
                  <c:v>37.853397000000001</c:v>
                </c:pt>
                <c:pt idx="347">
                  <c:v>37.853397000000001</c:v>
                </c:pt>
                <c:pt idx="348">
                  <c:v>37.853397000000001</c:v>
                </c:pt>
                <c:pt idx="349">
                  <c:v>37.853397000000001</c:v>
                </c:pt>
                <c:pt idx="350">
                  <c:v>37.853397000000001</c:v>
                </c:pt>
                <c:pt idx="351">
                  <c:v>37.853397000000001</c:v>
                </c:pt>
                <c:pt idx="352">
                  <c:v>37.853397000000001</c:v>
                </c:pt>
                <c:pt idx="353">
                  <c:v>37.853397000000001</c:v>
                </c:pt>
                <c:pt idx="354">
                  <c:v>37.853397000000001</c:v>
                </c:pt>
                <c:pt idx="355">
                  <c:v>37.853397000000001</c:v>
                </c:pt>
                <c:pt idx="356">
                  <c:v>37.853397000000001</c:v>
                </c:pt>
                <c:pt idx="357">
                  <c:v>37.853397000000001</c:v>
                </c:pt>
                <c:pt idx="358">
                  <c:v>37.853397000000001</c:v>
                </c:pt>
                <c:pt idx="359">
                  <c:v>37.853397000000001</c:v>
                </c:pt>
                <c:pt idx="360">
                  <c:v>37.853397000000001</c:v>
                </c:pt>
                <c:pt idx="361">
                  <c:v>37.853397000000001</c:v>
                </c:pt>
                <c:pt idx="362">
                  <c:v>37.853397000000001</c:v>
                </c:pt>
                <c:pt idx="363">
                  <c:v>37.853397000000001</c:v>
                </c:pt>
                <c:pt idx="364">
                  <c:v>37.853397000000001</c:v>
                </c:pt>
                <c:pt idx="365">
                  <c:v>37.853397000000001</c:v>
                </c:pt>
                <c:pt idx="366">
                  <c:v>37.853397000000001</c:v>
                </c:pt>
                <c:pt idx="367">
                  <c:v>37.853397000000001</c:v>
                </c:pt>
                <c:pt idx="368">
                  <c:v>37.853397000000001</c:v>
                </c:pt>
                <c:pt idx="369">
                  <c:v>37.853397000000001</c:v>
                </c:pt>
                <c:pt idx="370">
                  <c:v>37.853397000000001</c:v>
                </c:pt>
                <c:pt idx="371">
                  <c:v>37.853397000000001</c:v>
                </c:pt>
                <c:pt idx="372">
                  <c:v>37.853397000000001</c:v>
                </c:pt>
                <c:pt idx="373">
                  <c:v>37.853397000000001</c:v>
                </c:pt>
                <c:pt idx="374">
                  <c:v>37.853397000000001</c:v>
                </c:pt>
                <c:pt idx="375">
                  <c:v>37.853397000000001</c:v>
                </c:pt>
                <c:pt idx="376">
                  <c:v>37.853397000000001</c:v>
                </c:pt>
                <c:pt idx="377">
                  <c:v>37.853397000000001</c:v>
                </c:pt>
                <c:pt idx="378">
                  <c:v>37.853397000000001</c:v>
                </c:pt>
                <c:pt idx="379">
                  <c:v>37.853397000000001</c:v>
                </c:pt>
                <c:pt idx="380">
                  <c:v>37.853397000000001</c:v>
                </c:pt>
                <c:pt idx="381">
                  <c:v>37.853397000000001</c:v>
                </c:pt>
                <c:pt idx="382">
                  <c:v>37.853397000000001</c:v>
                </c:pt>
                <c:pt idx="383">
                  <c:v>37.853397000000001</c:v>
                </c:pt>
                <c:pt idx="384">
                  <c:v>37.853397000000001</c:v>
                </c:pt>
                <c:pt idx="385">
                  <c:v>37.853397000000001</c:v>
                </c:pt>
                <c:pt idx="386">
                  <c:v>37.853397000000001</c:v>
                </c:pt>
                <c:pt idx="387">
                  <c:v>37.853397000000001</c:v>
                </c:pt>
                <c:pt idx="388">
                  <c:v>37.853397000000001</c:v>
                </c:pt>
                <c:pt idx="389">
                  <c:v>37.853397000000001</c:v>
                </c:pt>
                <c:pt idx="390">
                  <c:v>37.853397000000001</c:v>
                </c:pt>
                <c:pt idx="391">
                  <c:v>37.853397000000001</c:v>
                </c:pt>
                <c:pt idx="392">
                  <c:v>37.853397000000001</c:v>
                </c:pt>
                <c:pt idx="393">
                  <c:v>37.853397000000001</c:v>
                </c:pt>
                <c:pt idx="394">
                  <c:v>37.853397000000001</c:v>
                </c:pt>
                <c:pt idx="395">
                  <c:v>37.853397000000001</c:v>
                </c:pt>
                <c:pt idx="396">
                  <c:v>37.853397000000001</c:v>
                </c:pt>
                <c:pt idx="397">
                  <c:v>37.853397000000001</c:v>
                </c:pt>
                <c:pt idx="398">
                  <c:v>37.853397000000001</c:v>
                </c:pt>
                <c:pt idx="399">
                  <c:v>37.853397000000001</c:v>
                </c:pt>
                <c:pt idx="400">
                  <c:v>37.853397000000001</c:v>
                </c:pt>
                <c:pt idx="401">
                  <c:v>37.853397000000001</c:v>
                </c:pt>
                <c:pt idx="402">
                  <c:v>37.853397000000001</c:v>
                </c:pt>
                <c:pt idx="403">
                  <c:v>37.853397000000001</c:v>
                </c:pt>
                <c:pt idx="404">
                  <c:v>37.853397000000001</c:v>
                </c:pt>
                <c:pt idx="405">
                  <c:v>37.853397000000001</c:v>
                </c:pt>
                <c:pt idx="406">
                  <c:v>37.853397000000001</c:v>
                </c:pt>
                <c:pt idx="407">
                  <c:v>37.853397000000001</c:v>
                </c:pt>
                <c:pt idx="408">
                  <c:v>37.853397000000001</c:v>
                </c:pt>
                <c:pt idx="409">
                  <c:v>37.853397000000001</c:v>
                </c:pt>
                <c:pt idx="410">
                  <c:v>37.853397000000001</c:v>
                </c:pt>
                <c:pt idx="411">
                  <c:v>37.853397000000001</c:v>
                </c:pt>
                <c:pt idx="412">
                  <c:v>37.853397000000001</c:v>
                </c:pt>
                <c:pt idx="413">
                  <c:v>37.853397000000001</c:v>
                </c:pt>
                <c:pt idx="414">
                  <c:v>37.853397000000001</c:v>
                </c:pt>
                <c:pt idx="415">
                  <c:v>37.853397000000001</c:v>
                </c:pt>
                <c:pt idx="416">
                  <c:v>37.853397000000001</c:v>
                </c:pt>
                <c:pt idx="417">
                  <c:v>37.853397000000001</c:v>
                </c:pt>
                <c:pt idx="418">
                  <c:v>37.853397000000001</c:v>
                </c:pt>
                <c:pt idx="419">
                  <c:v>37.853397000000001</c:v>
                </c:pt>
                <c:pt idx="420">
                  <c:v>37.853397000000001</c:v>
                </c:pt>
                <c:pt idx="421">
                  <c:v>37.853397000000001</c:v>
                </c:pt>
                <c:pt idx="422">
                  <c:v>37.853397000000001</c:v>
                </c:pt>
                <c:pt idx="423">
                  <c:v>37.853397000000001</c:v>
                </c:pt>
                <c:pt idx="424">
                  <c:v>37.853397000000001</c:v>
                </c:pt>
                <c:pt idx="425">
                  <c:v>37.853397000000001</c:v>
                </c:pt>
                <c:pt idx="426">
                  <c:v>37.853397000000001</c:v>
                </c:pt>
                <c:pt idx="427">
                  <c:v>37.853397000000001</c:v>
                </c:pt>
                <c:pt idx="428">
                  <c:v>37.853397000000001</c:v>
                </c:pt>
                <c:pt idx="429">
                  <c:v>37.853397000000001</c:v>
                </c:pt>
                <c:pt idx="430">
                  <c:v>37.853397000000001</c:v>
                </c:pt>
                <c:pt idx="431">
                  <c:v>37.853397000000001</c:v>
                </c:pt>
                <c:pt idx="432">
                  <c:v>37.853397000000001</c:v>
                </c:pt>
                <c:pt idx="433">
                  <c:v>37.853397000000001</c:v>
                </c:pt>
                <c:pt idx="434">
                  <c:v>37.853397000000001</c:v>
                </c:pt>
                <c:pt idx="435">
                  <c:v>37.853397000000001</c:v>
                </c:pt>
                <c:pt idx="436">
                  <c:v>37.853397000000001</c:v>
                </c:pt>
                <c:pt idx="437">
                  <c:v>37.853397000000001</c:v>
                </c:pt>
                <c:pt idx="438">
                  <c:v>37.853397000000001</c:v>
                </c:pt>
                <c:pt idx="439">
                  <c:v>37.853397000000001</c:v>
                </c:pt>
                <c:pt idx="440">
                  <c:v>37.853397000000001</c:v>
                </c:pt>
                <c:pt idx="441">
                  <c:v>37.853397000000001</c:v>
                </c:pt>
                <c:pt idx="442">
                  <c:v>37.853397000000001</c:v>
                </c:pt>
                <c:pt idx="443">
                  <c:v>37.853397000000001</c:v>
                </c:pt>
                <c:pt idx="444">
                  <c:v>37.853397000000001</c:v>
                </c:pt>
                <c:pt idx="445">
                  <c:v>37.853397000000001</c:v>
                </c:pt>
                <c:pt idx="446">
                  <c:v>37.853397000000001</c:v>
                </c:pt>
                <c:pt idx="447">
                  <c:v>37.853397000000001</c:v>
                </c:pt>
                <c:pt idx="448">
                  <c:v>37.853397000000001</c:v>
                </c:pt>
                <c:pt idx="449">
                  <c:v>37.853397000000001</c:v>
                </c:pt>
                <c:pt idx="450">
                  <c:v>37.853397000000001</c:v>
                </c:pt>
                <c:pt idx="451">
                  <c:v>37.853397000000001</c:v>
                </c:pt>
                <c:pt idx="452">
                  <c:v>37.853397000000001</c:v>
                </c:pt>
                <c:pt idx="453">
                  <c:v>37.853397000000001</c:v>
                </c:pt>
                <c:pt idx="454">
                  <c:v>37.853397000000001</c:v>
                </c:pt>
                <c:pt idx="455">
                  <c:v>37.853397000000001</c:v>
                </c:pt>
                <c:pt idx="456">
                  <c:v>37.853397000000001</c:v>
                </c:pt>
                <c:pt idx="457">
                  <c:v>37.853397000000001</c:v>
                </c:pt>
                <c:pt idx="458">
                  <c:v>37.853397000000001</c:v>
                </c:pt>
                <c:pt idx="459">
                  <c:v>37.853397000000001</c:v>
                </c:pt>
                <c:pt idx="460">
                  <c:v>37.853397000000001</c:v>
                </c:pt>
                <c:pt idx="461">
                  <c:v>37.853397000000001</c:v>
                </c:pt>
                <c:pt idx="462">
                  <c:v>37.853397000000001</c:v>
                </c:pt>
                <c:pt idx="463">
                  <c:v>37.853397000000001</c:v>
                </c:pt>
                <c:pt idx="464">
                  <c:v>37.853397000000001</c:v>
                </c:pt>
                <c:pt idx="465">
                  <c:v>37.853397000000001</c:v>
                </c:pt>
                <c:pt idx="466">
                  <c:v>37.853397000000001</c:v>
                </c:pt>
                <c:pt idx="467">
                  <c:v>37.853397000000001</c:v>
                </c:pt>
                <c:pt idx="468">
                  <c:v>37.853397000000001</c:v>
                </c:pt>
                <c:pt idx="469">
                  <c:v>37.853397000000001</c:v>
                </c:pt>
                <c:pt idx="470">
                  <c:v>37.853397000000001</c:v>
                </c:pt>
                <c:pt idx="471">
                  <c:v>37.853397000000001</c:v>
                </c:pt>
                <c:pt idx="472">
                  <c:v>37.853397000000001</c:v>
                </c:pt>
                <c:pt idx="473">
                  <c:v>37.853397000000001</c:v>
                </c:pt>
                <c:pt idx="474">
                  <c:v>37.853397000000001</c:v>
                </c:pt>
                <c:pt idx="475">
                  <c:v>37.853397000000001</c:v>
                </c:pt>
                <c:pt idx="476">
                  <c:v>37.853397000000001</c:v>
                </c:pt>
                <c:pt idx="477">
                  <c:v>37.853397000000001</c:v>
                </c:pt>
                <c:pt idx="478">
                  <c:v>37.853397000000001</c:v>
                </c:pt>
                <c:pt idx="479">
                  <c:v>37.853397000000001</c:v>
                </c:pt>
                <c:pt idx="480">
                  <c:v>37.853397000000001</c:v>
                </c:pt>
                <c:pt idx="481">
                  <c:v>37.853397000000001</c:v>
                </c:pt>
                <c:pt idx="482">
                  <c:v>37.853397000000001</c:v>
                </c:pt>
                <c:pt idx="483">
                  <c:v>37.853397000000001</c:v>
                </c:pt>
                <c:pt idx="484">
                  <c:v>37.853397000000001</c:v>
                </c:pt>
                <c:pt idx="485">
                  <c:v>37.853397000000001</c:v>
                </c:pt>
                <c:pt idx="486">
                  <c:v>37.853397000000001</c:v>
                </c:pt>
                <c:pt idx="487">
                  <c:v>37.853397000000001</c:v>
                </c:pt>
                <c:pt idx="488">
                  <c:v>37.853397000000001</c:v>
                </c:pt>
                <c:pt idx="489">
                  <c:v>37.853397000000001</c:v>
                </c:pt>
                <c:pt idx="490">
                  <c:v>37.853397000000001</c:v>
                </c:pt>
                <c:pt idx="491">
                  <c:v>37.853397000000001</c:v>
                </c:pt>
                <c:pt idx="492">
                  <c:v>37.853397000000001</c:v>
                </c:pt>
                <c:pt idx="493">
                  <c:v>37.853397000000001</c:v>
                </c:pt>
                <c:pt idx="494">
                  <c:v>37.853397000000001</c:v>
                </c:pt>
                <c:pt idx="495">
                  <c:v>37.853397000000001</c:v>
                </c:pt>
                <c:pt idx="496">
                  <c:v>37.853397000000001</c:v>
                </c:pt>
                <c:pt idx="497">
                  <c:v>37.853397000000001</c:v>
                </c:pt>
                <c:pt idx="498">
                  <c:v>37.853397000000001</c:v>
                </c:pt>
                <c:pt idx="499">
                  <c:v>37.853397000000001</c:v>
                </c:pt>
              </c:numCache>
            </c:numRef>
          </c:yVal>
        </c:ser>
        <c:axId val="79450880"/>
        <c:axId val="83520896"/>
      </c:scatterChart>
      <c:valAx>
        <c:axId val="79450880"/>
        <c:scaling>
          <c:orientation val="minMax"/>
          <c:max val="-75.099999999999994"/>
          <c:min val="-76.599999999999994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520896"/>
        <c:crosses val="autoZero"/>
        <c:crossBetween val="midCat"/>
      </c:valAx>
      <c:valAx>
        <c:axId val="83520896"/>
        <c:scaling>
          <c:orientation val="minMax"/>
          <c:max val="38.4"/>
          <c:min val="36.6"/>
        </c:scaling>
        <c:axPos val="l"/>
        <c:majorGridlines/>
        <c:numFmt formatCode="General" sourceLinked="1"/>
        <c:majorTickMark val="in"/>
        <c:tickLblPos val="high"/>
        <c:crossAx val="7945088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noFill/>
    <a:ln>
      <a:noFill/>
    </a:ln>
  </c:sp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Day 4</a:t>
            </a:r>
          </a:p>
        </c:rich>
      </c:tx>
      <c:layout>
        <c:manualLayout>
          <c:xMode val="edge"/>
          <c:yMode val="edge"/>
          <c:x val="0.31144497312167629"/>
          <c:y val="4.5897818807131965E-2"/>
        </c:manualLayout>
      </c:layout>
    </c:title>
    <c:plotArea>
      <c:layout>
        <c:manualLayout>
          <c:layoutTarget val="inner"/>
          <c:xMode val="edge"/>
          <c:yMode val="edge"/>
          <c:x val="5.2208298267255385E-2"/>
          <c:y val="4.0136482939633018E-2"/>
          <c:w val="0.55308988658871672"/>
          <c:h val="0.87631496062992131"/>
        </c:manualLayout>
      </c:layout>
      <c:scatterChart>
        <c:scatterStyle val="lineMarker"/>
        <c:ser>
          <c:idx val="1"/>
          <c:order val="0"/>
          <c:tx>
            <c:v>llbounds</c:v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'C:\Users\Dale\Dropbox\LTRANS SEED\Tangier\sim3_may1997\[Sim 3_2.25.2013.xlsx]day 4_May97'!$A$3:$A$1167</c:f>
              <c:numCache>
                <c:formatCode>General</c:formatCode>
                <c:ptCount val="1165"/>
                <c:pt idx="0">
                  <c:v>-76.802421569999979</c:v>
                </c:pt>
                <c:pt idx="1">
                  <c:v>-76.791931149999982</c:v>
                </c:pt>
                <c:pt idx="2">
                  <c:v>-76.790283200000104</c:v>
                </c:pt>
                <c:pt idx="3">
                  <c:v>-76.779830929999989</c:v>
                </c:pt>
                <c:pt idx="4">
                  <c:v>-76.769317630000003</c:v>
                </c:pt>
                <c:pt idx="5">
                  <c:v>-76.768226619999993</c:v>
                </c:pt>
                <c:pt idx="6">
                  <c:v>-76.767463680000191</c:v>
                </c:pt>
                <c:pt idx="7">
                  <c:v>-76.757026670000101</c:v>
                </c:pt>
                <c:pt idx="8">
                  <c:v>-76.746551510000003</c:v>
                </c:pt>
                <c:pt idx="9">
                  <c:v>-76.746147160000007</c:v>
                </c:pt>
                <c:pt idx="10">
                  <c:v>-76.735679630000007</c:v>
                </c:pt>
                <c:pt idx="11">
                  <c:v>-76.725227360000005</c:v>
                </c:pt>
                <c:pt idx="12">
                  <c:v>-76.725082399999849</c:v>
                </c:pt>
                <c:pt idx="13">
                  <c:v>-76.71466064000019</c:v>
                </c:pt>
                <c:pt idx="14">
                  <c:v>-76.694084169999982</c:v>
                </c:pt>
                <c:pt idx="15">
                  <c:v>-76.683845519999863</c:v>
                </c:pt>
                <c:pt idx="16">
                  <c:v>-76.683746339999828</c:v>
                </c:pt>
                <c:pt idx="17">
                  <c:v>-76.68382262999998</c:v>
                </c:pt>
                <c:pt idx="18">
                  <c:v>-76.673721309999848</c:v>
                </c:pt>
                <c:pt idx="19">
                  <c:v>-76.653831479999837</c:v>
                </c:pt>
                <c:pt idx="20">
                  <c:v>-76.634750369999978</c:v>
                </c:pt>
                <c:pt idx="21">
                  <c:v>-76.625465389999988</c:v>
                </c:pt>
                <c:pt idx="22">
                  <c:v>-76.625480649999915</c:v>
                </c:pt>
                <c:pt idx="23">
                  <c:v>-76.61641693</c:v>
                </c:pt>
                <c:pt idx="24">
                  <c:v>-76.607543949999993</c:v>
                </c:pt>
                <c:pt idx="25">
                  <c:v>-76.598869320000006</c:v>
                </c:pt>
                <c:pt idx="26">
                  <c:v>-76.590385440000006</c:v>
                </c:pt>
                <c:pt idx="27">
                  <c:v>-76.590927120000003</c:v>
                </c:pt>
                <c:pt idx="28">
                  <c:v>-76.582763670000006</c:v>
                </c:pt>
                <c:pt idx="29">
                  <c:v>-76.574829100000002</c:v>
                </c:pt>
                <c:pt idx="30">
                  <c:v>-76.576148989999979</c:v>
                </c:pt>
                <c:pt idx="31">
                  <c:v>-76.568687440000005</c:v>
                </c:pt>
                <c:pt idx="32">
                  <c:v>-76.55247498</c:v>
                </c:pt>
                <c:pt idx="33">
                  <c:v>-76.545547490000004</c:v>
                </c:pt>
                <c:pt idx="34">
                  <c:v>-76.53891754</c:v>
                </c:pt>
                <c:pt idx="35">
                  <c:v>-76.523742679999899</c:v>
                </c:pt>
                <c:pt idx="36">
                  <c:v>-76.509048460000002</c:v>
                </c:pt>
                <c:pt idx="37">
                  <c:v>-76.494758610000005</c:v>
                </c:pt>
                <c:pt idx="38">
                  <c:v>-76.480796809999958</c:v>
                </c:pt>
                <c:pt idx="39">
                  <c:v>-76.467071529999998</c:v>
                </c:pt>
                <c:pt idx="40">
                  <c:v>-76.453491209999981</c:v>
                </c:pt>
                <c:pt idx="41">
                  <c:v>-76.439979550000004</c:v>
                </c:pt>
                <c:pt idx="42">
                  <c:v>-76.42645263999998</c:v>
                </c:pt>
                <c:pt idx="43">
                  <c:v>-76.420524599999993</c:v>
                </c:pt>
                <c:pt idx="44">
                  <c:v>-76.414810180000117</c:v>
                </c:pt>
                <c:pt idx="45">
                  <c:v>-76.401161189999996</c:v>
                </c:pt>
                <c:pt idx="46">
                  <c:v>-76.387527469999995</c:v>
                </c:pt>
                <c:pt idx="47">
                  <c:v>-76.373924259999981</c:v>
                </c:pt>
                <c:pt idx="48">
                  <c:v>-76.360374449999981</c:v>
                </c:pt>
                <c:pt idx="49">
                  <c:v>-76.346885680000085</c:v>
                </c:pt>
                <c:pt idx="50">
                  <c:v>-76.33347320999998</c:v>
                </c:pt>
                <c:pt idx="51">
                  <c:v>-76.32016754</c:v>
                </c:pt>
                <c:pt idx="52">
                  <c:v>-76.306976319999848</c:v>
                </c:pt>
                <c:pt idx="53">
                  <c:v>-76.301284789999997</c:v>
                </c:pt>
                <c:pt idx="54">
                  <c:v>-76.304039000000003</c:v>
                </c:pt>
                <c:pt idx="55">
                  <c:v>-76.299354550000004</c:v>
                </c:pt>
                <c:pt idx="56">
                  <c:v>-76.286216740000086</c:v>
                </c:pt>
                <c:pt idx="57">
                  <c:v>-76.273254390000005</c:v>
                </c:pt>
                <c:pt idx="58">
                  <c:v>-76.269042970000001</c:v>
                </c:pt>
                <c:pt idx="59">
                  <c:v>-76.265258790000004</c:v>
                </c:pt>
                <c:pt idx="60">
                  <c:v>-76.252593989999994</c:v>
                </c:pt>
                <c:pt idx="61">
                  <c:v>-76.249298100000004</c:v>
                </c:pt>
                <c:pt idx="62">
                  <c:v>-76.246452329999983</c:v>
                </c:pt>
                <c:pt idx="63">
                  <c:v>-76.244041440000117</c:v>
                </c:pt>
                <c:pt idx="64">
                  <c:v>-76.252830509999853</c:v>
                </c:pt>
                <c:pt idx="65">
                  <c:v>-76.262969970000086</c:v>
                </c:pt>
                <c:pt idx="66">
                  <c:v>-76.274658200000005</c:v>
                </c:pt>
                <c:pt idx="67">
                  <c:v>-76.287239070000027</c:v>
                </c:pt>
                <c:pt idx="68">
                  <c:v>-76.299987790000003</c:v>
                </c:pt>
                <c:pt idx="69">
                  <c:v>-76.312927250000001</c:v>
                </c:pt>
                <c:pt idx="70">
                  <c:v>-76.314056399999998</c:v>
                </c:pt>
                <c:pt idx="71">
                  <c:v>-76.315460209999998</c:v>
                </c:pt>
                <c:pt idx="72">
                  <c:v>-76.328781129999783</c:v>
                </c:pt>
                <c:pt idx="73">
                  <c:v>-76.342239379999981</c:v>
                </c:pt>
                <c:pt idx="74">
                  <c:v>-76.355827329999869</c:v>
                </c:pt>
                <c:pt idx="75">
                  <c:v>-76.369529720000088</c:v>
                </c:pt>
                <c:pt idx="76">
                  <c:v>-76.383316039999869</c:v>
                </c:pt>
                <c:pt idx="77">
                  <c:v>-76.395362849999898</c:v>
                </c:pt>
                <c:pt idx="78">
                  <c:v>-76.406120300000026</c:v>
                </c:pt>
                <c:pt idx="79">
                  <c:v>-76.404754639999993</c:v>
                </c:pt>
                <c:pt idx="80">
                  <c:v>-76.391059880000086</c:v>
                </c:pt>
                <c:pt idx="81">
                  <c:v>-76.377441409999989</c:v>
                </c:pt>
                <c:pt idx="82">
                  <c:v>-76.363929749999997</c:v>
                </c:pt>
                <c:pt idx="83">
                  <c:v>-76.362869259999982</c:v>
                </c:pt>
                <c:pt idx="84">
                  <c:v>-76.373931879999859</c:v>
                </c:pt>
                <c:pt idx="85">
                  <c:v>-76.385833739999839</c:v>
                </c:pt>
                <c:pt idx="86">
                  <c:v>-76.39920807</c:v>
                </c:pt>
                <c:pt idx="87">
                  <c:v>-76.412681579999983</c:v>
                </c:pt>
                <c:pt idx="88">
                  <c:v>-76.426231380000004</c:v>
                </c:pt>
                <c:pt idx="89">
                  <c:v>-76.437866209999996</c:v>
                </c:pt>
                <c:pt idx="90">
                  <c:v>-76.449188230000004</c:v>
                </c:pt>
                <c:pt idx="91">
                  <c:v>-76.462768549999979</c:v>
                </c:pt>
                <c:pt idx="92">
                  <c:v>-76.476387019999848</c:v>
                </c:pt>
                <c:pt idx="93">
                  <c:v>-76.490013120000086</c:v>
                </c:pt>
                <c:pt idx="94">
                  <c:v>-76.503639219999982</c:v>
                </c:pt>
                <c:pt idx="95">
                  <c:v>-76.517250059999995</c:v>
                </c:pt>
                <c:pt idx="96">
                  <c:v>-76.530838009999869</c:v>
                </c:pt>
                <c:pt idx="97">
                  <c:v>-76.53336333999998</c:v>
                </c:pt>
                <c:pt idx="98">
                  <c:v>-76.535652159999898</c:v>
                </c:pt>
                <c:pt idx="99">
                  <c:v>-76.549339290000006</c:v>
                </c:pt>
                <c:pt idx="100">
                  <c:v>-76.563163759999995</c:v>
                </c:pt>
                <c:pt idx="101">
                  <c:v>-76.56549072</c:v>
                </c:pt>
                <c:pt idx="102">
                  <c:v>-76.567710880000007</c:v>
                </c:pt>
                <c:pt idx="103">
                  <c:v>-76.582168580000001</c:v>
                </c:pt>
                <c:pt idx="104">
                  <c:v>-76.5970230100001</c:v>
                </c:pt>
                <c:pt idx="105">
                  <c:v>-76.599731449999979</c:v>
                </c:pt>
                <c:pt idx="106">
                  <c:v>-76.602516169999959</c:v>
                </c:pt>
                <c:pt idx="107">
                  <c:v>-76.618499760000006</c:v>
                </c:pt>
                <c:pt idx="108">
                  <c:v>-76.621780399999864</c:v>
                </c:pt>
                <c:pt idx="109">
                  <c:v>-76.625267029999989</c:v>
                </c:pt>
                <c:pt idx="110">
                  <c:v>-76.642662049999998</c:v>
                </c:pt>
                <c:pt idx="111">
                  <c:v>-76.656486509999837</c:v>
                </c:pt>
                <c:pt idx="112">
                  <c:v>-76.66609192</c:v>
                </c:pt>
                <c:pt idx="113">
                  <c:v>-76.661888119999858</c:v>
                </c:pt>
                <c:pt idx="114">
                  <c:v>-76.644714359999981</c:v>
                </c:pt>
                <c:pt idx="115">
                  <c:v>-76.641006469999994</c:v>
                </c:pt>
                <c:pt idx="116">
                  <c:v>-76.637290949999993</c:v>
                </c:pt>
                <c:pt idx="117">
                  <c:v>-76.621536249999949</c:v>
                </c:pt>
                <c:pt idx="118">
                  <c:v>-76.61810303</c:v>
                </c:pt>
                <c:pt idx="119">
                  <c:v>-76.614585880000007</c:v>
                </c:pt>
                <c:pt idx="120">
                  <c:v>-76.599937440000005</c:v>
                </c:pt>
                <c:pt idx="121">
                  <c:v>-76.585678099999853</c:v>
                </c:pt>
                <c:pt idx="122">
                  <c:v>-76.582519529999999</c:v>
                </c:pt>
                <c:pt idx="123">
                  <c:v>-76.579216000000002</c:v>
                </c:pt>
                <c:pt idx="124">
                  <c:v>-76.565567020000003</c:v>
                </c:pt>
                <c:pt idx="125">
                  <c:v>-76.552055359999883</c:v>
                </c:pt>
                <c:pt idx="126">
                  <c:v>-76.538574220000001</c:v>
                </c:pt>
                <c:pt idx="127">
                  <c:v>-76.525070189999838</c:v>
                </c:pt>
                <c:pt idx="128">
                  <c:v>-76.521842960000001</c:v>
                </c:pt>
                <c:pt idx="129">
                  <c:v>-76.518409730000002</c:v>
                </c:pt>
                <c:pt idx="130">
                  <c:v>-76.504936220000005</c:v>
                </c:pt>
                <c:pt idx="131">
                  <c:v>-76.491455079999994</c:v>
                </c:pt>
                <c:pt idx="132">
                  <c:v>-76.477989199999982</c:v>
                </c:pt>
                <c:pt idx="133">
                  <c:v>-76.4645462000001</c:v>
                </c:pt>
                <c:pt idx="134">
                  <c:v>-76.451148989999993</c:v>
                </c:pt>
                <c:pt idx="135">
                  <c:v>-76.44097137</c:v>
                </c:pt>
                <c:pt idx="136">
                  <c:v>-76.430526729999997</c:v>
                </c:pt>
                <c:pt idx="137">
                  <c:v>-76.417198180000085</c:v>
                </c:pt>
                <c:pt idx="138">
                  <c:v>-76.403968809999981</c:v>
                </c:pt>
                <c:pt idx="139">
                  <c:v>-76.401245119999999</c:v>
                </c:pt>
                <c:pt idx="140">
                  <c:v>-76.398323059999981</c:v>
                </c:pt>
                <c:pt idx="141">
                  <c:v>-76.395233149999981</c:v>
                </c:pt>
                <c:pt idx="142">
                  <c:v>-76.391998290000004</c:v>
                </c:pt>
                <c:pt idx="143">
                  <c:v>-76.388641359999838</c:v>
                </c:pt>
                <c:pt idx="144">
                  <c:v>-76.385208129999839</c:v>
                </c:pt>
                <c:pt idx="145">
                  <c:v>-76.372711179999783</c:v>
                </c:pt>
                <c:pt idx="146">
                  <c:v>-76.363601680000102</c:v>
                </c:pt>
                <c:pt idx="147">
                  <c:v>-76.354370119999828</c:v>
                </c:pt>
                <c:pt idx="148">
                  <c:v>-76.342170719999913</c:v>
                </c:pt>
                <c:pt idx="149">
                  <c:v>-76.339241029999982</c:v>
                </c:pt>
                <c:pt idx="150">
                  <c:v>-76.336212160000002</c:v>
                </c:pt>
                <c:pt idx="151">
                  <c:v>-76.324325560000005</c:v>
                </c:pt>
                <c:pt idx="152">
                  <c:v>-76.312538149999838</c:v>
                </c:pt>
                <c:pt idx="153">
                  <c:v>-76.300849909999982</c:v>
                </c:pt>
                <c:pt idx="154">
                  <c:v>-76.297966000000116</c:v>
                </c:pt>
                <c:pt idx="155">
                  <c:v>-76.295043949999993</c:v>
                </c:pt>
                <c:pt idx="156">
                  <c:v>-76.292129520000088</c:v>
                </c:pt>
                <c:pt idx="157">
                  <c:v>-76.289260859999999</c:v>
                </c:pt>
                <c:pt idx="158">
                  <c:v>-76.28649901999998</c:v>
                </c:pt>
                <c:pt idx="159">
                  <c:v>-76.283897400000001</c:v>
                </c:pt>
                <c:pt idx="160">
                  <c:v>-76.272453309999989</c:v>
                </c:pt>
                <c:pt idx="161">
                  <c:v>-76.270080569999948</c:v>
                </c:pt>
                <c:pt idx="162">
                  <c:v>-76.277618410000002</c:v>
                </c:pt>
                <c:pt idx="163">
                  <c:v>-76.276268009999981</c:v>
                </c:pt>
                <c:pt idx="164">
                  <c:v>-76.275421139999864</c:v>
                </c:pt>
                <c:pt idx="165">
                  <c:v>-76.286918639999982</c:v>
                </c:pt>
                <c:pt idx="166">
                  <c:v>-76.288009639999999</c:v>
                </c:pt>
                <c:pt idx="167">
                  <c:v>-76.289810180000003</c:v>
                </c:pt>
                <c:pt idx="168">
                  <c:v>-76.303558349999989</c:v>
                </c:pt>
                <c:pt idx="169">
                  <c:v>-76.314720149999999</c:v>
                </c:pt>
                <c:pt idx="170">
                  <c:v>-76.328994749999978</c:v>
                </c:pt>
                <c:pt idx="171">
                  <c:v>-76.343910219999998</c:v>
                </c:pt>
                <c:pt idx="172">
                  <c:v>-76.354850769999999</c:v>
                </c:pt>
                <c:pt idx="173">
                  <c:v>-76.37032318</c:v>
                </c:pt>
                <c:pt idx="174">
                  <c:v>-76.39254760999998</c:v>
                </c:pt>
                <c:pt idx="175">
                  <c:v>-76.410110470000106</c:v>
                </c:pt>
                <c:pt idx="176">
                  <c:v>-76.420730589999948</c:v>
                </c:pt>
                <c:pt idx="177">
                  <c:v>-76.431373600000086</c:v>
                </c:pt>
                <c:pt idx="178">
                  <c:v>-76.442070009999981</c:v>
                </c:pt>
                <c:pt idx="179">
                  <c:v>-76.45283508</c:v>
                </c:pt>
                <c:pt idx="180">
                  <c:v>-76.463691710000006</c:v>
                </c:pt>
                <c:pt idx="181">
                  <c:v>-76.457481380000004</c:v>
                </c:pt>
                <c:pt idx="182">
                  <c:v>-76.452140809999989</c:v>
                </c:pt>
                <c:pt idx="183">
                  <c:v>-76.463424680000202</c:v>
                </c:pt>
                <c:pt idx="184">
                  <c:v>-76.474838259999899</c:v>
                </c:pt>
                <c:pt idx="185">
                  <c:v>-76.486412049999998</c:v>
                </c:pt>
                <c:pt idx="186">
                  <c:v>-76.498130799999998</c:v>
                </c:pt>
                <c:pt idx="187">
                  <c:v>-76.509979250000001</c:v>
                </c:pt>
                <c:pt idx="188">
                  <c:v>-76.52193450999998</c:v>
                </c:pt>
                <c:pt idx="189">
                  <c:v>-76.533973689999996</c:v>
                </c:pt>
                <c:pt idx="190">
                  <c:v>-76.530586240000005</c:v>
                </c:pt>
                <c:pt idx="191">
                  <c:v>-76.527954100000002</c:v>
                </c:pt>
                <c:pt idx="192">
                  <c:v>-76.540336609999983</c:v>
                </c:pt>
                <c:pt idx="193">
                  <c:v>-76.555137629999948</c:v>
                </c:pt>
                <c:pt idx="194">
                  <c:v>-76.570465089999999</c:v>
                </c:pt>
                <c:pt idx="195">
                  <c:v>-76.582687379999854</c:v>
                </c:pt>
                <c:pt idx="196">
                  <c:v>-76.594924930000104</c:v>
                </c:pt>
                <c:pt idx="197">
                  <c:v>-76.592163090000085</c:v>
                </c:pt>
                <c:pt idx="198">
                  <c:v>-76.590110780000117</c:v>
                </c:pt>
                <c:pt idx="199">
                  <c:v>-76.602546689999983</c:v>
                </c:pt>
                <c:pt idx="200">
                  <c:v>-76.614952090000003</c:v>
                </c:pt>
                <c:pt idx="201">
                  <c:v>-76.627311709999958</c:v>
                </c:pt>
                <c:pt idx="202">
                  <c:v>-76.626182559999847</c:v>
                </c:pt>
                <c:pt idx="203">
                  <c:v>-76.613166809999981</c:v>
                </c:pt>
                <c:pt idx="204">
                  <c:v>-76.613777159999827</c:v>
                </c:pt>
                <c:pt idx="205">
                  <c:v>-76.614967350000001</c:v>
                </c:pt>
                <c:pt idx="206">
                  <c:v>-76.616737369999854</c:v>
                </c:pt>
                <c:pt idx="207">
                  <c:v>-76.629707339999783</c:v>
                </c:pt>
                <c:pt idx="208">
                  <c:v>-76.632202149999898</c:v>
                </c:pt>
                <c:pt idx="209">
                  <c:v>-76.635238649999948</c:v>
                </c:pt>
                <c:pt idx="210">
                  <c:v>-76.648796079999869</c:v>
                </c:pt>
                <c:pt idx="211">
                  <c:v>-76.662719729999978</c:v>
                </c:pt>
                <c:pt idx="212">
                  <c:v>-76.677070619999839</c:v>
                </c:pt>
                <c:pt idx="213">
                  <c:v>-76.691917419999982</c:v>
                </c:pt>
                <c:pt idx="214">
                  <c:v>-76.702880859999837</c:v>
                </c:pt>
                <c:pt idx="215">
                  <c:v>-76.71430205999998</c:v>
                </c:pt>
                <c:pt idx="216">
                  <c:v>-76.726211550000002</c:v>
                </c:pt>
                <c:pt idx="217">
                  <c:v>-76.735580440000007</c:v>
                </c:pt>
                <c:pt idx="218">
                  <c:v>-76.748695369999993</c:v>
                </c:pt>
                <c:pt idx="219">
                  <c:v>-76.764770509999948</c:v>
                </c:pt>
                <c:pt idx="220">
                  <c:v>-76.781524660000201</c:v>
                </c:pt>
                <c:pt idx="221">
                  <c:v>-76.785263060000105</c:v>
                </c:pt>
                <c:pt idx="222">
                  <c:v>-76.789718629999982</c:v>
                </c:pt>
                <c:pt idx="223">
                  <c:v>-76.808273319999898</c:v>
                </c:pt>
                <c:pt idx="224">
                  <c:v>-76.827590939999979</c:v>
                </c:pt>
                <c:pt idx="225">
                  <c:v>-76.841567990000101</c:v>
                </c:pt>
                <c:pt idx="226">
                  <c:v>-76.855850219999837</c:v>
                </c:pt>
                <c:pt idx="227">
                  <c:v>-76.875923159999914</c:v>
                </c:pt>
                <c:pt idx="228">
                  <c:v>-76.890426640000101</c:v>
                </c:pt>
                <c:pt idx="229">
                  <c:v>-76.905067439999982</c:v>
                </c:pt>
                <c:pt idx="230">
                  <c:v>-76.919799800000007</c:v>
                </c:pt>
                <c:pt idx="231">
                  <c:v>-76.930030819999914</c:v>
                </c:pt>
                <c:pt idx="232">
                  <c:v>-76.926155089999995</c:v>
                </c:pt>
                <c:pt idx="233">
                  <c:v>-76.907386779999982</c:v>
                </c:pt>
                <c:pt idx="234">
                  <c:v>-76.888893129999914</c:v>
                </c:pt>
                <c:pt idx="235">
                  <c:v>-76.873237609999919</c:v>
                </c:pt>
                <c:pt idx="236">
                  <c:v>-76.857780460000001</c:v>
                </c:pt>
                <c:pt idx="237">
                  <c:v>-76.84258269999998</c:v>
                </c:pt>
                <c:pt idx="238">
                  <c:v>-76.827697749999999</c:v>
                </c:pt>
                <c:pt idx="239">
                  <c:v>-76.809822080000004</c:v>
                </c:pt>
                <c:pt idx="240">
                  <c:v>-76.792694090000026</c:v>
                </c:pt>
                <c:pt idx="241">
                  <c:v>-76.776268009999981</c:v>
                </c:pt>
                <c:pt idx="242">
                  <c:v>-76.760505679999994</c:v>
                </c:pt>
                <c:pt idx="243">
                  <c:v>-76.759498600000001</c:v>
                </c:pt>
                <c:pt idx="244">
                  <c:v>-76.759277339999883</c:v>
                </c:pt>
                <c:pt idx="245">
                  <c:v>-76.7450256300001</c:v>
                </c:pt>
                <c:pt idx="246">
                  <c:v>-76.731269839999996</c:v>
                </c:pt>
                <c:pt idx="247">
                  <c:v>-76.716964719999993</c:v>
                </c:pt>
                <c:pt idx="248">
                  <c:v>-76.703262330000001</c:v>
                </c:pt>
                <c:pt idx="249">
                  <c:v>-76.69144439999998</c:v>
                </c:pt>
                <c:pt idx="250">
                  <c:v>-76.679260249999999</c:v>
                </c:pt>
                <c:pt idx="251">
                  <c:v>-76.665626529999983</c:v>
                </c:pt>
                <c:pt idx="252">
                  <c:v>-76.664337159999874</c:v>
                </c:pt>
                <c:pt idx="253">
                  <c:v>-76.663703920000003</c:v>
                </c:pt>
                <c:pt idx="254">
                  <c:v>-76.663726809999915</c:v>
                </c:pt>
                <c:pt idx="255">
                  <c:v>-76.664413450000026</c:v>
                </c:pt>
                <c:pt idx="256">
                  <c:v>-76.665779109999846</c:v>
                </c:pt>
                <c:pt idx="257">
                  <c:v>-76.667846679999982</c:v>
                </c:pt>
                <c:pt idx="258">
                  <c:v>-76.655746459999875</c:v>
                </c:pt>
                <c:pt idx="259">
                  <c:v>-76.658676149999849</c:v>
                </c:pt>
                <c:pt idx="260">
                  <c:v>-76.662323000000001</c:v>
                </c:pt>
                <c:pt idx="261">
                  <c:v>-76.666717529999914</c:v>
                </c:pt>
                <c:pt idx="262">
                  <c:v>-76.671920779999979</c:v>
                </c:pt>
                <c:pt idx="263">
                  <c:v>-76.660316469999998</c:v>
                </c:pt>
                <c:pt idx="264">
                  <c:v>-76.648681640000007</c:v>
                </c:pt>
                <c:pt idx="265">
                  <c:v>-76.63700867</c:v>
                </c:pt>
                <c:pt idx="266">
                  <c:v>-76.625328059999859</c:v>
                </c:pt>
                <c:pt idx="267">
                  <c:v>-76.613647459999981</c:v>
                </c:pt>
                <c:pt idx="268">
                  <c:v>-76.601974490000003</c:v>
                </c:pt>
                <c:pt idx="269">
                  <c:v>-76.590332029999914</c:v>
                </c:pt>
                <c:pt idx="270">
                  <c:v>-76.578735349999846</c:v>
                </c:pt>
                <c:pt idx="271">
                  <c:v>-76.567199709999997</c:v>
                </c:pt>
                <c:pt idx="272">
                  <c:v>-76.555740359999874</c:v>
                </c:pt>
                <c:pt idx="273">
                  <c:v>-76.544380189999998</c:v>
                </c:pt>
                <c:pt idx="274">
                  <c:v>-76.533134459999999</c:v>
                </c:pt>
                <c:pt idx="275">
                  <c:v>-76.522026060000002</c:v>
                </c:pt>
                <c:pt idx="276">
                  <c:v>-76.511054990000119</c:v>
                </c:pt>
                <c:pt idx="277">
                  <c:v>-76.500213619999997</c:v>
                </c:pt>
                <c:pt idx="278">
                  <c:v>-76.489486690000007</c:v>
                </c:pt>
                <c:pt idx="279">
                  <c:v>-76.478858949999989</c:v>
                </c:pt>
                <c:pt idx="280">
                  <c:v>-76.487922670000088</c:v>
                </c:pt>
                <c:pt idx="281">
                  <c:v>-76.498031620000006</c:v>
                </c:pt>
                <c:pt idx="282">
                  <c:v>-76.487800600000085</c:v>
                </c:pt>
                <c:pt idx="283">
                  <c:v>-76.477622990000086</c:v>
                </c:pt>
                <c:pt idx="284">
                  <c:v>-76.467460630000119</c:v>
                </c:pt>
                <c:pt idx="285">
                  <c:v>-76.479133610000005</c:v>
                </c:pt>
                <c:pt idx="286">
                  <c:v>-76.492172240000002</c:v>
                </c:pt>
                <c:pt idx="287">
                  <c:v>-76.482284550000003</c:v>
                </c:pt>
                <c:pt idx="288">
                  <c:v>-76.459068299999998</c:v>
                </c:pt>
                <c:pt idx="289">
                  <c:v>-76.43695830999998</c:v>
                </c:pt>
                <c:pt idx="290">
                  <c:v>-76.426704409999999</c:v>
                </c:pt>
                <c:pt idx="291">
                  <c:v>-76.416374210000001</c:v>
                </c:pt>
                <c:pt idx="292">
                  <c:v>-76.394798280000003</c:v>
                </c:pt>
                <c:pt idx="293">
                  <c:v>-76.364944460000117</c:v>
                </c:pt>
                <c:pt idx="294">
                  <c:v>-76.338638309999837</c:v>
                </c:pt>
                <c:pt idx="295">
                  <c:v>-76.321166989999995</c:v>
                </c:pt>
                <c:pt idx="296">
                  <c:v>-76.309867859999883</c:v>
                </c:pt>
                <c:pt idx="297">
                  <c:v>-76.292793270000004</c:v>
                </c:pt>
                <c:pt idx="298">
                  <c:v>-76.276290889999999</c:v>
                </c:pt>
                <c:pt idx="299">
                  <c:v>-76.263908389999983</c:v>
                </c:pt>
                <c:pt idx="300">
                  <c:v>-76.250801089999982</c:v>
                </c:pt>
                <c:pt idx="301">
                  <c:v>-76.236793520000006</c:v>
                </c:pt>
                <c:pt idx="302">
                  <c:v>-76.221702579999913</c:v>
                </c:pt>
                <c:pt idx="303">
                  <c:v>-76.205314639999983</c:v>
                </c:pt>
                <c:pt idx="304">
                  <c:v>-76.187408449999978</c:v>
                </c:pt>
                <c:pt idx="305">
                  <c:v>-76.167739869999949</c:v>
                </c:pt>
                <c:pt idx="306">
                  <c:v>-76.146041869999948</c:v>
                </c:pt>
                <c:pt idx="307">
                  <c:v>-76.123756409999913</c:v>
                </c:pt>
                <c:pt idx="308">
                  <c:v>-76.101531980000004</c:v>
                </c:pt>
                <c:pt idx="309">
                  <c:v>-76.074600219999979</c:v>
                </c:pt>
                <c:pt idx="310">
                  <c:v>-76.050788879999828</c:v>
                </c:pt>
                <c:pt idx="311">
                  <c:v>-76.026824950000005</c:v>
                </c:pt>
                <c:pt idx="312">
                  <c:v>-75.993194579999994</c:v>
                </c:pt>
                <c:pt idx="313">
                  <c:v>-75.98374939</c:v>
                </c:pt>
                <c:pt idx="314">
                  <c:v>-75.974380490000001</c:v>
                </c:pt>
                <c:pt idx="315">
                  <c:v>-75.965148929999998</c:v>
                </c:pt>
                <c:pt idx="316">
                  <c:v>-75.956085209999998</c:v>
                </c:pt>
                <c:pt idx="317">
                  <c:v>-75.947242739999993</c:v>
                </c:pt>
                <c:pt idx="318">
                  <c:v>-75.938682560000004</c:v>
                </c:pt>
                <c:pt idx="319">
                  <c:v>-75.93045807</c:v>
                </c:pt>
                <c:pt idx="320">
                  <c:v>-75.922637940000001</c:v>
                </c:pt>
                <c:pt idx="321">
                  <c:v>-75.915283200000104</c:v>
                </c:pt>
                <c:pt idx="322">
                  <c:v>-75.908493039999982</c:v>
                </c:pt>
                <c:pt idx="323">
                  <c:v>-75.85569762999998</c:v>
                </c:pt>
                <c:pt idx="324">
                  <c:v>-75.848014829999983</c:v>
                </c:pt>
                <c:pt idx="325">
                  <c:v>-75.841049190000007</c:v>
                </c:pt>
                <c:pt idx="326">
                  <c:v>-75.834899899999982</c:v>
                </c:pt>
                <c:pt idx="327">
                  <c:v>-75.829933169999919</c:v>
                </c:pt>
                <c:pt idx="328">
                  <c:v>-75.826446529999899</c:v>
                </c:pt>
                <c:pt idx="329">
                  <c:v>-75.82402802</c:v>
                </c:pt>
                <c:pt idx="330">
                  <c:v>-75.75539397999998</c:v>
                </c:pt>
                <c:pt idx="331">
                  <c:v>-75.680343629999982</c:v>
                </c:pt>
                <c:pt idx="332">
                  <c:v>-75.606727599999914</c:v>
                </c:pt>
                <c:pt idx="333">
                  <c:v>-75.549804690000101</c:v>
                </c:pt>
                <c:pt idx="334">
                  <c:v>-75.500122070000003</c:v>
                </c:pt>
                <c:pt idx="335">
                  <c:v>-75.456481929999981</c:v>
                </c:pt>
                <c:pt idx="336">
                  <c:v>-75.418655400000105</c:v>
                </c:pt>
                <c:pt idx="337">
                  <c:v>-75.38613128999998</c:v>
                </c:pt>
                <c:pt idx="338">
                  <c:v>-75.358451839999859</c:v>
                </c:pt>
                <c:pt idx="339">
                  <c:v>-75.335144040000003</c:v>
                </c:pt>
                <c:pt idx="340">
                  <c:v>-75.315841669999998</c:v>
                </c:pt>
                <c:pt idx="341">
                  <c:v>-75.300277709999989</c:v>
                </c:pt>
                <c:pt idx="342">
                  <c:v>-75.287864690000106</c:v>
                </c:pt>
                <c:pt idx="343">
                  <c:v>-75.277671809999958</c:v>
                </c:pt>
                <c:pt idx="344">
                  <c:v>-75.268913270000027</c:v>
                </c:pt>
                <c:pt idx="345">
                  <c:v>-75.260902400000006</c:v>
                </c:pt>
                <c:pt idx="346">
                  <c:v>-75.253036499999979</c:v>
                </c:pt>
                <c:pt idx="347">
                  <c:v>-75.244804380000119</c:v>
                </c:pt>
                <c:pt idx="348">
                  <c:v>-75.235748289999989</c:v>
                </c:pt>
                <c:pt idx="349">
                  <c:v>-75.225502009999914</c:v>
                </c:pt>
                <c:pt idx="350">
                  <c:v>-75.213798519999884</c:v>
                </c:pt>
                <c:pt idx="351">
                  <c:v>-75.200508119999839</c:v>
                </c:pt>
                <c:pt idx="352">
                  <c:v>-75.185661319999838</c:v>
                </c:pt>
                <c:pt idx="353">
                  <c:v>-75.169822690000004</c:v>
                </c:pt>
                <c:pt idx="354">
                  <c:v>-75.15407562</c:v>
                </c:pt>
                <c:pt idx="355">
                  <c:v>-75.139595029999981</c:v>
                </c:pt>
                <c:pt idx="356">
                  <c:v>-75.127639770000002</c:v>
                </c:pt>
                <c:pt idx="357">
                  <c:v>-75.119659420000119</c:v>
                </c:pt>
                <c:pt idx="358">
                  <c:v>-75.11733246</c:v>
                </c:pt>
                <c:pt idx="359">
                  <c:v>-75.122467039999876</c:v>
                </c:pt>
                <c:pt idx="360">
                  <c:v>-75.13628387</c:v>
                </c:pt>
                <c:pt idx="361">
                  <c:v>-75.158363339999838</c:v>
                </c:pt>
                <c:pt idx="362">
                  <c:v>-75.18639374</c:v>
                </c:pt>
                <c:pt idx="363">
                  <c:v>-75.216972349999978</c:v>
                </c:pt>
                <c:pt idx="364">
                  <c:v>-75.247245790000122</c:v>
                </c:pt>
                <c:pt idx="365">
                  <c:v>-75.275817869999884</c:v>
                </c:pt>
                <c:pt idx="366">
                  <c:v>-75.302200319999884</c:v>
                </c:pt>
                <c:pt idx="367">
                  <c:v>-75.348648069999982</c:v>
                </c:pt>
                <c:pt idx="368">
                  <c:v>-75.410194399999995</c:v>
                </c:pt>
                <c:pt idx="369">
                  <c:v>-75.468055730000003</c:v>
                </c:pt>
                <c:pt idx="370">
                  <c:v>-75.487113950000136</c:v>
                </c:pt>
                <c:pt idx="371">
                  <c:v>-75.506126399999999</c:v>
                </c:pt>
                <c:pt idx="372">
                  <c:v>-75.525093080000005</c:v>
                </c:pt>
                <c:pt idx="373">
                  <c:v>-75.544013980000202</c:v>
                </c:pt>
                <c:pt idx="374">
                  <c:v>-75.562911990000003</c:v>
                </c:pt>
                <c:pt idx="375">
                  <c:v>-75.548149109999983</c:v>
                </c:pt>
                <c:pt idx="376">
                  <c:v>-75.568054200000006</c:v>
                </c:pt>
                <c:pt idx="377">
                  <c:v>-75.588127139999884</c:v>
                </c:pt>
                <c:pt idx="378">
                  <c:v>-75.57701874</c:v>
                </c:pt>
                <c:pt idx="379">
                  <c:v>-75.599159240000105</c:v>
                </c:pt>
                <c:pt idx="380">
                  <c:v>-75.649932859999865</c:v>
                </c:pt>
                <c:pt idx="381">
                  <c:v>-75.671127319999869</c:v>
                </c:pt>
                <c:pt idx="382">
                  <c:v>-75.66771697999998</c:v>
                </c:pt>
                <c:pt idx="383">
                  <c:v>-75.691162109999979</c:v>
                </c:pt>
                <c:pt idx="384">
                  <c:v>-75.714797970000006</c:v>
                </c:pt>
                <c:pt idx="385">
                  <c:v>-75.718475339999898</c:v>
                </c:pt>
                <c:pt idx="386">
                  <c:v>-75.743949889999996</c:v>
                </c:pt>
                <c:pt idx="387">
                  <c:v>-75.769317630000003</c:v>
                </c:pt>
                <c:pt idx="388">
                  <c:v>-75.778793329999914</c:v>
                </c:pt>
                <c:pt idx="389">
                  <c:v>-75.790222170000007</c:v>
                </c:pt>
                <c:pt idx="390">
                  <c:v>-75.817169190000101</c:v>
                </c:pt>
                <c:pt idx="391">
                  <c:v>-75.843376159999849</c:v>
                </c:pt>
                <c:pt idx="392">
                  <c:v>-75.868721009999959</c:v>
                </c:pt>
                <c:pt idx="393">
                  <c:v>-75.893081670000001</c:v>
                </c:pt>
                <c:pt idx="394">
                  <c:v>-75.916336060000006</c:v>
                </c:pt>
                <c:pt idx="395">
                  <c:v>-75.938400270000002</c:v>
                </c:pt>
                <c:pt idx="396">
                  <c:v>-75.949317930000007</c:v>
                </c:pt>
                <c:pt idx="397">
                  <c:v>-75.969528199999999</c:v>
                </c:pt>
                <c:pt idx="398">
                  <c:v>-75.979003910000003</c:v>
                </c:pt>
                <c:pt idx="399">
                  <c:v>-75.968185419999998</c:v>
                </c:pt>
                <c:pt idx="400">
                  <c:v>-75.976104739999982</c:v>
                </c:pt>
                <c:pt idx="401">
                  <c:v>-75.983116150000001</c:v>
                </c:pt>
                <c:pt idx="402">
                  <c:v>-75.98934174</c:v>
                </c:pt>
                <c:pt idx="403">
                  <c:v>-76.012481690000001</c:v>
                </c:pt>
                <c:pt idx="404">
                  <c:v>-76.016990660000104</c:v>
                </c:pt>
                <c:pt idx="405">
                  <c:v>-76.021057129999988</c:v>
                </c:pt>
                <c:pt idx="406">
                  <c:v>-76.024803160000005</c:v>
                </c:pt>
                <c:pt idx="407">
                  <c:v>-76.028343199999838</c:v>
                </c:pt>
                <c:pt idx="408">
                  <c:v>-76.031776429999979</c:v>
                </c:pt>
                <c:pt idx="409">
                  <c:v>-76.021804809999978</c:v>
                </c:pt>
                <c:pt idx="410">
                  <c:v>-76.008529659999994</c:v>
                </c:pt>
                <c:pt idx="411">
                  <c:v>-75.995422360000006</c:v>
                </c:pt>
                <c:pt idx="412">
                  <c:v>-75.989601140000005</c:v>
                </c:pt>
                <c:pt idx="413">
                  <c:v>-75.977905269999994</c:v>
                </c:pt>
                <c:pt idx="414">
                  <c:v>-75.966438289999999</c:v>
                </c:pt>
                <c:pt idx="415">
                  <c:v>-75.965461730000001</c:v>
                </c:pt>
                <c:pt idx="416">
                  <c:v>-75.955436709999958</c:v>
                </c:pt>
                <c:pt idx="417">
                  <c:v>-75.94555664000012</c:v>
                </c:pt>
                <c:pt idx="418">
                  <c:v>-75.948745729999999</c:v>
                </c:pt>
                <c:pt idx="419">
                  <c:v>-75.939834590000004</c:v>
                </c:pt>
                <c:pt idx="420">
                  <c:v>-75.930801389999999</c:v>
                </c:pt>
                <c:pt idx="421">
                  <c:v>-75.921585080000085</c:v>
                </c:pt>
                <c:pt idx="422">
                  <c:v>-75.89582824999998</c:v>
                </c:pt>
                <c:pt idx="423">
                  <c:v>-75.885246280000004</c:v>
                </c:pt>
                <c:pt idx="424">
                  <c:v>-75.874282839999864</c:v>
                </c:pt>
                <c:pt idx="425">
                  <c:v>-75.862899780000006</c:v>
                </c:pt>
                <c:pt idx="426">
                  <c:v>-75.851089479999999</c:v>
                </c:pt>
                <c:pt idx="427">
                  <c:v>-75.838844299999948</c:v>
                </c:pt>
                <c:pt idx="428">
                  <c:v>-75.826164250000005</c:v>
                </c:pt>
                <c:pt idx="429">
                  <c:v>-75.813079829999978</c:v>
                </c:pt>
                <c:pt idx="430">
                  <c:v>-75.82141876</c:v>
                </c:pt>
                <c:pt idx="431">
                  <c:v>-75.808105470000001</c:v>
                </c:pt>
                <c:pt idx="432">
                  <c:v>-75.794418329999999</c:v>
                </c:pt>
                <c:pt idx="433">
                  <c:v>-75.780372619999838</c:v>
                </c:pt>
                <c:pt idx="434">
                  <c:v>-75.741996770000085</c:v>
                </c:pt>
                <c:pt idx="435">
                  <c:v>-75.726837159999874</c:v>
                </c:pt>
                <c:pt idx="436">
                  <c:v>-75.711441039999983</c:v>
                </c:pt>
                <c:pt idx="437">
                  <c:v>-75.695861819999848</c:v>
                </c:pt>
                <c:pt idx="438">
                  <c:v>-75.706192020000003</c:v>
                </c:pt>
                <c:pt idx="439">
                  <c:v>-75.731369020000116</c:v>
                </c:pt>
                <c:pt idx="440">
                  <c:v>-75.755729680000101</c:v>
                </c:pt>
                <c:pt idx="441">
                  <c:v>-75.741500849999994</c:v>
                </c:pt>
                <c:pt idx="442">
                  <c:v>-75.727256769999997</c:v>
                </c:pt>
                <c:pt idx="443">
                  <c:v>-75.738349909999982</c:v>
                </c:pt>
                <c:pt idx="444">
                  <c:v>-75.749877929999982</c:v>
                </c:pt>
                <c:pt idx="445">
                  <c:v>-75.774330139999876</c:v>
                </c:pt>
                <c:pt idx="446">
                  <c:v>-75.810112000000004</c:v>
                </c:pt>
                <c:pt idx="447">
                  <c:v>-75.822090149999838</c:v>
                </c:pt>
                <c:pt idx="448">
                  <c:v>-75.834014890000006</c:v>
                </c:pt>
                <c:pt idx="449">
                  <c:v>-75.86664580999998</c:v>
                </c:pt>
                <c:pt idx="450">
                  <c:v>-75.897209169999996</c:v>
                </c:pt>
                <c:pt idx="451">
                  <c:v>-75.916038509999979</c:v>
                </c:pt>
                <c:pt idx="452">
                  <c:v>-75.906242370000001</c:v>
                </c:pt>
                <c:pt idx="453">
                  <c:v>-75.896255490000101</c:v>
                </c:pt>
                <c:pt idx="454">
                  <c:v>-75.886108399999898</c:v>
                </c:pt>
                <c:pt idx="455">
                  <c:v>-75.875831599999827</c:v>
                </c:pt>
                <c:pt idx="456">
                  <c:v>-75.886604309999981</c:v>
                </c:pt>
                <c:pt idx="457">
                  <c:v>-75.876686099999958</c:v>
                </c:pt>
                <c:pt idx="458">
                  <c:v>-75.866691590000002</c:v>
                </c:pt>
                <c:pt idx="459">
                  <c:v>-75.856658940000003</c:v>
                </c:pt>
                <c:pt idx="460">
                  <c:v>-75.846603390000027</c:v>
                </c:pt>
                <c:pt idx="461">
                  <c:v>-75.859481809999863</c:v>
                </c:pt>
                <c:pt idx="462">
                  <c:v>-75.872589109999865</c:v>
                </c:pt>
                <c:pt idx="463">
                  <c:v>-75.863357539999853</c:v>
                </c:pt>
                <c:pt idx="464">
                  <c:v>-75.854125980000106</c:v>
                </c:pt>
                <c:pt idx="465">
                  <c:v>-75.868125919999983</c:v>
                </c:pt>
                <c:pt idx="466">
                  <c:v>-75.890762329999959</c:v>
                </c:pt>
                <c:pt idx="467">
                  <c:v>-75.921051030000001</c:v>
                </c:pt>
                <c:pt idx="468">
                  <c:v>-75.9291992200001</c:v>
                </c:pt>
                <c:pt idx="469">
                  <c:v>-75.937263490000191</c:v>
                </c:pt>
                <c:pt idx="470">
                  <c:v>-75.957649230000101</c:v>
                </c:pt>
                <c:pt idx="471">
                  <c:v>-75.970222469999996</c:v>
                </c:pt>
                <c:pt idx="472">
                  <c:v>-75.962844849999982</c:v>
                </c:pt>
                <c:pt idx="473">
                  <c:v>-75.955368039999868</c:v>
                </c:pt>
                <c:pt idx="474">
                  <c:v>-75.947784420000119</c:v>
                </c:pt>
                <c:pt idx="475">
                  <c:v>-75.918487549999981</c:v>
                </c:pt>
                <c:pt idx="476">
                  <c:v>-75.88801574999998</c:v>
                </c:pt>
                <c:pt idx="477">
                  <c:v>-75.879707339999783</c:v>
                </c:pt>
                <c:pt idx="478">
                  <c:v>-75.894317630000003</c:v>
                </c:pt>
                <c:pt idx="479">
                  <c:v>-75.916725159999999</c:v>
                </c:pt>
                <c:pt idx="480">
                  <c:v>-75.94624329000014</c:v>
                </c:pt>
                <c:pt idx="481">
                  <c:v>-75.967361450000027</c:v>
                </c:pt>
                <c:pt idx="482">
                  <c:v>-75.980766299999999</c:v>
                </c:pt>
                <c:pt idx="483">
                  <c:v>-76.001060490000086</c:v>
                </c:pt>
                <c:pt idx="484">
                  <c:v>-76.027549739999998</c:v>
                </c:pt>
                <c:pt idx="485">
                  <c:v>-76.034049990000085</c:v>
                </c:pt>
                <c:pt idx="486">
                  <c:v>-76.040328979999998</c:v>
                </c:pt>
                <c:pt idx="487">
                  <c:v>-76.058746339999828</c:v>
                </c:pt>
                <c:pt idx="488">
                  <c:v>-76.076614379999981</c:v>
                </c:pt>
                <c:pt idx="489">
                  <c:v>-76.093917849999983</c:v>
                </c:pt>
                <c:pt idx="490">
                  <c:v>-76.105621339999914</c:v>
                </c:pt>
                <c:pt idx="491">
                  <c:v>-76.122108459999865</c:v>
                </c:pt>
                <c:pt idx="492">
                  <c:v>-76.142433169999919</c:v>
                </c:pt>
                <c:pt idx="493">
                  <c:v>-76.146423339999998</c:v>
                </c:pt>
                <c:pt idx="494">
                  <c:v>-76.135124210000001</c:v>
                </c:pt>
                <c:pt idx="495">
                  <c:v>-76.138679499999981</c:v>
                </c:pt>
                <c:pt idx="496">
                  <c:v>-76.153213500000007</c:v>
                </c:pt>
                <c:pt idx="497">
                  <c:v>-76.167228699999995</c:v>
                </c:pt>
                <c:pt idx="498">
                  <c:v>-76.180770869999847</c:v>
                </c:pt>
                <c:pt idx="499">
                  <c:v>-76.191528320000003</c:v>
                </c:pt>
                <c:pt idx="500">
                  <c:v>-76.201957699999994</c:v>
                </c:pt>
                <c:pt idx="501">
                  <c:v>-76.214584349999996</c:v>
                </c:pt>
                <c:pt idx="502">
                  <c:v>-76.22675323</c:v>
                </c:pt>
                <c:pt idx="503">
                  <c:v>-76.236259460000142</c:v>
                </c:pt>
                <c:pt idx="504">
                  <c:v>-76.245300290000003</c:v>
                </c:pt>
                <c:pt idx="505">
                  <c:v>-76.256515500000006</c:v>
                </c:pt>
                <c:pt idx="506">
                  <c:v>-76.269454960000104</c:v>
                </c:pt>
                <c:pt idx="507">
                  <c:v>-76.279747009999838</c:v>
                </c:pt>
                <c:pt idx="508">
                  <c:v>-76.287788389999989</c:v>
                </c:pt>
                <c:pt idx="509">
                  <c:v>-76.29533386</c:v>
                </c:pt>
                <c:pt idx="510">
                  <c:v>-76.302360529999959</c:v>
                </c:pt>
                <c:pt idx="511">
                  <c:v>-76.311531070000001</c:v>
                </c:pt>
                <c:pt idx="512">
                  <c:v>-76.32035064999998</c:v>
                </c:pt>
                <c:pt idx="513">
                  <c:v>-76.326309199999884</c:v>
                </c:pt>
                <c:pt idx="514">
                  <c:v>-76.331703189999999</c:v>
                </c:pt>
                <c:pt idx="515">
                  <c:v>-76.328536989999989</c:v>
                </c:pt>
                <c:pt idx="516">
                  <c:v>-76.316574099999983</c:v>
                </c:pt>
                <c:pt idx="517">
                  <c:v>-76.303657529999981</c:v>
                </c:pt>
                <c:pt idx="518">
                  <c:v>-76.289672849999988</c:v>
                </c:pt>
                <c:pt idx="519">
                  <c:v>-76.284584050000007</c:v>
                </c:pt>
                <c:pt idx="520">
                  <c:v>-76.288841249999948</c:v>
                </c:pt>
                <c:pt idx="521">
                  <c:v>-76.292579649999993</c:v>
                </c:pt>
                <c:pt idx="522">
                  <c:v>-76.295791629999982</c:v>
                </c:pt>
                <c:pt idx="523">
                  <c:v>-76.289474490000003</c:v>
                </c:pt>
                <c:pt idx="524">
                  <c:v>-76.282714839999883</c:v>
                </c:pt>
                <c:pt idx="525">
                  <c:v>-76.284973140000005</c:v>
                </c:pt>
                <c:pt idx="526">
                  <c:v>-76.286796569999979</c:v>
                </c:pt>
                <c:pt idx="527">
                  <c:v>-76.279182429999949</c:v>
                </c:pt>
                <c:pt idx="528">
                  <c:v>-76.269706729999982</c:v>
                </c:pt>
                <c:pt idx="529">
                  <c:v>-76.259750369999978</c:v>
                </c:pt>
                <c:pt idx="530">
                  <c:v>-76.240539549999994</c:v>
                </c:pt>
                <c:pt idx="531">
                  <c:v>-76.229438779999839</c:v>
                </c:pt>
                <c:pt idx="532">
                  <c:v>-76.217910770000088</c:v>
                </c:pt>
                <c:pt idx="533">
                  <c:v>-76.196205140000004</c:v>
                </c:pt>
                <c:pt idx="534">
                  <c:v>-76.186111449999999</c:v>
                </c:pt>
                <c:pt idx="535">
                  <c:v>-76.175704959999848</c:v>
                </c:pt>
                <c:pt idx="536">
                  <c:v>-76.162963869999999</c:v>
                </c:pt>
                <c:pt idx="537">
                  <c:v>-76.160507199999898</c:v>
                </c:pt>
                <c:pt idx="538">
                  <c:v>-76.147171020000002</c:v>
                </c:pt>
                <c:pt idx="539">
                  <c:v>-76.13348388999998</c:v>
                </c:pt>
                <c:pt idx="540">
                  <c:v>-76.11944579999998</c:v>
                </c:pt>
                <c:pt idx="541">
                  <c:v>-76.094253539999997</c:v>
                </c:pt>
                <c:pt idx="542">
                  <c:v>-76.083229059999994</c:v>
                </c:pt>
                <c:pt idx="543">
                  <c:v>-76.086433409999998</c:v>
                </c:pt>
                <c:pt idx="544">
                  <c:v>-76.100555420000006</c:v>
                </c:pt>
                <c:pt idx="545">
                  <c:v>-76.114379880000001</c:v>
                </c:pt>
                <c:pt idx="546">
                  <c:v>-76.127906799999948</c:v>
                </c:pt>
                <c:pt idx="547">
                  <c:v>-76.141128539999983</c:v>
                </c:pt>
                <c:pt idx="548">
                  <c:v>-76.142837519999858</c:v>
                </c:pt>
                <c:pt idx="549">
                  <c:v>-76.155502319999783</c:v>
                </c:pt>
                <c:pt idx="550">
                  <c:v>-76.167846679999982</c:v>
                </c:pt>
                <c:pt idx="551">
                  <c:v>-76.179840089999914</c:v>
                </c:pt>
                <c:pt idx="552">
                  <c:v>-76.202323910000004</c:v>
                </c:pt>
                <c:pt idx="553">
                  <c:v>-76.213470459999982</c:v>
                </c:pt>
                <c:pt idx="554">
                  <c:v>-76.21359253</c:v>
                </c:pt>
                <c:pt idx="555">
                  <c:v>-76.224037169999988</c:v>
                </c:pt>
                <c:pt idx="556">
                  <c:v>-76.234046939999999</c:v>
                </c:pt>
                <c:pt idx="557">
                  <c:v>-76.243598939999998</c:v>
                </c:pt>
                <c:pt idx="558">
                  <c:v>-76.262611390000004</c:v>
                </c:pt>
                <c:pt idx="559">
                  <c:v>-76.272071839999782</c:v>
                </c:pt>
                <c:pt idx="560">
                  <c:v>-76.281074520000004</c:v>
                </c:pt>
                <c:pt idx="561">
                  <c:v>-76.289054870000001</c:v>
                </c:pt>
                <c:pt idx="562">
                  <c:v>-76.296554570000026</c:v>
                </c:pt>
                <c:pt idx="563">
                  <c:v>-76.311630249999993</c:v>
                </c:pt>
                <c:pt idx="564">
                  <c:v>-76.319259640000141</c:v>
                </c:pt>
                <c:pt idx="565">
                  <c:v>-76.31987762</c:v>
                </c:pt>
                <c:pt idx="566">
                  <c:v>-76.326835629999948</c:v>
                </c:pt>
                <c:pt idx="567">
                  <c:v>-76.333412169999988</c:v>
                </c:pt>
                <c:pt idx="568">
                  <c:v>-76.339614870000005</c:v>
                </c:pt>
                <c:pt idx="569">
                  <c:v>-76.345901490000003</c:v>
                </c:pt>
                <c:pt idx="570">
                  <c:v>-76.345809939999981</c:v>
                </c:pt>
                <c:pt idx="571">
                  <c:v>-76.345169069999997</c:v>
                </c:pt>
                <c:pt idx="572">
                  <c:v>-76.343948359999914</c:v>
                </c:pt>
                <c:pt idx="573">
                  <c:v>-76.3421554600001</c:v>
                </c:pt>
                <c:pt idx="574">
                  <c:v>-76.334960940000101</c:v>
                </c:pt>
                <c:pt idx="575">
                  <c:v>-76.327407839999864</c:v>
                </c:pt>
                <c:pt idx="576">
                  <c:v>-76.319480900000002</c:v>
                </c:pt>
                <c:pt idx="577">
                  <c:v>-76.311164860000119</c:v>
                </c:pt>
                <c:pt idx="578">
                  <c:v>-76.307655330000003</c:v>
                </c:pt>
                <c:pt idx="579">
                  <c:v>-76.303459169999982</c:v>
                </c:pt>
                <c:pt idx="580">
                  <c:v>-76.294097899999983</c:v>
                </c:pt>
                <c:pt idx="581">
                  <c:v>-76.284294130000006</c:v>
                </c:pt>
                <c:pt idx="582">
                  <c:v>-76.274024960000105</c:v>
                </c:pt>
                <c:pt idx="583">
                  <c:v>-76.258125309999983</c:v>
                </c:pt>
                <c:pt idx="584">
                  <c:v>-76.252380369999884</c:v>
                </c:pt>
                <c:pt idx="585">
                  <c:v>-76.246047970000006</c:v>
                </c:pt>
                <c:pt idx="586">
                  <c:v>-76.227447509999948</c:v>
                </c:pt>
                <c:pt idx="587">
                  <c:v>-76.215309140000002</c:v>
                </c:pt>
                <c:pt idx="588">
                  <c:v>-76.209922789999993</c:v>
                </c:pt>
                <c:pt idx="589">
                  <c:v>-76.203605650000085</c:v>
                </c:pt>
                <c:pt idx="590">
                  <c:v>-76.196197509999948</c:v>
                </c:pt>
                <c:pt idx="591">
                  <c:v>-76.201545719999999</c:v>
                </c:pt>
                <c:pt idx="592">
                  <c:v>-76.206176760000005</c:v>
                </c:pt>
                <c:pt idx="593">
                  <c:v>-76.210037229999998</c:v>
                </c:pt>
                <c:pt idx="594">
                  <c:v>-76.226730349999869</c:v>
                </c:pt>
                <c:pt idx="595">
                  <c:v>-76.242156980000104</c:v>
                </c:pt>
                <c:pt idx="596">
                  <c:v>-76.254623410000121</c:v>
                </c:pt>
                <c:pt idx="597">
                  <c:v>-76.266487119999837</c:v>
                </c:pt>
                <c:pt idx="598">
                  <c:v>-76.279830929999989</c:v>
                </c:pt>
                <c:pt idx="599">
                  <c:v>-76.290679929999996</c:v>
                </c:pt>
                <c:pt idx="600">
                  <c:v>-76.30101012999998</c:v>
                </c:pt>
                <c:pt idx="601">
                  <c:v>-76.312599180000007</c:v>
                </c:pt>
                <c:pt idx="602">
                  <c:v>-76.322074889999868</c:v>
                </c:pt>
                <c:pt idx="603">
                  <c:v>-76.329162600000004</c:v>
                </c:pt>
                <c:pt idx="604">
                  <c:v>-76.337692259999983</c:v>
                </c:pt>
                <c:pt idx="605">
                  <c:v>-76.345840449999983</c:v>
                </c:pt>
                <c:pt idx="606">
                  <c:v>-76.35363006999998</c:v>
                </c:pt>
                <c:pt idx="607">
                  <c:v>-76.36336516999998</c:v>
                </c:pt>
                <c:pt idx="608">
                  <c:v>-76.372619630000003</c:v>
                </c:pt>
                <c:pt idx="609">
                  <c:v>-76.374328609999978</c:v>
                </c:pt>
                <c:pt idx="610">
                  <c:v>-76.368057249999978</c:v>
                </c:pt>
                <c:pt idx="611">
                  <c:v>-76.360725400000007</c:v>
                </c:pt>
                <c:pt idx="612">
                  <c:v>-76.36091614</c:v>
                </c:pt>
                <c:pt idx="613">
                  <c:v>-76.360679630000007</c:v>
                </c:pt>
                <c:pt idx="614">
                  <c:v>-76.350578309999847</c:v>
                </c:pt>
                <c:pt idx="615">
                  <c:v>-76.338760379999869</c:v>
                </c:pt>
                <c:pt idx="616">
                  <c:v>-76.324859619999998</c:v>
                </c:pt>
                <c:pt idx="617">
                  <c:v>-76.308570859999875</c:v>
                </c:pt>
                <c:pt idx="618">
                  <c:v>-76.295471189999958</c:v>
                </c:pt>
                <c:pt idx="619">
                  <c:v>-76.30044556</c:v>
                </c:pt>
                <c:pt idx="620">
                  <c:v>-76.304626459999994</c:v>
                </c:pt>
                <c:pt idx="621">
                  <c:v>-76.295928959999998</c:v>
                </c:pt>
                <c:pt idx="622">
                  <c:v>-76.286773679999982</c:v>
                </c:pt>
                <c:pt idx="623">
                  <c:v>-76.289573669999996</c:v>
                </c:pt>
                <c:pt idx="624">
                  <c:v>-76.29157257</c:v>
                </c:pt>
                <c:pt idx="625">
                  <c:v>-76.281074520000004</c:v>
                </c:pt>
                <c:pt idx="626">
                  <c:v>-76.269813540000101</c:v>
                </c:pt>
                <c:pt idx="627">
                  <c:v>-76.257690429999997</c:v>
                </c:pt>
                <c:pt idx="628">
                  <c:v>-76.244621280000189</c:v>
                </c:pt>
                <c:pt idx="629">
                  <c:v>-76.23050689999998</c:v>
                </c:pt>
                <c:pt idx="630">
                  <c:v>-76.215240480000105</c:v>
                </c:pt>
                <c:pt idx="631">
                  <c:v>-76.200698849999981</c:v>
                </c:pt>
                <c:pt idx="632">
                  <c:v>-76.186172489999919</c:v>
                </c:pt>
                <c:pt idx="633">
                  <c:v>-76.185920719999913</c:v>
                </c:pt>
                <c:pt idx="634">
                  <c:v>-76.184638980000003</c:v>
                </c:pt>
                <c:pt idx="635">
                  <c:v>-76.1650238</c:v>
                </c:pt>
                <c:pt idx="636">
                  <c:v>-76.161285399999983</c:v>
                </c:pt>
                <c:pt idx="637">
                  <c:v>-76.174530029999914</c:v>
                </c:pt>
                <c:pt idx="638">
                  <c:v>-76.191795349999978</c:v>
                </c:pt>
                <c:pt idx="639">
                  <c:v>-76.211906430000084</c:v>
                </c:pt>
                <c:pt idx="640">
                  <c:v>-76.227226259999995</c:v>
                </c:pt>
                <c:pt idx="641">
                  <c:v>-76.239006040000007</c:v>
                </c:pt>
                <c:pt idx="642">
                  <c:v>-76.235282900000001</c:v>
                </c:pt>
                <c:pt idx="643">
                  <c:v>-76.230621339999999</c:v>
                </c:pt>
                <c:pt idx="644">
                  <c:v>-76.240638730000001</c:v>
                </c:pt>
                <c:pt idx="645">
                  <c:v>-76.234596249999996</c:v>
                </c:pt>
                <c:pt idx="646">
                  <c:v>-76.227638240000005</c:v>
                </c:pt>
                <c:pt idx="647">
                  <c:v>-76.236289979999995</c:v>
                </c:pt>
                <c:pt idx="648">
                  <c:v>-76.244514470000141</c:v>
                </c:pt>
                <c:pt idx="649">
                  <c:v>-76.252387999999868</c:v>
                </c:pt>
                <c:pt idx="650">
                  <c:v>-76.260017399999981</c:v>
                </c:pt>
                <c:pt idx="651">
                  <c:v>-76.267486570000003</c:v>
                </c:pt>
                <c:pt idx="652">
                  <c:v>-76.274902339999883</c:v>
                </c:pt>
                <c:pt idx="653">
                  <c:v>-76.282325740000005</c:v>
                </c:pt>
                <c:pt idx="654">
                  <c:v>-76.289787289999978</c:v>
                </c:pt>
                <c:pt idx="655">
                  <c:v>-76.280563349999994</c:v>
                </c:pt>
                <c:pt idx="656">
                  <c:v>-76.27059174</c:v>
                </c:pt>
                <c:pt idx="657">
                  <c:v>-76.259902949999983</c:v>
                </c:pt>
                <c:pt idx="658">
                  <c:v>-76.248565670000119</c:v>
                </c:pt>
                <c:pt idx="659">
                  <c:v>-76.236656190000005</c:v>
                </c:pt>
                <c:pt idx="660">
                  <c:v>-76.224258419999998</c:v>
                </c:pt>
                <c:pt idx="661">
                  <c:v>-76.211479190000006</c:v>
                </c:pt>
                <c:pt idx="662">
                  <c:v>-76.198463439999998</c:v>
                </c:pt>
                <c:pt idx="663">
                  <c:v>-76.185348509999784</c:v>
                </c:pt>
                <c:pt idx="664">
                  <c:v>-76.152709959999854</c:v>
                </c:pt>
                <c:pt idx="665">
                  <c:v>-76.122001649999959</c:v>
                </c:pt>
                <c:pt idx="666">
                  <c:v>-76.104598999999979</c:v>
                </c:pt>
                <c:pt idx="667">
                  <c:v>-76.098258970000003</c:v>
                </c:pt>
                <c:pt idx="668">
                  <c:v>-76.092002869999988</c:v>
                </c:pt>
                <c:pt idx="669">
                  <c:v>-76.075897219999874</c:v>
                </c:pt>
                <c:pt idx="670">
                  <c:v>-76.052719119999864</c:v>
                </c:pt>
                <c:pt idx="671">
                  <c:v>-76.033081049999979</c:v>
                </c:pt>
                <c:pt idx="672">
                  <c:v>-76.016555790000027</c:v>
                </c:pt>
                <c:pt idx="673">
                  <c:v>-76.002616880000005</c:v>
                </c:pt>
                <c:pt idx="674">
                  <c:v>-75.990638730000001</c:v>
                </c:pt>
                <c:pt idx="675">
                  <c:v>-75.987976070000002</c:v>
                </c:pt>
                <c:pt idx="676">
                  <c:v>-75.985549930000005</c:v>
                </c:pt>
                <c:pt idx="677">
                  <c:v>-75.975433349999989</c:v>
                </c:pt>
                <c:pt idx="678">
                  <c:v>-75.965309140000002</c:v>
                </c:pt>
                <c:pt idx="679">
                  <c:v>-75.954544069999997</c:v>
                </c:pt>
                <c:pt idx="680">
                  <c:v>-75.954544069999997</c:v>
                </c:pt>
                <c:pt idx="681">
                  <c:v>-75.957046509999998</c:v>
                </c:pt>
                <c:pt idx="682">
                  <c:v>-75.965583800000005</c:v>
                </c:pt>
                <c:pt idx="683">
                  <c:v>-75.976478579999863</c:v>
                </c:pt>
                <c:pt idx="684">
                  <c:v>-75.986709590000004</c:v>
                </c:pt>
                <c:pt idx="685">
                  <c:v>-75.996932979999983</c:v>
                </c:pt>
                <c:pt idx="686">
                  <c:v>-76.007797240000002</c:v>
                </c:pt>
                <c:pt idx="687">
                  <c:v>-76.01663207999998</c:v>
                </c:pt>
                <c:pt idx="688">
                  <c:v>-76.01368712999998</c:v>
                </c:pt>
                <c:pt idx="689">
                  <c:v>-76.002761839999849</c:v>
                </c:pt>
                <c:pt idx="690">
                  <c:v>-76.000518799999981</c:v>
                </c:pt>
                <c:pt idx="691">
                  <c:v>-75.99835204999998</c:v>
                </c:pt>
                <c:pt idx="692">
                  <c:v>-75.996177669999994</c:v>
                </c:pt>
                <c:pt idx="693">
                  <c:v>-75.993919370000086</c:v>
                </c:pt>
                <c:pt idx="694">
                  <c:v>-75.991493230000088</c:v>
                </c:pt>
                <c:pt idx="695">
                  <c:v>-75.997581479999994</c:v>
                </c:pt>
                <c:pt idx="696">
                  <c:v>-75.994956970000118</c:v>
                </c:pt>
                <c:pt idx="697">
                  <c:v>-75.994956970000118</c:v>
                </c:pt>
                <c:pt idx="698">
                  <c:v>-75.998443600000101</c:v>
                </c:pt>
                <c:pt idx="699">
                  <c:v>-76.004920960000121</c:v>
                </c:pt>
                <c:pt idx="700">
                  <c:v>-76.0115661600001</c:v>
                </c:pt>
                <c:pt idx="701">
                  <c:v>-76.018371579999837</c:v>
                </c:pt>
                <c:pt idx="702">
                  <c:v>-76.025329589999998</c:v>
                </c:pt>
                <c:pt idx="703">
                  <c:v>-76.032432559999847</c:v>
                </c:pt>
                <c:pt idx="704">
                  <c:v>-76.039672849999988</c:v>
                </c:pt>
                <c:pt idx="705">
                  <c:v>-76.049583440000106</c:v>
                </c:pt>
                <c:pt idx="706">
                  <c:v>-76.059341429999989</c:v>
                </c:pt>
                <c:pt idx="707">
                  <c:v>-76.068923950000027</c:v>
                </c:pt>
                <c:pt idx="708">
                  <c:v>-76.080078129999848</c:v>
                </c:pt>
                <c:pt idx="709">
                  <c:v>-76.091232300000001</c:v>
                </c:pt>
                <c:pt idx="710">
                  <c:v>-76.103088379999875</c:v>
                </c:pt>
                <c:pt idx="711">
                  <c:v>-76.105590819999875</c:v>
                </c:pt>
                <c:pt idx="712">
                  <c:v>-76.108528139999848</c:v>
                </c:pt>
                <c:pt idx="713">
                  <c:v>-76.111991880000005</c:v>
                </c:pt>
                <c:pt idx="714">
                  <c:v>-76.116073610000001</c:v>
                </c:pt>
                <c:pt idx="715">
                  <c:v>-76.120849609999979</c:v>
                </c:pt>
                <c:pt idx="716">
                  <c:v>-76.113159179999982</c:v>
                </c:pt>
                <c:pt idx="717">
                  <c:v>-76.105628969999998</c:v>
                </c:pt>
                <c:pt idx="718">
                  <c:v>-76.093421939999999</c:v>
                </c:pt>
                <c:pt idx="719">
                  <c:v>-76.082008359999875</c:v>
                </c:pt>
                <c:pt idx="720">
                  <c:v>-76.074920649999996</c:v>
                </c:pt>
                <c:pt idx="721">
                  <c:v>-76.068008419999899</c:v>
                </c:pt>
                <c:pt idx="722">
                  <c:v>-76.061271669999996</c:v>
                </c:pt>
                <c:pt idx="723">
                  <c:v>-76.065567020000003</c:v>
                </c:pt>
                <c:pt idx="724">
                  <c:v>-76.070533749999981</c:v>
                </c:pt>
                <c:pt idx="725">
                  <c:v>-76.076232909999959</c:v>
                </c:pt>
                <c:pt idx="726">
                  <c:v>-76.089370729999914</c:v>
                </c:pt>
                <c:pt idx="727">
                  <c:v>-76.096168520000006</c:v>
                </c:pt>
                <c:pt idx="728">
                  <c:v>-76.110443119999914</c:v>
                </c:pt>
                <c:pt idx="729">
                  <c:v>-76.134941099999978</c:v>
                </c:pt>
                <c:pt idx="730">
                  <c:v>-76.152366639999869</c:v>
                </c:pt>
                <c:pt idx="731">
                  <c:v>-76.170936579999875</c:v>
                </c:pt>
                <c:pt idx="732">
                  <c:v>-76.203109740000102</c:v>
                </c:pt>
                <c:pt idx="733">
                  <c:v>-76.22405243</c:v>
                </c:pt>
                <c:pt idx="734">
                  <c:v>-76.245521550000007</c:v>
                </c:pt>
                <c:pt idx="735">
                  <c:v>-76.280715939999979</c:v>
                </c:pt>
                <c:pt idx="736">
                  <c:v>-76.302536009999884</c:v>
                </c:pt>
                <c:pt idx="737">
                  <c:v>-76.311424259999995</c:v>
                </c:pt>
                <c:pt idx="738">
                  <c:v>-76.298202509999982</c:v>
                </c:pt>
                <c:pt idx="739">
                  <c:v>-76.284736629999998</c:v>
                </c:pt>
                <c:pt idx="740">
                  <c:v>-76.293716430000003</c:v>
                </c:pt>
                <c:pt idx="741">
                  <c:v>-76.302871699999884</c:v>
                </c:pt>
                <c:pt idx="742">
                  <c:v>-76.325859069999979</c:v>
                </c:pt>
                <c:pt idx="743">
                  <c:v>-76.362007139999875</c:v>
                </c:pt>
                <c:pt idx="744">
                  <c:v>-76.396560670000085</c:v>
                </c:pt>
                <c:pt idx="745">
                  <c:v>-76.407844539999999</c:v>
                </c:pt>
                <c:pt idx="746">
                  <c:v>-76.418334959999981</c:v>
                </c:pt>
                <c:pt idx="747">
                  <c:v>-76.447250370000106</c:v>
                </c:pt>
                <c:pt idx="748">
                  <c:v>-76.455207819999899</c:v>
                </c:pt>
                <c:pt idx="749">
                  <c:v>-76.444732669999993</c:v>
                </c:pt>
                <c:pt idx="750">
                  <c:v>-76.434486390000004</c:v>
                </c:pt>
                <c:pt idx="751">
                  <c:v>-76.424484250000006</c:v>
                </c:pt>
                <c:pt idx="752">
                  <c:v>-76.431556700000101</c:v>
                </c:pt>
                <c:pt idx="753">
                  <c:v>-76.437812809999983</c:v>
                </c:pt>
                <c:pt idx="754">
                  <c:v>-76.42810059</c:v>
                </c:pt>
                <c:pt idx="755">
                  <c:v>-76.418647770000007</c:v>
                </c:pt>
                <c:pt idx="756">
                  <c:v>-76.424179080000101</c:v>
                </c:pt>
                <c:pt idx="757">
                  <c:v>-76.428962709999979</c:v>
                </c:pt>
                <c:pt idx="758">
                  <c:v>-76.419807430000006</c:v>
                </c:pt>
                <c:pt idx="759">
                  <c:v>-76.410865779999995</c:v>
                </c:pt>
                <c:pt idx="760">
                  <c:v>-76.402114870000005</c:v>
                </c:pt>
                <c:pt idx="761">
                  <c:v>-76.393547060000003</c:v>
                </c:pt>
                <c:pt idx="762">
                  <c:v>-76.39770507999998</c:v>
                </c:pt>
                <c:pt idx="763">
                  <c:v>-76.412590030000004</c:v>
                </c:pt>
                <c:pt idx="764">
                  <c:v>-76.423522950000006</c:v>
                </c:pt>
                <c:pt idx="765">
                  <c:v>-76.432350159999913</c:v>
                </c:pt>
                <c:pt idx="766">
                  <c:v>-76.443008419999998</c:v>
                </c:pt>
                <c:pt idx="767">
                  <c:v>-76.454002380000006</c:v>
                </c:pt>
                <c:pt idx="768">
                  <c:v>-76.463409420000119</c:v>
                </c:pt>
                <c:pt idx="769">
                  <c:v>-76.472236629999998</c:v>
                </c:pt>
                <c:pt idx="770">
                  <c:v>-76.481704710000002</c:v>
                </c:pt>
                <c:pt idx="771">
                  <c:v>-76.490440370000002</c:v>
                </c:pt>
                <c:pt idx="772">
                  <c:v>-76.497398380000007</c:v>
                </c:pt>
                <c:pt idx="773">
                  <c:v>-76.495597840000002</c:v>
                </c:pt>
                <c:pt idx="774">
                  <c:v>-76.493583680000171</c:v>
                </c:pt>
                <c:pt idx="775">
                  <c:v>-76.498504639999993</c:v>
                </c:pt>
                <c:pt idx="776">
                  <c:v>-76.50549316</c:v>
                </c:pt>
                <c:pt idx="777">
                  <c:v>-76.512359619999998</c:v>
                </c:pt>
                <c:pt idx="778">
                  <c:v>-76.519104000000027</c:v>
                </c:pt>
                <c:pt idx="779">
                  <c:v>-76.525741579999874</c:v>
                </c:pt>
                <c:pt idx="780">
                  <c:v>-76.53225707999998</c:v>
                </c:pt>
                <c:pt idx="781">
                  <c:v>-76.542701719999869</c:v>
                </c:pt>
                <c:pt idx="782">
                  <c:v>-76.549262999999996</c:v>
                </c:pt>
                <c:pt idx="783">
                  <c:v>-76.551200870000002</c:v>
                </c:pt>
                <c:pt idx="784">
                  <c:v>-76.546585080000085</c:v>
                </c:pt>
                <c:pt idx="785">
                  <c:v>-76.536148069999982</c:v>
                </c:pt>
                <c:pt idx="786">
                  <c:v>-76.531578060000001</c:v>
                </c:pt>
                <c:pt idx="787">
                  <c:v>-76.532157900000001</c:v>
                </c:pt>
                <c:pt idx="788">
                  <c:v>-76.532058719999839</c:v>
                </c:pt>
                <c:pt idx="789">
                  <c:v>-76.526763919999979</c:v>
                </c:pt>
                <c:pt idx="790">
                  <c:v>-76.521392819999875</c:v>
                </c:pt>
                <c:pt idx="791">
                  <c:v>-76.515953060000101</c:v>
                </c:pt>
                <c:pt idx="792">
                  <c:v>-76.510444640000088</c:v>
                </c:pt>
                <c:pt idx="793">
                  <c:v>-76.508705139999876</c:v>
                </c:pt>
                <c:pt idx="794">
                  <c:v>-76.512443540000007</c:v>
                </c:pt>
                <c:pt idx="795">
                  <c:v>-76.516090390000002</c:v>
                </c:pt>
                <c:pt idx="796">
                  <c:v>-76.513336179999868</c:v>
                </c:pt>
                <c:pt idx="797">
                  <c:v>-76.510063169999995</c:v>
                </c:pt>
                <c:pt idx="798">
                  <c:v>-76.506248470000003</c:v>
                </c:pt>
                <c:pt idx="799">
                  <c:v>-76.501876829999958</c:v>
                </c:pt>
                <c:pt idx="800">
                  <c:v>-76.496948239999981</c:v>
                </c:pt>
                <c:pt idx="801">
                  <c:v>-76.489601140000005</c:v>
                </c:pt>
                <c:pt idx="802">
                  <c:v>-76.480392460000004</c:v>
                </c:pt>
                <c:pt idx="803">
                  <c:v>-76.473106380000004</c:v>
                </c:pt>
                <c:pt idx="804">
                  <c:v>-76.465751650000001</c:v>
                </c:pt>
                <c:pt idx="805">
                  <c:v>-76.458320619999981</c:v>
                </c:pt>
                <c:pt idx="806">
                  <c:v>-76.450813290000085</c:v>
                </c:pt>
                <c:pt idx="807">
                  <c:v>-76.442169190000101</c:v>
                </c:pt>
                <c:pt idx="808">
                  <c:v>-76.434677120000003</c:v>
                </c:pt>
                <c:pt idx="809">
                  <c:v>-76.427093510000006</c:v>
                </c:pt>
                <c:pt idx="810">
                  <c:v>-76.41869354000012</c:v>
                </c:pt>
                <c:pt idx="811">
                  <c:v>-76.411087039999998</c:v>
                </c:pt>
                <c:pt idx="812">
                  <c:v>-76.403396610000001</c:v>
                </c:pt>
                <c:pt idx="813">
                  <c:v>-76.395606990000005</c:v>
                </c:pt>
                <c:pt idx="814">
                  <c:v>-76.387924190000007</c:v>
                </c:pt>
                <c:pt idx="815">
                  <c:v>-76.38801574999998</c:v>
                </c:pt>
                <c:pt idx="816">
                  <c:v>-76.396255490000101</c:v>
                </c:pt>
                <c:pt idx="817">
                  <c:v>-76.396263120000086</c:v>
                </c:pt>
                <c:pt idx="818">
                  <c:v>-76.396186829999948</c:v>
                </c:pt>
                <c:pt idx="819">
                  <c:v>-76.404548649999995</c:v>
                </c:pt>
                <c:pt idx="820">
                  <c:v>-76.41300201</c:v>
                </c:pt>
                <c:pt idx="821">
                  <c:v>-76.421577450000001</c:v>
                </c:pt>
                <c:pt idx="822">
                  <c:v>-76.430282590000004</c:v>
                </c:pt>
                <c:pt idx="823">
                  <c:v>-76.439132689999994</c:v>
                </c:pt>
                <c:pt idx="824">
                  <c:v>-76.4481506300001</c:v>
                </c:pt>
                <c:pt idx="825">
                  <c:v>-76.457344059999983</c:v>
                </c:pt>
                <c:pt idx="826">
                  <c:v>-76.466369630000116</c:v>
                </c:pt>
                <c:pt idx="827">
                  <c:v>-76.47483063</c:v>
                </c:pt>
                <c:pt idx="828">
                  <c:v>-76.483695979999993</c:v>
                </c:pt>
                <c:pt idx="829">
                  <c:v>-76.492546079999983</c:v>
                </c:pt>
                <c:pt idx="830">
                  <c:v>-76.501380920000003</c:v>
                </c:pt>
                <c:pt idx="831">
                  <c:v>-76.510200499999996</c:v>
                </c:pt>
                <c:pt idx="832">
                  <c:v>-76.519004820000006</c:v>
                </c:pt>
                <c:pt idx="833">
                  <c:v>-76.529304499999981</c:v>
                </c:pt>
                <c:pt idx="834">
                  <c:v>-76.539802549999948</c:v>
                </c:pt>
                <c:pt idx="835">
                  <c:v>-76.548881529999989</c:v>
                </c:pt>
                <c:pt idx="836">
                  <c:v>-76.557929990000119</c:v>
                </c:pt>
                <c:pt idx="837">
                  <c:v>-76.568908690000001</c:v>
                </c:pt>
                <c:pt idx="838">
                  <c:v>-76.578079219999864</c:v>
                </c:pt>
                <c:pt idx="839">
                  <c:v>-76.587219239999996</c:v>
                </c:pt>
                <c:pt idx="840">
                  <c:v>-76.598663329999994</c:v>
                </c:pt>
                <c:pt idx="841">
                  <c:v>-76.600830079999838</c:v>
                </c:pt>
                <c:pt idx="842">
                  <c:v>-76.593215939999993</c:v>
                </c:pt>
                <c:pt idx="843">
                  <c:v>-76.583587649999998</c:v>
                </c:pt>
                <c:pt idx="844">
                  <c:v>-76.572402949999884</c:v>
                </c:pt>
                <c:pt idx="845">
                  <c:v>-76.561363220000118</c:v>
                </c:pt>
                <c:pt idx="846">
                  <c:v>-76.551986690000007</c:v>
                </c:pt>
                <c:pt idx="847">
                  <c:v>-76.542594910000005</c:v>
                </c:pt>
                <c:pt idx="848">
                  <c:v>-76.532005309999988</c:v>
                </c:pt>
                <c:pt idx="849">
                  <c:v>-76.522735599999848</c:v>
                </c:pt>
                <c:pt idx="850">
                  <c:v>-76.513458249999999</c:v>
                </c:pt>
                <c:pt idx="851">
                  <c:v>-76.503326419999979</c:v>
                </c:pt>
                <c:pt idx="852">
                  <c:v>-76.494186400000117</c:v>
                </c:pt>
                <c:pt idx="853">
                  <c:v>-76.485031129999854</c:v>
                </c:pt>
                <c:pt idx="854">
                  <c:v>-76.475883479999979</c:v>
                </c:pt>
                <c:pt idx="855">
                  <c:v>-76.467041019999982</c:v>
                </c:pt>
                <c:pt idx="856">
                  <c:v>-76.457763670000105</c:v>
                </c:pt>
                <c:pt idx="857">
                  <c:v>-76.448417660000118</c:v>
                </c:pt>
                <c:pt idx="858">
                  <c:v>-76.439262389999996</c:v>
                </c:pt>
                <c:pt idx="859">
                  <c:v>-76.430282590000004</c:v>
                </c:pt>
                <c:pt idx="860">
                  <c:v>-76.421455379999998</c:v>
                </c:pt>
                <c:pt idx="861">
                  <c:v>-76.412780760000004</c:v>
                </c:pt>
                <c:pt idx="862">
                  <c:v>-76.404228210000085</c:v>
                </c:pt>
                <c:pt idx="863">
                  <c:v>-76.395790099999914</c:v>
                </c:pt>
                <c:pt idx="864">
                  <c:v>-76.387100219999979</c:v>
                </c:pt>
                <c:pt idx="865">
                  <c:v>-76.386695860000003</c:v>
                </c:pt>
                <c:pt idx="866">
                  <c:v>-76.395118709999949</c:v>
                </c:pt>
                <c:pt idx="867">
                  <c:v>-76.394706729999982</c:v>
                </c:pt>
                <c:pt idx="868">
                  <c:v>-76.394256590000026</c:v>
                </c:pt>
                <c:pt idx="869">
                  <c:v>-76.393768309999913</c:v>
                </c:pt>
                <c:pt idx="870">
                  <c:v>-76.384040829999989</c:v>
                </c:pt>
                <c:pt idx="871">
                  <c:v>-76.374214170000002</c:v>
                </c:pt>
                <c:pt idx="872">
                  <c:v>-76.364952090000003</c:v>
                </c:pt>
                <c:pt idx="873">
                  <c:v>-76.355705259999837</c:v>
                </c:pt>
                <c:pt idx="874">
                  <c:v>-76.346481319999839</c:v>
                </c:pt>
                <c:pt idx="875">
                  <c:v>-76.337287900000007</c:v>
                </c:pt>
                <c:pt idx="876">
                  <c:v>-76.327529909999996</c:v>
                </c:pt>
                <c:pt idx="877">
                  <c:v>-76.327033999999998</c:v>
                </c:pt>
                <c:pt idx="878">
                  <c:v>-76.326660160000003</c:v>
                </c:pt>
                <c:pt idx="879">
                  <c:v>-76.326400759999899</c:v>
                </c:pt>
                <c:pt idx="880">
                  <c:v>-76.326278689999981</c:v>
                </c:pt>
                <c:pt idx="881">
                  <c:v>-76.326301569999899</c:v>
                </c:pt>
                <c:pt idx="882">
                  <c:v>-76.326484679999979</c:v>
                </c:pt>
                <c:pt idx="883">
                  <c:v>-76.318031309999839</c:v>
                </c:pt>
                <c:pt idx="884">
                  <c:v>-76.318595889999983</c:v>
                </c:pt>
                <c:pt idx="885">
                  <c:v>-76.328010559999854</c:v>
                </c:pt>
                <c:pt idx="886">
                  <c:v>-76.336776729999869</c:v>
                </c:pt>
                <c:pt idx="887">
                  <c:v>-76.345642089999998</c:v>
                </c:pt>
                <c:pt idx="888">
                  <c:v>-76.355300899999875</c:v>
                </c:pt>
                <c:pt idx="889">
                  <c:v>-76.364303590000006</c:v>
                </c:pt>
                <c:pt idx="890">
                  <c:v>-76.373405460000001</c:v>
                </c:pt>
                <c:pt idx="891">
                  <c:v>-76.382606509999988</c:v>
                </c:pt>
                <c:pt idx="892">
                  <c:v>-76.391906739999982</c:v>
                </c:pt>
                <c:pt idx="893">
                  <c:v>-76.401306149999982</c:v>
                </c:pt>
                <c:pt idx="894">
                  <c:v>-76.410789490000084</c:v>
                </c:pt>
                <c:pt idx="895">
                  <c:v>-76.420921329999999</c:v>
                </c:pt>
                <c:pt idx="896">
                  <c:v>-76.430541989999995</c:v>
                </c:pt>
                <c:pt idx="897">
                  <c:v>-76.439765929999993</c:v>
                </c:pt>
                <c:pt idx="898">
                  <c:v>-76.449577329999983</c:v>
                </c:pt>
                <c:pt idx="899">
                  <c:v>-76.459892269999983</c:v>
                </c:pt>
                <c:pt idx="900">
                  <c:v>-76.460411070000006</c:v>
                </c:pt>
                <c:pt idx="901">
                  <c:v>-76.461051940000104</c:v>
                </c:pt>
                <c:pt idx="902">
                  <c:v>-76.470901490000003</c:v>
                </c:pt>
                <c:pt idx="903">
                  <c:v>-76.480834959999981</c:v>
                </c:pt>
                <c:pt idx="904">
                  <c:v>-76.491439819999982</c:v>
                </c:pt>
                <c:pt idx="905">
                  <c:v>-76.502120969999993</c:v>
                </c:pt>
                <c:pt idx="906">
                  <c:v>-76.512847899999883</c:v>
                </c:pt>
                <c:pt idx="907">
                  <c:v>-76.52362823</c:v>
                </c:pt>
                <c:pt idx="908">
                  <c:v>-76.533714290000006</c:v>
                </c:pt>
                <c:pt idx="909">
                  <c:v>-76.543319700000026</c:v>
                </c:pt>
                <c:pt idx="910">
                  <c:v>-76.553161619999983</c:v>
                </c:pt>
                <c:pt idx="911">
                  <c:v>-76.563575740000005</c:v>
                </c:pt>
                <c:pt idx="912">
                  <c:v>-76.574043270000004</c:v>
                </c:pt>
                <c:pt idx="913">
                  <c:v>-76.584564209999996</c:v>
                </c:pt>
                <c:pt idx="914">
                  <c:v>-76.595527649999994</c:v>
                </c:pt>
                <c:pt idx="915">
                  <c:v>-76.606559750000002</c:v>
                </c:pt>
                <c:pt idx="916">
                  <c:v>-76.617309570000003</c:v>
                </c:pt>
                <c:pt idx="917">
                  <c:v>-76.628173829999838</c:v>
                </c:pt>
                <c:pt idx="918">
                  <c:v>-76.639678959999898</c:v>
                </c:pt>
                <c:pt idx="919">
                  <c:v>-76.651481629999978</c:v>
                </c:pt>
                <c:pt idx="920">
                  <c:v>-76.662902829999837</c:v>
                </c:pt>
                <c:pt idx="921">
                  <c:v>-76.674507139999875</c:v>
                </c:pt>
                <c:pt idx="922">
                  <c:v>-76.68724822999998</c:v>
                </c:pt>
                <c:pt idx="923">
                  <c:v>-76.700485229999998</c:v>
                </c:pt>
                <c:pt idx="924">
                  <c:v>-76.712997439999981</c:v>
                </c:pt>
                <c:pt idx="925">
                  <c:v>-76.725784299999958</c:v>
                </c:pt>
                <c:pt idx="926">
                  <c:v>-76.740402219999979</c:v>
                </c:pt>
                <c:pt idx="927">
                  <c:v>-76.742004390000005</c:v>
                </c:pt>
                <c:pt idx="928">
                  <c:v>-76.743682860000007</c:v>
                </c:pt>
                <c:pt idx="929">
                  <c:v>-76.757492069999998</c:v>
                </c:pt>
                <c:pt idx="930">
                  <c:v>-76.771667480000119</c:v>
                </c:pt>
                <c:pt idx="931">
                  <c:v>-76.786247250000002</c:v>
                </c:pt>
                <c:pt idx="932">
                  <c:v>-76.798995969999993</c:v>
                </c:pt>
                <c:pt idx="933">
                  <c:v>-76.814254759999997</c:v>
                </c:pt>
                <c:pt idx="934">
                  <c:v>-76.832565309999978</c:v>
                </c:pt>
                <c:pt idx="935">
                  <c:v>-76.851669310000005</c:v>
                </c:pt>
                <c:pt idx="936">
                  <c:v>-76.86867522999998</c:v>
                </c:pt>
                <c:pt idx="937">
                  <c:v>-76.886169429999995</c:v>
                </c:pt>
                <c:pt idx="938">
                  <c:v>-76.904151920000118</c:v>
                </c:pt>
                <c:pt idx="939">
                  <c:v>-76.919410709999994</c:v>
                </c:pt>
                <c:pt idx="940">
                  <c:v>-76.934577939999983</c:v>
                </c:pt>
                <c:pt idx="941">
                  <c:v>-76.95379638999998</c:v>
                </c:pt>
                <c:pt idx="942">
                  <c:v>-76.973541260000005</c:v>
                </c:pt>
                <c:pt idx="943">
                  <c:v>-76.993820189999994</c:v>
                </c:pt>
                <c:pt idx="944">
                  <c:v>-77.019111630000026</c:v>
                </c:pt>
                <c:pt idx="945">
                  <c:v>-77.022918699999948</c:v>
                </c:pt>
                <c:pt idx="946">
                  <c:v>-77.004837039999899</c:v>
                </c:pt>
                <c:pt idx="947">
                  <c:v>-76.986709590000004</c:v>
                </c:pt>
                <c:pt idx="948">
                  <c:v>-76.968765259999998</c:v>
                </c:pt>
                <c:pt idx="949">
                  <c:v>-76.951194760000121</c:v>
                </c:pt>
                <c:pt idx="950">
                  <c:v>-76.934165950000121</c:v>
                </c:pt>
                <c:pt idx="951">
                  <c:v>-76.916046140000006</c:v>
                </c:pt>
                <c:pt idx="952">
                  <c:v>-76.898361209999948</c:v>
                </c:pt>
                <c:pt idx="953">
                  <c:v>-76.88108063</c:v>
                </c:pt>
                <c:pt idx="954">
                  <c:v>-76.864204410000085</c:v>
                </c:pt>
                <c:pt idx="955">
                  <c:v>-76.847724909999997</c:v>
                </c:pt>
                <c:pt idx="956">
                  <c:v>-76.831619259999997</c:v>
                </c:pt>
                <c:pt idx="957">
                  <c:v>-76.815895080000004</c:v>
                </c:pt>
                <c:pt idx="958">
                  <c:v>-76.79788207999998</c:v>
                </c:pt>
                <c:pt idx="959">
                  <c:v>-76.780380249999979</c:v>
                </c:pt>
                <c:pt idx="960">
                  <c:v>-76.765808109999838</c:v>
                </c:pt>
                <c:pt idx="961">
                  <c:v>-76.751640320000007</c:v>
                </c:pt>
                <c:pt idx="962">
                  <c:v>-76.73784637</c:v>
                </c:pt>
                <c:pt idx="963">
                  <c:v>-76.724411009999983</c:v>
                </c:pt>
                <c:pt idx="964">
                  <c:v>-76.709281919999981</c:v>
                </c:pt>
                <c:pt idx="965">
                  <c:v>-76.694786069999978</c:v>
                </c:pt>
                <c:pt idx="966">
                  <c:v>-76.680877689999988</c:v>
                </c:pt>
                <c:pt idx="967">
                  <c:v>-76.668861389999989</c:v>
                </c:pt>
                <c:pt idx="968">
                  <c:v>-76.657112119999837</c:v>
                </c:pt>
                <c:pt idx="969">
                  <c:v>-76.644355770000004</c:v>
                </c:pt>
                <c:pt idx="970">
                  <c:v>-76.632057189999898</c:v>
                </c:pt>
                <c:pt idx="971">
                  <c:v>-76.621055600000005</c:v>
                </c:pt>
                <c:pt idx="972">
                  <c:v>-76.610267640000117</c:v>
                </c:pt>
                <c:pt idx="973">
                  <c:v>-76.599678040000001</c:v>
                </c:pt>
                <c:pt idx="974">
                  <c:v>-76.590431209999949</c:v>
                </c:pt>
                <c:pt idx="975">
                  <c:v>-76.580253600000106</c:v>
                </c:pt>
                <c:pt idx="976">
                  <c:v>-76.568992609999981</c:v>
                </c:pt>
                <c:pt idx="977">
                  <c:v>-76.559097289999983</c:v>
                </c:pt>
                <c:pt idx="978">
                  <c:v>-76.549346920000005</c:v>
                </c:pt>
                <c:pt idx="979">
                  <c:v>-76.539726259999981</c:v>
                </c:pt>
                <c:pt idx="980">
                  <c:v>-76.530235289999993</c:v>
                </c:pt>
                <c:pt idx="981">
                  <c:v>-76.520851139999849</c:v>
                </c:pt>
                <c:pt idx="982">
                  <c:v>-76.513404850000001</c:v>
                </c:pt>
                <c:pt idx="983">
                  <c:v>-76.504333500000001</c:v>
                </c:pt>
                <c:pt idx="984">
                  <c:v>-76.493263240000189</c:v>
                </c:pt>
                <c:pt idx="985">
                  <c:v>-76.484237670000027</c:v>
                </c:pt>
                <c:pt idx="986">
                  <c:v>-76.475288389999989</c:v>
                </c:pt>
                <c:pt idx="987">
                  <c:v>-76.466407779999983</c:v>
                </c:pt>
                <c:pt idx="988">
                  <c:v>-76.457603450000121</c:v>
                </c:pt>
                <c:pt idx="989">
                  <c:v>-76.446426390000084</c:v>
                </c:pt>
                <c:pt idx="990">
                  <c:v>-76.43766022000014</c:v>
                </c:pt>
                <c:pt idx="991">
                  <c:v>-76.428962709999979</c:v>
                </c:pt>
                <c:pt idx="992">
                  <c:v>-76.42033386</c:v>
                </c:pt>
                <c:pt idx="993">
                  <c:v>-76.411781309999981</c:v>
                </c:pt>
                <c:pt idx="994">
                  <c:v>-76.400588990000003</c:v>
                </c:pt>
                <c:pt idx="995">
                  <c:v>-76.389488219999848</c:v>
                </c:pt>
                <c:pt idx="996">
                  <c:v>-76.380981449999979</c:v>
                </c:pt>
                <c:pt idx="997">
                  <c:v>-76.372558589999883</c:v>
                </c:pt>
                <c:pt idx="998">
                  <c:v>-76.361572269999982</c:v>
                </c:pt>
                <c:pt idx="999">
                  <c:v>-76.350730899999874</c:v>
                </c:pt>
                <c:pt idx="1000">
                  <c:v>-76.340042109999914</c:v>
                </c:pt>
                <c:pt idx="1001">
                  <c:v>-76.331748959999913</c:v>
                </c:pt>
                <c:pt idx="1002">
                  <c:v>-76.323554990000005</c:v>
                </c:pt>
                <c:pt idx="1003">
                  <c:v>-76.313110350000002</c:v>
                </c:pt>
                <c:pt idx="1004">
                  <c:v>-76.305038449999898</c:v>
                </c:pt>
                <c:pt idx="1005">
                  <c:v>-76.297058109999981</c:v>
                </c:pt>
                <c:pt idx="1006">
                  <c:v>-76.286872859999875</c:v>
                </c:pt>
                <c:pt idx="1007">
                  <c:v>-76.276847839999874</c:v>
                </c:pt>
                <c:pt idx="1008">
                  <c:v>-76.269004820000006</c:v>
                </c:pt>
                <c:pt idx="1009">
                  <c:v>-76.2612381</c:v>
                </c:pt>
                <c:pt idx="1010">
                  <c:v>-76.253540040000004</c:v>
                </c:pt>
                <c:pt idx="1011">
                  <c:v>-76.245918270000004</c:v>
                </c:pt>
                <c:pt idx="1012">
                  <c:v>-76.23836516999998</c:v>
                </c:pt>
                <c:pt idx="1013">
                  <c:v>-76.240829470000136</c:v>
                </c:pt>
                <c:pt idx="1014">
                  <c:v>-76.243461609999997</c:v>
                </c:pt>
                <c:pt idx="1015">
                  <c:v>-76.246269230000138</c:v>
                </c:pt>
                <c:pt idx="1016">
                  <c:v>-76.24924469000014</c:v>
                </c:pt>
                <c:pt idx="1017">
                  <c:v>-76.252387999999868</c:v>
                </c:pt>
                <c:pt idx="1018">
                  <c:v>-76.255706789999948</c:v>
                </c:pt>
                <c:pt idx="1019">
                  <c:v>-76.259193420000116</c:v>
                </c:pt>
                <c:pt idx="1020">
                  <c:v>-76.269996640000102</c:v>
                </c:pt>
                <c:pt idx="1021">
                  <c:v>-76.280975339999898</c:v>
                </c:pt>
                <c:pt idx="1022">
                  <c:v>-76.292152400000006</c:v>
                </c:pt>
                <c:pt idx="1023">
                  <c:v>-76.30352019999998</c:v>
                </c:pt>
                <c:pt idx="1024">
                  <c:v>-76.307731629999978</c:v>
                </c:pt>
                <c:pt idx="1025">
                  <c:v>-76.30483246</c:v>
                </c:pt>
                <c:pt idx="1026">
                  <c:v>-76.297615050000104</c:v>
                </c:pt>
                <c:pt idx="1027">
                  <c:v>-76.290435790000004</c:v>
                </c:pt>
                <c:pt idx="1028">
                  <c:v>-76.29493712999998</c:v>
                </c:pt>
                <c:pt idx="1029">
                  <c:v>-76.306762699999979</c:v>
                </c:pt>
                <c:pt idx="1030">
                  <c:v>-76.311523440000201</c:v>
                </c:pt>
                <c:pt idx="1031">
                  <c:v>-76.309181209999949</c:v>
                </c:pt>
                <c:pt idx="1032">
                  <c:v>-76.306953429999993</c:v>
                </c:pt>
                <c:pt idx="1033">
                  <c:v>-76.304878229999915</c:v>
                </c:pt>
                <c:pt idx="1034">
                  <c:v>-76.30299377</c:v>
                </c:pt>
                <c:pt idx="1035">
                  <c:v>-76.308433529999988</c:v>
                </c:pt>
                <c:pt idx="1036">
                  <c:v>-76.321098329999899</c:v>
                </c:pt>
                <c:pt idx="1037">
                  <c:v>-76.326843260000004</c:v>
                </c:pt>
                <c:pt idx="1038">
                  <c:v>-76.325920099999948</c:v>
                </c:pt>
                <c:pt idx="1039">
                  <c:v>-76.319160460000106</c:v>
                </c:pt>
                <c:pt idx="1040">
                  <c:v>-76.306236269999999</c:v>
                </c:pt>
                <c:pt idx="1041">
                  <c:v>-76.293449400000085</c:v>
                </c:pt>
                <c:pt idx="1042">
                  <c:v>-76.28081512</c:v>
                </c:pt>
                <c:pt idx="1043">
                  <c:v>-76.274223330000027</c:v>
                </c:pt>
                <c:pt idx="1044">
                  <c:v>-76.280418400000002</c:v>
                </c:pt>
                <c:pt idx="1045">
                  <c:v>-76.293189999999996</c:v>
                </c:pt>
                <c:pt idx="1046">
                  <c:v>-76.306114199999982</c:v>
                </c:pt>
                <c:pt idx="1047">
                  <c:v>-76.319168090000005</c:v>
                </c:pt>
                <c:pt idx="1048">
                  <c:v>-76.332344059999869</c:v>
                </c:pt>
                <c:pt idx="1049">
                  <c:v>-76.345619200000101</c:v>
                </c:pt>
                <c:pt idx="1050">
                  <c:v>-76.358978269999838</c:v>
                </c:pt>
                <c:pt idx="1051">
                  <c:v>-76.365341189999839</c:v>
                </c:pt>
                <c:pt idx="1052">
                  <c:v>-76.37186432</c:v>
                </c:pt>
                <c:pt idx="1053">
                  <c:v>-76.385208129999839</c:v>
                </c:pt>
                <c:pt idx="1054">
                  <c:v>-76.398590089999999</c:v>
                </c:pt>
                <c:pt idx="1055">
                  <c:v>-76.411987300000007</c:v>
                </c:pt>
                <c:pt idx="1056">
                  <c:v>-76.425399780000006</c:v>
                </c:pt>
                <c:pt idx="1057">
                  <c:v>-76.431838990000003</c:v>
                </c:pt>
                <c:pt idx="1058">
                  <c:v>-76.438369750000007</c:v>
                </c:pt>
                <c:pt idx="1059">
                  <c:v>-76.451644900000119</c:v>
                </c:pt>
                <c:pt idx="1060">
                  <c:v>-76.464981080000101</c:v>
                </c:pt>
                <c:pt idx="1061">
                  <c:v>-76.478462219999884</c:v>
                </c:pt>
                <c:pt idx="1062">
                  <c:v>-76.4921875</c:v>
                </c:pt>
                <c:pt idx="1063">
                  <c:v>-76.499565120000085</c:v>
                </c:pt>
                <c:pt idx="1064">
                  <c:v>-76.507263179999995</c:v>
                </c:pt>
                <c:pt idx="1065">
                  <c:v>-76.513862610000004</c:v>
                </c:pt>
                <c:pt idx="1066">
                  <c:v>-76.520668029999982</c:v>
                </c:pt>
                <c:pt idx="1067">
                  <c:v>-76.527679440000085</c:v>
                </c:pt>
                <c:pt idx="1068">
                  <c:v>-76.527259830000006</c:v>
                </c:pt>
                <c:pt idx="1069">
                  <c:v>-76.534599299999996</c:v>
                </c:pt>
                <c:pt idx="1070">
                  <c:v>-76.542098999999979</c:v>
                </c:pt>
                <c:pt idx="1071">
                  <c:v>-76.549751279999981</c:v>
                </c:pt>
                <c:pt idx="1072">
                  <c:v>-76.55757140999998</c:v>
                </c:pt>
                <c:pt idx="1073">
                  <c:v>-76.565536499999979</c:v>
                </c:pt>
                <c:pt idx="1074">
                  <c:v>-76.573669429999995</c:v>
                </c:pt>
                <c:pt idx="1075">
                  <c:v>-76.57402802</c:v>
                </c:pt>
                <c:pt idx="1076">
                  <c:v>-76.582351680000002</c:v>
                </c:pt>
                <c:pt idx="1077">
                  <c:v>-76.590843199999981</c:v>
                </c:pt>
                <c:pt idx="1078">
                  <c:v>-76.591430660000086</c:v>
                </c:pt>
                <c:pt idx="1079">
                  <c:v>-76.600112920000001</c:v>
                </c:pt>
                <c:pt idx="1080">
                  <c:v>-76.617317200000002</c:v>
                </c:pt>
                <c:pt idx="1081">
                  <c:v>-76.626495359999865</c:v>
                </c:pt>
                <c:pt idx="1082">
                  <c:v>-76.62721252</c:v>
                </c:pt>
                <c:pt idx="1083">
                  <c:v>-76.636604309999981</c:v>
                </c:pt>
                <c:pt idx="1084">
                  <c:v>-76.655128480000002</c:v>
                </c:pt>
                <c:pt idx="1085">
                  <c:v>-76.665039059999899</c:v>
                </c:pt>
                <c:pt idx="1086">
                  <c:v>-76.665916440000004</c:v>
                </c:pt>
                <c:pt idx="1087">
                  <c:v>-76.676033019999863</c:v>
                </c:pt>
                <c:pt idx="1088">
                  <c:v>-76.695640560000001</c:v>
                </c:pt>
                <c:pt idx="1089">
                  <c:v>-76.706047060000003</c:v>
                </c:pt>
                <c:pt idx="1090">
                  <c:v>-76.716529850000086</c:v>
                </c:pt>
                <c:pt idx="1091">
                  <c:v>-76.727058409999998</c:v>
                </c:pt>
                <c:pt idx="1092">
                  <c:v>-76.728240970000002</c:v>
                </c:pt>
                <c:pt idx="1093">
                  <c:v>-76.729766849999919</c:v>
                </c:pt>
                <c:pt idx="1094">
                  <c:v>-76.740470889999983</c:v>
                </c:pt>
                <c:pt idx="1095">
                  <c:v>-76.751197809999979</c:v>
                </c:pt>
                <c:pt idx="1096">
                  <c:v>-76.761932369999982</c:v>
                </c:pt>
                <c:pt idx="1097">
                  <c:v>-76.77266693</c:v>
                </c:pt>
                <c:pt idx="1098">
                  <c:v>-76.775009159999868</c:v>
                </c:pt>
                <c:pt idx="1099">
                  <c:v>-76.777870179999837</c:v>
                </c:pt>
                <c:pt idx="1100">
                  <c:v>-76.788879389999948</c:v>
                </c:pt>
                <c:pt idx="1101">
                  <c:v>-76.807456970000004</c:v>
                </c:pt>
                <c:pt idx="1102">
                  <c:v>-76.815231319999839</c:v>
                </c:pt>
                <c:pt idx="1103">
                  <c:v>-76.812843319999914</c:v>
                </c:pt>
                <c:pt idx="1104">
                  <c:v>-76.802421569999979</c:v>
                </c:pt>
                <c:pt idx="1105">
                  <c:v>-75.985702509999854</c:v>
                </c:pt>
                <c:pt idx="1106">
                  <c:v>-75.978401179999864</c:v>
                </c:pt>
                <c:pt idx="1107">
                  <c:v>-75.970764160000002</c:v>
                </c:pt>
                <c:pt idx="1108">
                  <c:v>-75.962760930000002</c:v>
                </c:pt>
                <c:pt idx="1109">
                  <c:v>-75.976913450000026</c:v>
                </c:pt>
                <c:pt idx="1110">
                  <c:v>-75.990470889999983</c:v>
                </c:pt>
                <c:pt idx="1111">
                  <c:v>-75.996879579999998</c:v>
                </c:pt>
                <c:pt idx="1112">
                  <c:v>-76.009963990000088</c:v>
                </c:pt>
                <c:pt idx="1113">
                  <c:v>-76.016036990000003</c:v>
                </c:pt>
                <c:pt idx="1114">
                  <c:v>-76.009872439999839</c:v>
                </c:pt>
                <c:pt idx="1115">
                  <c:v>-76.003997799999979</c:v>
                </c:pt>
                <c:pt idx="1116">
                  <c:v>-75.998291019999982</c:v>
                </c:pt>
                <c:pt idx="1117">
                  <c:v>-75.985702509999854</c:v>
                </c:pt>
                <c:pt idx="1118">
                  <c:v>-76.024124150000006</c:v>
                </c:pt>
                <c:pt idx="1119">
                  <c:v>-76.018501279999981</c:v>
                </c:pt>
                <c:pt idx="1120">
                  <c:v>-76.012657169999983</c:v>
                </c:pt>
                <c:pt idx="1121">
                  <c:v>-75.991645809999994</c:v>
                </c:pt>
                <c:pt idx="1122">
                  <c:v>-75.984725950000026</c:v>
                </c:pt>
                <c:pt idx="1123">
                  <c:v>-75.993736269999999</c:v>
                </c:pt>
                <c:pt idx="1124">
                  <c:v>-75.986907959999982</c:v>
                </c:pt>
                <c:pt idx="1125">
                  <c:v>-75.979820250000003</c:v>
                </c:pt>
                <c:pt idx="1126">
                  <c:v>-75.989921570000007</c:v>
                </c:pt>
                <c:pt idx="1127">
                  <c:v>-76.000350949999998</c:v>
                </c:pt>
                <c:pt idx="1128">
                  <c:v>-76.017135620000104</c:v>
                </c:pt>
                <c:pt idx="1129">
                  <c:v>-76.038551329999919</c:v>
                </c:pt>
                <c:pt idx="1130">
                  <c:v>-76.058059689999993</c:v>
                </c:pt>
                <c:pt idx="1131">
                  <c:v>-76.062301640000001</c:v>
                </c:pt>
                <c:pt idx="1132">
                  <c:v>-76.052818299999899</c:v>
                </c:pt>
                <c:pt idx="1133">
                  <c:v>-76.04367827999998</c:v>
                </c:pt>
                <c:pt idx="1134">
                  <c:v>-76.048332209999899</c:v>
                </c:pt>
                <c:pt idx="1135">
                  <c:v>-76.052795409999959</c:v>
                </c:pt>
                <c:pt idx="1136">
                  <c:v>-76.044654850000086</c:v>
                </c:pt>
                <c:pt idx="1137">
                  <c:v>-76.036903379999998</c:v>
                </c:pt>
                <c:pt idx="1138">
                  <c:v>-76.024124150000006</c:v>
                </c:pt>
                <c:pt idx="1139">
                  <c:v>-76.092758179999848</c:v>
                </c:pt>
                <c:pt idx="1140">
                  <c:v>-76.072822569999914</c:v>
                </c:pt>
                <c:pt idx="1141">
                  <c:v>-76.051071169999958</c:v>
                </c:pt>
                <c:pt idx="1142">
                  <c:v>-76.02757262999998</c:v>
                </c:pt>
                <c:pt idx="1143">
                  <c:v>-76.021423339999998</c:v>
                </c:pt>
                <c:pt idx="1144">
                  <c:v>-76.03390503</c:v>
                </c:pt>
                <c:pt idx="1145">
                  <c:v>-76.052177429999958</c:v>
                </c:pt>
                <c:pt idx="1146">
                  <c:v>-76.075057979999869</c:v>
                </c:pt>
                <c:pt idx="1147">
                  <c:v>-76.079925540000005</c:v>
                </c:pt>
                <c:pt idx="1148">
                  <c:v>-76.084503170000005</c:v>
                </c:pt>
                <c:pt idx="1149">
                  <c:v>-76.104171749999978</c:v>
                </c:pt>
                <c:pt idx="1150">
                  <c:v>-76.107688899999914</c:v>
                </c:pt>
                <c:pt idx="1151">
                  <c:v>-76.092758179999848</c:v>
                </c:pt>
                <c:pt idx="1152">
                  <c:v>-76.038780209999913</c:v>
                </c:pt>
                <c:pt idx="1153">
                  <c:v>-76.022071839999782</c:v>
                </c:pt>
                <c:pt idx="1154">
                  <c:v>-76.004768369999979</c:v>
                </c:pt>
                <c:pt idx="1155">
                  <c:v>-75.998237610000004</c:v>
                </c:pt>
                <c:pt idx="1156">
                  <c:v>-76.009819030000003</c:v>
                </c:pt>
                <c:pt idx="1157">
                  <c:v>-76.00336455999998</c:v>
                </c:pt>
                <c:pt idx="1158">
                  <c:v>-75.996711730000001</c:v>
                </c:pt>
                <c:pt idx="1159">
                  <c:v>-76.015396119999863</c:v>
                </c:pt>
                <c:pt idx="1160">
                  <c:v>-76.039237979999982</c:v>
                </c:pt>
                <c:pt idx="1161">
                  <c:v>-76.044715879999998</c:v>
                </c:pt>
                <c:pt idx="1162">
                  <c:v>-76.049942020000003</c:v>
                </c:pt>
                <c:pt idx="1163">
                  <c:v>-76.054885859999914</c:v>
                </c:pt>
                <c:pt idx="1164">
                  <c:v>-76.038780209999913</c:v>
                </c:pt>
              </c:numCache>
            </c:numRef>
          </c:xVal>
          <c:yVal>
            <c:numRef>
              <c:f>'C:\Users\Dale\Dropbox\LTRANS SEED\Tangier\sim3_may1997\[Sim 3_2.25.2013.xlsx]day 4_May97'!$B$3:$B$1167</c:f>
              <c:numCache>
                <c:formatCode>General</c:formatCode>
                <c:ptCount val="1165"/>
                <c:pt idx="0">
                  <c:v>37.889617919999999</c:v>
                </c:pt>
                <c:pt idx="1">
                  <c:v>37.884307859999957</c:v>
                </c:pt>
                <c:pt idx="2">
                  <c:v>37.870517730000003</c:v>
                </c:pt>
                <c:pt idx="3">
                  <c:v>37.865192410000013</c:v>
                </c:pt>
                <c:pt idx="4">
                  <c:v>37.859828950000001</c:v>
                </c:pt>
                <c:pt idx="5">
                  <c:v>37.846477509999957</c:v>
                </c:pt>
                <c:pt idx="6">
                  <c:v>37.833488459999948</c:v>
                </c:pt>
                <c:pt idx="7">
                  <c:v>37.828220370000011</c:v>
                </c:pt>
                <c:pt idx="8">
                  <c:v>37.822937010000011</c:v>
                </c:pt>
                <c:pt idx="9">
                  <c:v>37.810474399999997</c:v>
                </c:pt>
                <c:pt idx="10">
                  <c:v>37.805263519999997</c:v>
                </c:pt>
                <c:pt idx="11">
                  <c:v>37.800052640000011</c:v>
                </c:pt>
                <c:pt idx="12">
                  <c:v>37.788177490000002</c:v>
                </c:pt>
                <c:pt idx="13">
                  <c:v>37.783069609999998</c:v>
                </c:pt>
                <c:pt idx="14">
                  <c:v>37.784435270000003</c:v>
                </c:pt>
                <c:pt idx="15">
                  <c:v>37.779224400000004</c:v>
                </c:pt>
                <c:pt idx="16">
                  <c:v>37.767566680000002</c:v>
                </c:pt>
                <c:pt idx="17">
                  <c:v>37.755859380000011</c:v>
                </c:pt>
                <c:pt idx="18">
                  <c:v>37.750324250000006</c:v>
                </c:pt>
                <c:pt idx="19">
                  <c:v>37.751148220000012</c:v>
                </c:pt>
                <c:pt idx="20">
                  <c:v>37.751968380000001</c:v>
                </c:pt>
                <c:pt idx="21">
                  <c:v>37.746059420000002</c:v>
                </c:pt>
                <c:pt idx="22">
                  <c:v>37.732975010000068</c:v>
                </c:pt>
                <c:pt idx="23">
                  <c:v>37.72637558000006</c:v>
                </c:pt>
                <c:pt idx="24">
                  <c:v>37.719451900000003</c:v>
                </c:pt>
                <c:pt idx="25">
                  <c:v>37.71216965</c:v>
                </c:pt>
                <c:pt idx="26">
                  <c:v>37.704494479999994</c:v>
                </c:pt>
                <c:pt idx="27">
                  <c:v>37.68778992</c:v>
                </c:pt>
                <c:pt idx="28">
                  <c:v>37.678806300000012</c:v>
                </c:pt>
                <c:pt idx="29">
                  <c:v>37.669284820000001</c:v>
                </c:pt>
                <c:pt idx="30">
                  <c:v>37.648876190000003</c:v>
                </c:pt>
                <c:pt idx="31">
                  <c:v>37.637619020000002</c:v>
                </c:pt>
                <c:pt idx="32">
                  <c:v>37.637119290000044</c:v>
                </c:pt>
                <c:pt idx="33">
                  <c:v>37.625061040000013</c:v>
                </c:pt>
                <c:pt idx="34">
                  <c:v>37.612289429999997</c:v>
                </c:pt>
                <c:pt idx="35">
                  <c:v>37.611606599999995</c:v>
                </c:pt>
                <c:pt idx="36">
                  <c:v>37.610965730000011</c:v>
                </c:pt>
                <c:pt idx="37">
                  <c:v>37.610351559999998</c:v>
                </c:pt>
                <c:pt idx="38">
                  <c:v>37.609771730000013</c:v>
                </c:pt>
                <c:pt idx="39">
                  <c:v>37.609214780000002</c:v>
                </c:pt>
                <c:pt idx="40">
                  <c:v>37.608676910000042</c:v>
                </c:pt>
                <c:pt idx="41">
                  <c:v>37.608154300000059</c:v>
                </c:pt>
                <c:pt idx="42">
                  <c:v>37.607650759999999</c:v>
                </c:pt>
                <c:pt idx="43">
                  <c:v>37.593238830000068</c:v>
                </c:pt>
                <c:pt idx="44">
                  <c:v>37.578121190000012</c:v>
                </c:pt>
                <c:pt idx="45">
                  <c:v>37.577388759999998</c:v>
                </c:pt>
                <c:pt idx="46">
                  <c:v>37.576667789999995</c:v>
                </c:pt>
                <c:pt idx="47">
                  <c:v>37.575965880000012</c:v>
                </c:pt>
                <c:pt idx="48">
                  <c:v>37.575279240000043</c:v>
                </c:pt>
                <c:pt idx="49">
                  <c:v>37.574611659999995</c:v>
                </c:pt>
                <c:pt idx="50">
                  <c:v>37.573963169999999</c:v>
                </c:pt>
                <c:pt idx="51">
                  <c:v>37.573337550000005</c:v>
                </c:pt>
                <c:pt idx="52">
                  <c:v>37.572734830000044</c:v>
                </c:pt>
                <c:pt idx="53">
                  <c:v>37.555938720000043</c:v>
                </c:pt>
                <c:pt idx="54">
                  <c:v>37.521606449999993</c:v>
                </c:pt>
                <c:pt idx="55">
                  <c:v>37.503360750000006</c:v>
                </c:pt>
                <c:pt idx="56">
                  <c:v>37.502208710000012</c:v>
                </c:pt>
                <c:pt idx="57">
                  <c:v>37.501087189999957</c:v>
                </c:pt>
                <c:pt idx="58">
                  <c:v>37.482181549999993</c:v>
                </c:pt>
                <c:pt idx="59">
                  <c:v>37.462978360000044</c:v>
                </c:pt>
                <c:pt idx="60">
                  <c:v>37.461601259999995</c:v>
                </c:pt>
                <c:pt idx="61">
                  <c:v>37.442047119999998</c:v>
                </c:pt>
                <c:pt idx="62">
                  <c:v>37.422363280000013</c:v>
                </c:pt>
                <c:pt idx="63">
                  <c:v>37.402648930000012</c:v>
                </c:pt>
                <c:pt idx="64">
                  <c:v>37.365573880000042</c:v>
                </c:pt>
                <c:pt idx="65">
                  <c:v>37.330032350000003</c:v>
                </c:pt>
                <c:pt idx="66">
                  <c:v>37.314350130000001</c:v>
                </c:pt>
                <c:pt idx="67">
                  <c:v>37.316967009999956</c:v>
                </c:pt>
                <c:pt idx="68">
                  <c:v>37.319622039999999</c:v>
                </c:pt>
                <c:pt idx="69">
                  <c:v>37.322322850000013</c:v>
                </c:pt>
                <c:pt idx="70">
                  <c:v>37.340057369999997</c:v>
                </c:pt>
                <c:pt idx="71">
                  <c:v>37.358184809999997</c:v>
                </c:pt>
                <c:pt idx="72">
                  <c:v>37.360645290000001</c:v>
                </c:pt>
                <c:pt idx="73">
                  <c:v>37.363136290000043</c:v>
                </c:pt>
                <c:pt idx="74">
                  <c:v>37.365657810000002</c:v>
                </c:pt>
                <c:pt idx="75">
                  <c:v>37.36819839000006</c:v>
                </c:pt>
                <c:pt idx="76">
                  <c:v>37.370761869999995</c:v>
                </c:pt>
                <c:pt idx="77">
                  <c:v>37.356098179999996</c:v>
                </c:pt>
                <c:pt idx="78">
                  <c:v>37.325813290000013</c:v>
                </c:pt>
                <c:pt idx="79">
                  <c:v>37.310043329999999</c:v>
                </c:pt>
                <c:pt idx="80">
                  <c:v>37.306873320000001</c:v>
                </c:pt>
                <c:pt idx="81">
                  <c:v>37.303722380000011</c:v>
                </c:pt>
                <c:pt idx="82">
                  <c:v>37.30059052</c:v>
                </c:pt>
                <c:pt idx="83">
                  <c:v>37.285045620000012</c:v>
                </c:pt>
                <c:pt idx="84">
                  <c:v>37.259674069999996</c:v>
                </c:pt>
                <c:pt idx="85">
                  <c:v>37.250232700000012</c:v>
                </c:pt>
                <c:pt idx="86">
                  <c:v>37.253868099999998</c:v>
                </c:pt>
                <c:pt idx="87">
                  <c:v>37.25752258</c:v>
                </c:pt>
                <c:pt idx="88">
                  <c:v>37.26119232000007</c:v>
                </c:pt>
                <c:pt idx="89">
                  <c:v>37.253200530000001</c:v>
                </c:pt>
                <c:pt idx="90">
                  <c:v>37.246208190000011</c:v>
                </c:pt>
                <c:pt idx="91">
                  <c:v>37.250087739999998</c:v>
                </c:pt>
                <c:pt idx="92">
                  <c:v>37.253971100000001</c:v>
                </c:pt>
                <c:pt idx="93">
                  <c:v>37.257846829999998</c:v>
                </c:pt>
                <c:pt idx="94">
                  <c:v>37.261711120000044</c:v>
                </c:pt>
                <c:pt idx="95">
                  <c:v>37.265563960000044</c:v>
                </c:pt>
                <c:pt idx="96">
                  <c:v>37.269397740000059</c:v>
                </c:pt>
                <c:pt idx="97">
                  <c:v>37.27960968</c:v>
                </c:pt>
                <c:pt idx="98">
                  <c:v>37.290565490000013</c:v>
                </c:pt>
                <c:pt idx="99">
                  <c:v>37.294200900000043</c:v>
                </c:pt>
                <c:pt idx="100">
                  <c:v>37.297859190000011</c:v>
                </c:pt>
                <c:pt idx="101">
                  <c:v>37.309440609999996</c:v>
                </c:pt>
                <c:pt idx="102">
                  <c:v>37.321784969999996</c:v>
                </c:pt>
                <c:pt idx="103">
                  <c:v>37.325344090000002</c:v>
                </c:pt>
                <c:pt idx="104">
                  <c:v>37.328990940000068</c:v>
                </c:pt>
                <c:pt idx="105">
                  <c:v>37.341880799999949</c:v>
                </c:pt>
                <c:pt idx="106">
                  <c:v>37.355384829999998</c:v>
                </c:pt>
                <c:pt idx="107">
                  <c:v>37.358993529999999</c:v>
                </c:pt>
                <c:pt idx="108">
                  <c:v>37.372955320000059</c:v>
                </c:pt>
                <c:pt idx="109">
                  <c:v>37.387378689999998</c:v>
                </c:pt>
                <c:pt idx="110">
                  <c:v>37.390949250000006</c:v>
                </c:pt>
                <c:pt idx="111">
                  <c:v>37.380413059999995</c:v>
                </c:pt>
                <c:pt idx="112">
                  <c:v>37.357406619999949</c:v>
                </c:pt>
                <c:pt idx="113">
                  <c:v>37.344764709999957</c:v>
                </c:pt>
                <c:pt idx="114">
                  <c:v>37.34061432</c:v>
                </c:pt>
                <c:pt idx="115">
                  <c:v>37.328582760000003</c:v>
                </c:pt>
                <c:pt idx="116">
                  <c:v>37.317279819999996</c:v>
                </c:pt>
                <c:pt idx="117">
                  <c:v>37.313182830000002</c:v>
                </c:pt>
                <c:pt idx="118">
                  <c:v>37.302604679999995</c:v>
                </c:pt>
                <c:pt idx="119">
                  <c:v>37.292755130000096</c:v>
                </c:pt>
                <c:pt idx="120">
                  <c:v>37.288707730000013</c:v>
                </c:pt>
                <c:pt idx="121">
                  <c:v>37.28474808</c:v>
                </c:pt>
                <c:pt idx="122">
                  <c:v>37.275489810000003</c:v>
                </c:pt>
                <c:pt idx="123">
                  <c:v>37.266838070000013</c:v>
                </c:pt>
                <c:pt idx="124">
                  <c:v>37.262851720000043</c:v>
                </c:pt>
                <c:pt idx="125">
                  <c:v>37.258892060000001</c:v>
                </c:pt>
                <c:pt idx="126">
                  <c:v>37.254928589999999</c:v>
                </c:pt>
                <c:pt idx="127">
                  <c:v>37.250942230000042</c:v>
                </c:pt>
                <c:pt idx="128">
                  <c:v>37.242580410000002</c:v>
                </c:pt>
                <c:pt idx="129">
                  <c:v>37.23471832000007</c:v>
                </c:pt>
                <c:pt idx="130">
                  <c:v>37.230564120000011</c:v>
                </c:pt>
                <c:pt idx="131">
                  <c:v>37.226402280000045</c:v>
                </c:pt>
                <c:pt idx="132">
                  <c:v>37.222229000000013</c:v>
                </c:pt>
                <c:pt idx="133">
                  <c:v>37.218051910000042</c:v>
                </c:pt>
                <c:pt idx="134">
                  <c:v>37.213882449999993</c:v>
                </c:pt>
                <c:pt idx="135">
                  <c:v>37.217967989999998</c:v>
                </c:pt>
                <c:pt idx="136">
                  <c:v>37.222732540000095</c:v>
                </c:pt>
                <c:pt idx="137">
                  <c:v>37.218719480000011</c:v>
                </c:pt>
                <c:pt idx="138">
                  <c:v>37.214725489999999</c:v>
                </c:pt>
                <c:pt idx="139">
                  <c:v>37.205753330000086</c:v>
                </c:pt>
                <c:pt idx="140">
                  <c:v>37.19733810000006</c:v>
                </c:pt>
                <c:pt idx="141">
                  <c:v>37.189418790000012</c:v>
                </c:pt>
                <c:pt idx="142">
                  <c:v>37.181926730000001</c:v>
                </c:pt>
                <c:pt idx="143">
                  <c:v>37.174793240000042</c:v>
                </c:pt>
                <c:pt idx="144">
                  <c:v>37.167945860000003</c:v>
                </c:pt>
                <c:pt idx="145">
                  <c:v>37.163761140000013</c:v>
                </c:pt>
                <c:pt idx="146">
                  <c:v>37.166515350000076</c:v>
                </c:pt>
                <c:pt idx="147">
                  <c:v>37.16966248</c:v>
                </c:pt>
                <c:pt idx="148">
                  <c:v>37.165672300000068</c:v>
                </c:pt>
                <c:pt idx="149">
                  <c:v>37.158432010000013</c:v>
                </c:pt>
                <c:pt idx="150">
                  <c:v>37.151496889999997</c:v>
                </c:pt>
                <c:pt idx="151">
                  <c:v>37.147487639999994</c:v>
                </c:pt>
                <c:pt idx="152">
                  <c:v>37.143512730000069</c:v>
                </c:pt>
                <c:pt idx="153">
                  <c:v>37.139560700000011</c:v>
                </c:pt>
                <c:pt idx="154">
                  <c:v>37.132759090000043</c:v>
                </c:pt>
                <c:pt idx="155">
                  <c:v>37.126110080000061</c:v>
                </c:pt>
                <c:pt idx="156">
                  <c:v>37.119533540000013</c:v>
                </c:pt>
                <c:pt idx="157">
                  <c:v>37.11294556</c:v>
                </c:pt>
                <c:pt idx="158">
                  <c:v>37.10626602</c:v>
                </c:pt>
                <c:pt idx="159">
                  <c:v>37.099414830000043</c:v>
                </c:pt>
                <c:pt idx="160">
                  <c:v>37.095241550000004</c:v>
                </c:pt>
                <c:pt idx="161">
                  <c:v>37.088073730000012</c:v>
                </c:pt>
                <c:pt idx="162">
                  <c:v>37.07694626</c:v>
                </c:pt>
                <c:pt idx="163">
                  <c:v>37.06853104000006</c:v>
                </c:pt>
                <c:pt idx="164">
                  <c:v>37.059497829999998</c:v>
                </c:pt>
                <c:pt idx="165">
                  <c:v>37.043907169999997</c:v>
                </c:pt>
                <c:pt idx="166">
                  <c:v>37.032772060000013</c:v>
                </c:pt>
                <c:pt idx="167">
                  <c:v>37.020950320000068</c:v>
                </c:pt>
                <c:pt idx="168">
                  <c:v>37.013393400000005</c:v>
                </c:pt>
                <c:pt idx="169">
                  <c:v>37.018272400000001</c:v>
                </c:pt>
                <c:pt idx="170">
                  <c:v>37.010379790000002</c:v>
                </c:pt>
                <c:pt idx="171">
                  <c:v>37.002132420000059</c:v>
                </c:pt>
                <c:pt idx="172">
                  <c:v>37.00716019</c:v>
                </c:pt>
                <c:pt idx="173">
                  <c:v>36.998710630000069</c:v>
                </c:pt>
                <c:pt idx="174">
                  <c:v>36.975780489999998</c:v>
                </c:pt>
                <c:pt idx="175">
                  <c:v>36.966617579999998</c:v>
                </c:pt>
                <c:pt idx="176">
                  <c:v>36.972072600000011</c:v>
                </c:pt>
                <c:pt idx="177">
                  <c:v>36.977539059999998</c:v>
                </c:pt>
                <c:pt idx="178">
                  <c:v>36.983020779999997</c:v>
                </c:pt>
                <c:pt idx="179">
                  <c:v>36.988533020000013</c:v>
                </c:pt>
                <c:pt idx="180">
                  <c:v>36.994079589999998</c:v>
                </c:pt>
                <c:pt idx="181">
                  <c:v>37.008068080000001</c:v>
                </c:pt>
                <c:pt idx="182">
                  <c:v>37.021701810000003</c:v>
                </c:pt>
                <c:pt idx="183">
                  <c:v>37.027114870000013</c:v>
                </c:pt>
                <c:pt idx="184">
                  <c:v>37.032577510000003</c:v>
                </c:pt>
                <c:pt idx="185">
                  <c:v>37.038105010000059</c:v>
                </c:pt>
                <c:pt idx="186">
                  <c:v>37.043685910000001</c:v>
                </c:pt>
                <c:pt idx="187">
                  <c:v>37.049316410000003</c:v>
                </c:pt>
                <c:pt idx="188">
                  <c:v>37.054985049999999</c:v>
                </c:pt>
                <c:pt idx="189">
                  <c:v>37.060676569999998</c:v>
                </c:pt>
                <c:pt idx="190">
                  <c:v>37.073310850000013</c:v>
                </c:pt>
                <c:pt idx="191">
                  <c:v>37.085544589999998</c:v>
                </c:pt>
                <c:pt idx="192">
                  <c:v>37.091045380000011</c:v>
                </c:pt>
                <c:pt idx="193">
                  <c:v>37.084526059999995</c:v>
                </c:pt>
                <c:pt idx="194">
                  <c:v>37.077827449999951</c:v>
                </c:pt>
                <c:pt idx="195">
                  <c:v>37.083538060000002</c:v>
                </c:pt>
                <c:pt idx="196">
                  <c:v>37.089229579999994</c:v>
                </c:pt>
                <c:pt idx="197">
                  <c:v>37.10129929</c:v>
                </c:pt>
                <c:pt idx="198">
                  <c:v>37.112983700000001</c:v>
                </c:pt>
                <c:pt idx="199">
                  <c:v>37.118415830000068</c:v>
                </c:pt>
                <c:pt idx="200">
                  <c:v>37.123809810000012</c:v>
                </c:pt>
                <c:pt idx="201">
                  <c:v>37.129165650000012</c:v>
                </c:pt>
                <c:pt idx="202">
                  <c:v>37.140090940000043</c:v>
                </c:pt>
                <c:pt idx="203">
                  <c:v>37.155601499999996</c:v>
                </c:pt>
                <c:pt idx="204">
                  <c:v>37.165248870000013</c:v>
                </c:pt>
                <c:pt idx="205">
                  <c:v>37.174377440000001</c:v>
                </c:pt>
                <c:pt idx="206">
                  <c:v>37.182952880000045</c:v>
                </c:pt>
                <c:pt idx="207">
                  <c:v>37.18778992</c:v>
                </c:pt>
                <c:pt idx="208">
                  <c:v>37.195762630000068</c:v>
                </c:pt>
                <c:pt idx="209">
                  <c:v>37.203231810000013</c:v>
                </c:pt>
                <c:pt idx="210">
                  <c:v>37.208076480000003</c:v>
                </c:pt>
                <c:pt idx="211">
                  <c:v>37.213020320000012</c:v>
                </c:pt>
                <c:pt idx="212">
                  <c:v>37.218086240000012</c:v>
                </c:pt>
                <c:pt idx="213">
                  <c:v>37.223297120000012</c:v>
                </c:pt>
                <c:pt idx="214">
                  <c:v>37.221164700000003</c:v>
                </c:pt>
                <c:pt idx="215">
                  <c:v>37.218704220000042</c:v>
                </c:pt>
                <c:pt idx="216">
                  <c:v>37.215888980000003</c:v>
                </c:pt>
                <c:pt idx="217">
                  <c:v>37.20337296000006</c:v>
                </c:pt>
                <c:pt idx="218">
                  <c:v>37.199569700000012</c:v>
                </c:pt>
                <c:pt idx="219">
                  <c:v>37.205741880000012</c:v>
                </c:pt>
                <c:pt idx="220">
                  <c:v>37.212112430000069</c:v>
                </c:pt>
                <c:pt idx="221">
                  <c:v>37.221920010000012</c:v>
                </c:pt>
                <c:pt idx="222">
                  <c:v>37.231349950000002</c:v>
                </c:pt>
                <c:pt idx="223">
                  <c:v>37.237953190000013</c:v>
                </c:pt>
                <c:pt idx="224">
                  <c:v>37.244735720000044</c:v>
                </c:pt>
                <c:pt idx="225">
                  <c:v>37.242225650000002</c:v>
                </c:pt>
                <c:pt idx="226">
                  <c:v>37.239490510000003</c:v>
                </c:pt>
                <c:pt idx="227">
                  <c:v>37.246616360000012</c:v>
                </c:pt>
                <c:pt idx="228">
                  <c:v>37.243770600000012</c:v>
                </c:pt>
                <c:pt idx="229">
                  <c:v>37.240737920000043</c:v>
                </c:pt>
                <c:pt idx="230">
                  <c:v>37.237545010000012</c:v>
                </c:pt>
                <c:pt idx="231">
                  <c:v>37.223396300000068</c:v>
                </c:pt>
                <c:pt idx="232">
                  <c:v>37.212341310000042</c:v>
                </c:pt>
                <c:pt idx="233">
                  <c:v>37.204700469999999</c:v>
                </c:pt>
                <c:pt idx="234">
                  <c:v>37.197013850000012</c:v>
                </c:pt>
                <c:pt idx="235">
                  <c:v>37.200737000000011</c:v>
                </c:pt>
                <c:pt idx="236">
                  <c:v>37.2044487</c:v>
                </c:pt>
                <c:pt idx="237">
                  <c:v>37.208129880000044</c:v>
                </c:pt>
                <c:pt idx="238">
                  <c:v>37.211750030000012</c:v>
                </c:pt>
                <c:pt idx="239">
                  <c:v>37.204780579999998</c:v>
                </c:pt>
                <c:pt idx="240">
                  <c:v>37.19801712000006</c:v>
                </c:pt>
                <c:pt idx="241">
                  <c:v>37.19145584000006</c:v>
                </c:pt>
                <c:pt idx="242">
                  <c:v>37.18509293000006</c:v>
                </c:pt>
                <c:pt idx="243">
                  <c:v>37.174297330000002</c:v>
                </c:pt>
                <c:pt idx="244">
                  <c:v>37.163227079999999</c:v>
                </c:pt>
                <c:pt idx="245">
                  <c:v>37.157035830000012</c:v>
                </c:pt>
                <c:pt idx="246">
                  <c:v>37.151012420000001</c:v>
                </c:pt>
                <c:pt idx="247">
                  <c:v>37.156269069999958</c:v>
                </c:pt>
                <c:pt idx="248">
                  <c:v>37.171966549999993</c:v>
                </c:pt>
                <c:pt idx="249">
                  <c:v>37.186454769999997</c:v>
                </c:pt>
                <c:pt idx="250">
                  <c:v>37.190505980000069</c:v>
                </c:pt>
                <c:pt idx="251">
                  <c:v>37.18530273000006</c:v>
                </c:pt>
                <c:pt idx="252">
                  <c:v>37.175884250000003</c:v>
                </c:pt>
                <c:pt idx="253">
                  <c:v>37.166027069999998</c:v>
                </c:pt>
                <c:pt idx="254">
                  <c:v>37.155750270000013</c:v>
                </c:pt>
                <c:pt idx="255">
                  <c:v>37.14508438</c:v>
                </c:pt>
                <c:pt idx="256">
                  <c:v>37.134056090000001</c:v>
                </c:pt>
                <c:pt idx="257">
                  <c:v>37.122695920000069</c:v>
                </c:pt>
                <c:pt idx="258">
                  <c:v>37.117202759999998</c:v>
                </c:pt>
                <c:pt idx="259">
                  <c:v>37.105419160000011</c:v>
                </c:pt>
                <c:pt idx="260">
                  <c:v>37.093334200000044</c:v>
                </c:pt>
                <c:pt idx="261">
                  <c:v>37.08097076</c:v>
                </c:pt>
                <c:pt idx="262">
                  <c:v>37.068347930000044</c:v>
                </c:pt>
                <c:pt idx="263">
                  <c:v>37.062294010000002</c:v>
                </c:pt>
                <c:pt idx="264">
                  <c:v>37.056194310000002</c:v>
                </c:pt>
                <c:pt idx="265">
                  <c:v>37.050056459999958</c:v>
                </c:pt>
                <c:pt idx="266">
                  <c:v>37.043891909999999</c:v>
                </c:pt>
                <c:pt idx="267">
                  <c:v>37.037708280000011</c:v>
                </c:pt>
                <c:pt idx="268">
                  <c:v>37.031509400000004</c:v>
                </c:pt>
                <c:pt idx="269">
                  <c:v>37.025306700000044</c:v>
                </c:pt>
                <c:pt idx="270">
                  <c:v>37.019111630000012</c:v>
                </c:pt>
                <c:pt idx="271">
                  <c:v>37.012935640000045</c:v>
                </c:pt>
                <c:pt idx="272">
                  <c:v>37.006782530000002</c:v>
                </c:pt>
                <c:pt idx="273">
                  <c:v>37.000667569999941</c:v>
                </c:pt>
                <c:pt idx="274">
                  <c:v>36.994602200000003</c:v>
                </c:pt>
                <c:pt idx="275">
                  <c:v>36.98859787</c:v>
                </c:pt>
                <c:pt idx="276">
                  <c:v>36.982658390000012</c:v>
                </c:pt>
                <c:pt idx="277">
                  <c:v>36.976776120000011</c:v>
                </c:pt>
                <c:pt idx="278">
                  <c:v>36.970947269999996</c:v>
                </c:pt>
                <c:pt idx="279">
                  <c:v>36.965156560000011</c:v>
                </c:pt>
                <c:pt idx="280">
                  <c:v>36.950271609999994</c:v>
                </c:pt>
                <c:pt idx="281">
                  <c:v>36.93513870000006</c:v>
                </c:pt>
                <c:pt idx="282">
                  <c:v>36.929161069999999</c:v>
                </c:pt>
                <c:pt idx="283">
                  <c:v>36.923202510000003</c:v>
                </c:pt>
                <c:pt idx="284">
                  <c:v>36.917255400000002</c:v>
                </c:pt>
                <c:pt idx="285">
                  <c:v>36.901512150000002</c:v>
                </c:pt>
                <c:pt idx="286">
                  <c:v>36.885467529999957</c:v>
                </c:pt>
                <c:pt idx="287">
                  <c:v>36.879234310000001</c:v>
                </c:pt>
                <c:pt idx="288">
                  <c:v>36.889312740000044</c:v>
                </c:pt>
                <c:pt idx="289">
                  <c:v>36.899341579999998</c:v>
                </c:pt>
                <c:pt idx="290">
                  <c:v>36.893310550000002</c:v>
                </c:pt>
                <c:pt idx="291">
                  <c:v>36.887222289999997</c:v>
                </c:pt>
                <c:pt idx="292">
                  <c:v>36.897453310000003</c:v>
                </c:pt>
                <c:pt idx="293">
                  <c:v>36.923549650000005</c:v>
                </c:pt>
                <c:pt idx="294">
                  <c:v>36.948764799999999</c:v>
                </c:pt>
                <c:pt idx="295">
                  <c:v>36.958244319999999</c:v>
                </c:pt>
                <c:pt idx="296">
                  <c:v>36.952724459999949</c:v>
                </c:pt>
                <c:pt idx="297">
                  <c:v>36.961994169999997</c:v>
                </c:pt>
                <c:pt idx="298">
                  <c:v>36.970943449999993</c:v>
                </c:pt>
                <c:pt idx="299">
                  <c:v>36.96520615</c:v>
                </c:pt>
                <c:pt idx="300">
                  <c:v>36.95913315</c:v>
                </c:pt>
                <c:pt idx="301">
                  <c:v>36.952632900000012</c:v>
                </c:pt>
                <c:pt idx="302">
                  <c:v>36.945621489999994</c:v>
                </c:pt>
                <c:pt idx="303">
                  <c:v>36.937995910000012</c:v>
                </c:pt>
                <c:pt idx="304">
                  <c:v>36.929656980000011</c:v>
                </c:pt>
                <c:pt idx="305">
                  <c:v>36.920486449999999</c:v>
                </c:pt>
                <c:pt idx="306">
                  <c:v>36.910362240000012</c:v>
                </c:pt>
                <c:pt idx="307">
                  <c:v>36.917625429999994</c:v>
                </c:pt>
                <c:pt idx="308">
                  <c:v>36.924293519999999</c:v>
                </c:pt>
                <c:pt idx="309">
                  <c:v>36.912338260000013</c:v>
                </c:pt>
                <c:pt idx="310">
                  <c:v>36.917938230000011</c:v>
                </c:pt>
                <c:pt idx="311">
                  <c:v>36.922767640000011</c:v>
                </c:pt>
                <c:pt idx="312">
                  <c:v>36.90851974000006</c:v>
                </c:pt>
                <c:pt idx="313">
                  <c:v>36.888854979999998</c:v>
                </c:pt>
                <c:pt idx="314">
                  <c:v>36.867774959999998</c:v>
                </c:pt>
                <c:pt idx="315">
                  <c:v>36.845264429999958</c:v>
                </c:pt>
                <c:pt idx="316">
                  <c:v>36.82132721</c:v>
                </c:pt>
                <c:pt idx="317">
                  <c:v>36.795951840000086</c:v>
                </c:pt>
                <c:pt idx="318">
                  <c:v>36.76911926000006</c:v>
                </c:pt>
                <c:pt idx="319">
                  <c:v>36.740821840000002</c:v>
                </c:pt>
                <c:pt idx="320">
                  <c:v>36.711029049999993</c:v>
                </c:pt>
                <c:pt idx="321">
                  <c:v>36.679714200000042</c:v>
                </c:pt>
                <c:pt idx="322">
                  <c:v>36.646835330000044</c:v>
                </c:pt>
                <c:pt idx="323">
                  <c:v>36.616992950000011</c:v>
                </c:pt>
                <c:pt idx="324">
                  <c:v>36.58056259</c:v>
                </c:pt>
                <c:pt idx="325">
                  <c:v>36.542346950000002</c:v>
                </c:pt>
                <c:pt idx="326">
                  <c:v>36.502243040000003</c:v>
                </c:pt>
                <c:pt idx="327">
                  <c:v>36.46002197</c:v>
                </c:pt>
                <c:pt idx="328">
                  <c:v>36.415496830000002</c:v>
                </c:pt>
                <c:pt idx="329">
                  <c:v>36.368732450000003</c:v>
                </c:pt>
                <c:pt idx="330">
                  <c:v>36.320640559999994</c:v>
                </c:pt>
                <c:pt idx="331">
                  <c:v>36.267955780000044</c:v>
                </c:pt>
                <c:pt idx="332">
                  <c:v>36.266365050000012</c:v>
                </c:pt>
                <c:pt idx="333">
                  <c:v>36.322162630000044</c:v>
                </c:pt>
                <c:pt idx="334">
                  <c:v>36.376174930000012</c:v>
                </c:pt>
                <c:pt idx="335">
                  <c:v>36.428657530000002</c:v>
                </c:pt>
                <c:pt idx="336">
                  <c:v>36.478942870000012</c:v>
                </c:pt>
                <c:pt idx="337">
                  <c:v>36.526359560000003</c:v>
                </c:pt>
                <c:pt idx="338">
                  <c:v>36.570224759999995</c:v>
                </c:pt>
                <c:pt idx="339">
                  <c:v>36.609931950000011</c:v>
                </c:pt>
                <c:pt idx="340">
                  <c:v>36.644927979999999</c:v>
                </c:pt>
                <c:pt idx="341">
                  <c:v>36.674663539999997</c:v>
                </c:pt>
                <c:pt idx="342">
                  <c:v>36.699440000000003</c:v>
                </c:pt>
                <c:pt idx="343">
                  <c:v>36.720527650000001</c:v>
                </c:pt>
                <c:pt idx="344">
                  <c:v>36.73924255</c:v>
                </c:pt>
                <c:pt idx="345">
                  <c:v>36.7568512</c:v>
                </c:pt>
                <c:pt idx="346">
                  <c:v>36.774620059999997</c:v>
                </c:pt>
                <c:pt idx="347">
                  <c:v>36.793781280000012</c:v>
                </c:pt>
                <c:pt idx="348">
                  <c:v>36.815567019999996</c:v>
                </c:pt>
                <c:pt idx="349">
                  <c:v>36.841205599999995</c:v>
                </c:pt>
                <c:pt idx="350">
                  <c:v>36.871921539999995</c:v>
                </c:pt>
                <c:pt idx="351">
                  <c:v>36.908950810000043</c:v>
                </c:pt>
                <c:pt idx="352">
                  <c:v>36.953601839999997</c:v>
                </c:pt>
                <c:pt idx="353">
                  <c:v>37.006259920000012</c:v>
                </c:pt>
                <c:pt idx="354">
                  <c:v>37.066078190000013</c:v>
                </c:pt>
                <c:pt idx="355">
                  <c:v>37.132091520000003</c:v>
                </c:pt>
                <c:pt idx="356">
                  <c:v>37.203426360000002</c:v>
                </c:pt>
                <c:pt idx="357">
                  <c:v>37.279155730000085</c:v>
                </c:pt>
                <c:pt idx="358">
                  <c:v>37.358100890000003</c:v>
                </c:pt>
                <c:pt idx="359">
                  <c:v>37.438442230000042</c:v>
                </c:pt>
                <c:pt idx="360">
                  <c:v>37.517429349999993</c:v>
                </c:pt>
                <c:pt idx="361">
                  <c:v>37.591743469999997</c:v>
                </c:pt>
                <c:pt idx="362">
                  <c:v>37.65849686</c:v>
                </c:pt>
                <c:pt idx="363">
                  <c:v>37.716014860000001</c:v>
                </c:pt>
                <c:pt idx="364">
                  <c:v>37.764434810000012</c:v>
                </c:pt>
                <c:pt idx="365">
                  <c:v>37.805255890000012</c:v>
                </c:pt>
                <c:pt idx="366">
                  <c:v>37.840045930000002</c:v>
                </c:pt>
                <c:pt idx="367">
                  <c:v>37.843090059999994</c:v>
                </c:pt>
                <c:pt idx="368">
                  <c:v>37.823020940000013</c:v>
                </c:pt>
                <c:pt idx="369">
                  <c:v>37.806308750000007</c:v>
                </c:pt>
                <c:pt idx="370">
                  <c:v>37.784038540000012</c:v>
                </c:pt>
                <c:pt idx="371">
                  <c:v>37.761631010000002</c:v>
                </c:pt>
                <c:pt idx="372">
                  <c:v>37.739025120000044</c:v>
                </c:pt>
                <c:pt idx="373">
                  <c:v>37.716167449999993</c:v>
                </c:pt>
                <c:pt idx="374">
                  <c:v>37.692989350000012</c:v>
                </c:pt>
                <c:pt idx="375">
                  <c:v>37.651855469999994</c:v>
                </c:pt>
                <c:pt idx="376">
                  <c:v>37.626144410000002</c:v>
                </c:pt>
                <c:pt idx="377">
                  <c:v>37.600036620000012</c:v>
                </c:pt>
                <c:pt idx="378">
                  <c:v>37.549591059999997</c:v>
                </c:pt>
                <c:pt idx="379">
                  <c:v>37.521926880000002</c:v>
                </c:pt>
                <c:pt idx="380">
                  <c:v>37.520668030000003</c:v>
                </c:pt>
                <c:pt idx="381">
                  <c:v>37.494304659999997</c:v>
                </c:pt>
                <c:pt idx="382">
                  <c:v>37.440654749999993</c:v>
                </c:pt>
                <c:pt idx="383">
                  <c:v>37.414512630000011</c:v>
                </c:pt>
                <c:pt idx="384">
                  <c:v>37.388999940000012</c:v>
                </c:pt>
                <c:pt idx="385">
                  <c:v>37.335372920000069</c:v>
                </c:pt>
                <c:pt idx="386">
                  <c:v>37.311664579999913</c:v>
                </c:pt>
                <c:pt idx="387">
                  <c:v>37.288970950000042</c:v>
                </c:pt>
                <c:pt idx="388">
                  <c:v>37.239681240000003</c:v>
                </c:pt>
                <c:pt idx="389">
                  <c:v>37.193351750000012</c:v>
                </c:pt>
                <c:pt idx="390">
                  <c:v>37.176151280000013</c:v>
                </c:pt>
                <c:pt idx="391">
                  <c:v>37.160396580000011</c:v>
                </c:pt>
                <c:pt idx="392">
                  <c:v>37.146121980000011</c:v>
                </c:pt>
                <c:pt idx="393">
                  <c:v>37.133361820000012</c:v>
                </c:pt>
                <c:pt idx="394">
                  <c:v>37.12211609000007</c:v>
                </c:pt>
                <c:pt idx="395">
                  <c:v>37.112358090000043</c:v>
                </c:pt>
                <c:pt idx="396">
                  <c:v>37.087802889999999</c:v>
                </c:pt>
                <c:pt idx="397">
                  <c:v>37.081821439999949</c:v>
                </c:pt>
                <c:pt idx="398">
                  <c:v>37.096664429999997</c:v>
                </c:pt>
                <c:pt idx="399">
                  <c:v>37.120727540000011</c:v>
                </c:pt>
                <c:pt idx="400">
                  <c:v>37.13831711000006</c:v>
                </c:pt>
                <c:pt idx="401">
                  <c:v>37.156791689999999</c:v>
                </c:pt>
                <c:pt idx="402">
                  <c:v>37.176105500000013</c:v>
                </c:pt>
                <c:pt idx="403">
                  <c:v>37.181896209999998</c:v>
                </c:pt>
                <c:pt idx="404">
                  <c:v>37.201442720000003</c:v>
                </c:pt>
                <c:pt idx="405">
                  <c:v>37.221687320000001</c:v>
                </c:pt>
                <c:pt idx="406">
                  <c:v>37.24253082000007</c:v>
                </c:pt>
                <c:pt idx="407">
                  <c:v>37.263877870000002</c:v>
                </c:pt>
                <c:pt idx="408">
                  <c:v>37.285640720000011</c:v>
                </c:pt>
                <c:pt idx="409">
                  <c:v>37.327350620000011</c:v>
                </c:pt>
                <c:pt idx="410">
                  <c:v>37.347595210000001</c:v>
                </c:pt>
                <c:pt idx="411">
                  <c:v>37.368377690000003</c:v>
                </c:pt>
                <c:pt idx="412">
                  <c:v>37.413166050000001</c:v>
                </c:pt>
                <c:pt idx="413">
                  <c:v>37.434768679999998</c:v>
                </c:pt>
                <c:pt idx="414">
                  <c:v>37.456512450000005</c:v>
                </c:pt>
                <c:pt idx="415">
                  <c:v>37.500896449999999</c:v>
                </c:pt>
                <c:pt idx="416">
                  <c:v>37.52216339000006</c:v>
                </c:pt>
                <c:pt idx="417">
                  <c:v>37.543148040000013</c:v>
                </c:pt>
                <c:pt idx="418">
                  <c:v>37.583580019999999</c:v>
                </c:pt>
                <c:pt idx="419">
                  <c:v>37.602787020000001</c:v>
                </c:pt>
                <c:pt idx="420">
                  <c:v>37.621292110000013</c:v>
                </c:pt>
                <c:pt idx="421">
                  <c:v>37.639095310000044</c:v>
                </c:pt>
                <c:pt idx="422">
                  <c:v>37.640441889999998</c:v>
                </c:pt>
                <c:pt idx="423">
                  <c:v>37.657958980000011</c:v>
                </c:pt>
                <c:pt idx="424">
                  <c:v>37.674880979999998</c:v>
                </c:pt>
                <c:pt idx="425">
                  <c:v>37.691272740000059</c:v>
                </c:pt>
                <c:pt idx="426">
                  <c:v>37.707195280000043</c:v>
                </c:pt>
                <c:pt idx="427">
                  <c:v>37.722702030000086</c:v>
                </c:pt>
                <c:pt idx="428">
                  <c:v>37.737850190000003</c:v>
                </c:pt>
                <c:pt idx="429">
                  <c:v>37.752696990000011</c:v>
                </c:pt>
                <c:pt idx="430">
                  <c:v>37.776077270000002</c:v>
                </c:pt>
                <c:pt idx="431">
                  <c:v>37.789783479999997</c:v>
                </c:pt>
                <c:pt idx="432">
                  <c:v>37.803390499999999</c:v>
                </c:pt>
                <c:pt idx="433">
                  <c:v>37.81695938</c:v>
                </c:pt>
                <c:pt idx="434">
                  <c:v>37.824371340000013</c:v>
                </c:pt>
                <c:pt idx="435">
                  <c:v>37.838588710000003</c:v>
                </c:pt>
                <c:pt idx="436">
                  <c:v>37.852897639999995</c:v>
                </c:pt>
                <c:pt idx="437">
                  <c:v>37.867351530000001</c:v>
                </c:pt>
                <c:pt idx="438">
                  <c:v>37.886119840000013</c:v>
                </c:pt>
                <c:pt idx="439">
                  <c:v>37.890377040000011</c:v>
                </c:pt>
                <c:pt idx="440">
                  <c:v>37.894813540000001</c:v>
                </c:pt>
                <c:pt idx="441">
                  <c:v>37.908645630000002</c:v>
                </c:pt>
                <c:pt idx="442">
                  <c:v>37.922874450000002</c:v>
                </c:pt>
                <c:pt idx="443">
                  <c:v>37.941539759999998</c:v>
                </c:pt>
                <c:pt idx="444">
                  <c:v>37.960510250000013</c:v>
                </c:pt>
                <c:pt idx="445">
                  <c:v>37.964984889999997</c:v>
                </c:pt>
                <c:pt idx="446">
                  <c:v>37.955535890000043</c:v>
                </c:pt>
                <c:pt idx="447">
                  <c:v>37.941654209999996</c:v>
                </c:pt>
                <c:pt idx="448">
                  <c:v>37.928127290000013</c:v>
                </c:pt>
                <c:pt idx="449">
                  <c:v>37.920639040000012</c:v>
                </c:pt>
                <c:pt idx="450">
                  <c:v>37.91397095</c:v>
                </c:pt>
                <c:pt idx="451">
                  <c:v>37.920207980000001</c:v>
                </c:pt>
                <c:pt idx="452">
                  <c:v>37.932685850000006</c:v>
                </c:pt>
                <c:pt idx="453">
                  <c:v>37.945491789999998</c:v>
                </c:pt>
                <c:pt idx="454">
                  <c:v>37.958621979999997</c:v>
                </c:pt>
                <c:pt idx="455">
                  <c:v>37.972072600000011</c:v>
                </c:pt>
                <c:pt idx="456">
                  <c:v>37.991718290000044</c:v>
                </c:pt>
                <c:pt idx="457">
                  <c:v>38.005641940000011</c:v>
                </c:pt>
                <c:pt idx="458">
                  <c:v>38.019859310000001</c:v>
                </c:pt>
                <c:pt idx="459">
                  <c:v>38.034351350000001</c:v>
                </c:pt>
                <c:pt idx="460">
                  <c:v>38.049110410000011</c:v>
                </c:pt>
                <c:pt idx="461">
                  <c:v>38.069480900000002</c:v>
                </c:pt>
                <c:pt idx="462">
                  <c:v>38.090023040000013</c:v>
                </c:pt>
                <c:pt idx="463">
                  <c:v>38.105140690000013</c:v>
                </c:pt>
                <c:pt idx="464">
                  <c:v>38.120452880000045</c:v>
                </c:pt>
                <c:pt idx="465">
                  <c:v>38.141166689999999</c:v>
                </c:pt>
                <c:pt idx="466">
                  <c:v>38.146678920000042</c:v>
                </c:pt>
                <c:pt idx="467">
                  <c:v>38.137496950000006</c:v>
                </c:pt>
                <c:pt idx="468">
                  <c:v>38.12268066</c:v>
                </c:pt>
                <c:pt idx="469">
                  <c:v>38.108043670000001</c:v>
                </c:pt>
                <c:pt idx="470">
                  <c:v>38.114543910000002</c:v>
                </c:pt>
                <c:pt idx="471">
                  <c:v>38.135639190000013</c:v>
                </c:pt>
                <c:pt idx="472">
                  <c:v>38.150184629999998</c:v>
                </c:pt>
                <c:pt idx="473">
                  <c:v>38.16490555</c:v>
                </c:pt>
                <c:pt idx="474">
                  <c:v>38.179782870000011</c:v>
                </c:pt>
                <c:pt idx="475">
                  <c:v>38.188709260000003</c:v>
                </c:pt>
                <c:pt idx="476">
                  <c:v>38.198337550000012</c:v>
                </c:pt>
                <c:pt idx="477">
                  <c:v>38.213882449999993</c:v>
                </c:pt>
                <c:pt idx="478">
                  <c:v>38.234867099999995</c:v>
                </c:pt>
                <c:pt idx="479">
                  <c:v>38.240509030000013</c:v>
                </c:pt>
                <c:pt idx="480">
                  <c:v>38.231273650000006</c:v>
                </c:pt>
                <c:pt idx="481">
                  <c:v>38.237621310000002</c:v>
                </c:pt>
                <c:pt idx="482">
                  <c:v>38.259078980000012</c:v>
                </c:pt>
                <c:pt idx="483">
                  <c:v>38.265754700000059</c:v>
                </c:pt>
                <c:pt idx="484">
                  <c:v>38.258094790000001</c:v>
                </c:pt>
                <c:pt idx="485">
                  <c:v>38.243576050000001</c:v>
                </c:pt>
                <c:pt idx="486">
                  <c:v>38.229114530000061</c:v>
                </c:pt>
                <c:pt idx="487">
                  <c:v>38.236648559999999</c:v>
                </c:pt>
                <c:pt idx="488">
                  <c:v>38.24438095</c:v>
                </c:pt>
                <c:pt idx="489">
                  <c:v>38.252296450000003</c:v>
                </c:pt>
                <c:pt idx="490">
                  <c:v>38.274261469999949</c:v>
                </c:pt>
                <c:pt idx="491">
                  <c:v>38.282344820000013</c:v>
                </c:pt>
                <c:pt idx="492">
                  <c:v>38.277023320000012</c:v>
                </c:pt>
                <c:pt idx="493">
                  <c:v>38.263496400000001</c:v>
                </c:pt>
                <c:pt idx="494">
                  <c:v>38.24131775</c:v>
                </c:pt>
                <c:pt idx="495">
                  <c:v>38.227764130000011</c:v>
                </c:pt>
                <c:pt idx="496">
                  <c:v>38.23658752</c:v>
                </c:pt>
                <c:pt idx="497">
                  <c:v>38.245548250000013</c:v>
                </c:pt>
                <c:pt idx="498">
                  <c:v>38.25463104</c:v>
                </c:pt>
                <c:pt idx="499">
                  <c:v>38.276859280000011</c:v>
                </c:pt>
                <c:pt idx="500">
                  <c:v>38.29890060000006</c:v>
                </c:pt>
                <c:pt idx="501">
                  <c:v>38.307964320000004</c:v>
                </c:pt>
                <c:pt idx="502">
                  <c:v>38.317073819999997</c:v>
                </c:pt>
                <c:pt idx="503">
                  <c:v>38.338630680000001</c:v>
                </c:pt>
                <c:pt idx="504">
                  <c:v>38.359889979999949</c:v>
                </c:pt>
                <c:pt idx="505">
                  <c:v>38.36885834000006</c:v>
                </c:pt>
                <c:pt idx="506">
                  <c:v>38.365921020000002</c:v>
                </c:pt>
                <c:pt idx="507">
                  <c:v>38.375110630000044</c:v>
                </c:pt>
                <c:pt idx="508">
                  <c:v>38.396072390000043</c:v>
                </c:pt>
                <c:pt idx="509">
                  <c:v>38.416786189999996</c:v>
                </c:pt>
                <c:pt idx="510">
                  <c:v>38.43723679</c:v>
                </c:pt>
                <c:pt idx="511">
                  <c:v>38.446239469999995</c:v>
                </c:pt>
                <c:pt idx="512">
                  <c:v>38.455265050000001</c:v>
                </c:pt>
                <c:pt idx="513">
                  <c:v>38.475223540000002</c:v>
                </c:pt>
                <c:pt idx="514">
                  <c:v>38.494838710000003</c:v>
                </c:pt>
                <c:pt idx="515">
                  <c:v>38.505393980000044</c:v>
                </c:pt>
                <c:pt idx="516">
                  <c:v>38.50725937</c:v>
                </c:pt>
                <c:pt idx="517">
                  <c:v>38.509262079999999</c:v>
                </c:pt>
                <c:pt idx="518">
                  <c:v>38.511425019999997</c:v>
                </c:pt>
                <c:pt idx="519">
                  <c:v>38.521835330000044</c:v>
                </c:pt>
                <c:pt idx="520">
                  <c:v>38.540084839999999</c:v>
                </c:pt>
                <c:pt idx="521">
                  <c:v>38.557983399999998</c:v>
                </c:pt>
                <c:pt idx="522">
                  <c:v>38.57549667</c:v>
                </c:pt>
                <c:pt idx="523">
                  <c:v>38.58490372</c:v>
                </c:pt>
                <c:pt idx="524">
                  <c:v>38.594150540000044</c:v>
                </c:pt>
                <c:pt idx="525">
                  <c:v>38.610847469999925</c:v>
                </c:pt>
                <c:pt idx="526">
                  <c:v>38.627544400000005</c:v>
                </c:pt>
                <c:pt idx="527">
                  <c:v>38.636478420000003</c:v>
                </c:pt>
                <c:pt idx="528">
                  <c:v>38.628696440000013</c:v>
                </c:pt>
                <c:pt idx="529">
                  <c:v>38.621128080000013</c:v>
                </c:pt>
                <c:pt idx="530">
                  <c:v>38.622547150000003</c:v>
                </c:pt>
                <c:pt idx="531">
                  <c:v>38.615352630000061</c:v>
                </c:pt>
                <c:pt idx="532">
                  <c:v>38.608318330000095</c:v>
                </c:pt>
                <c:pt idx="533">
                  <c:v>38.610225679999999</c:v>
                </c:pt>
                <c:pt idx="534">
                  <c:v>38.61885834000006</c:v>
                </c:pt>
                <c:pt idx="535">
                  <c:v>38.62734222000006</c:v>
                </c:pt>
                <c:pt idx="536">
                  <c:v>38.620750430000044</c:v>
                </c:pt>
                <c:pt idx="537">
                  <c:v>38.605766300000013</c:v>
                </c:pt>
                <c:pt idx="538">
                  <c:v>38.599430080000012</c:v>
                </c:pt>
                <c:pt idx="539">
                  <c:v>38.593215940000086</c:v>
                </c:pt>
                <c:pt idx="540">
                  <c:v>38.587120059999997</c:v>
                </c:pt>
                <c:pt idx="541">
                  <c:v>38.590202330000061</c:v>
                </c:pt>
                <c:pt idx="542">
                  <c:v>38.598999020000043</c:v>
                </c:pt>
                <c:pt idx="543">
                  <c:v>38.613121030000002</c:v>
                </c:pt>
                <c:pt idx="544">
                  <c:v>38.618877409999996</c:v>
                </c:pt>
                <c:pt idx="545">
                  <c:v>38.62480927</c:v>
                </c:pt>
                <c:pt idx="546">
                  <c:v>38.630950930000068</c:v>
                </c:pt>
                <c:pt idx="547">
                  <c:v>38.637317660000001</c:v>
                </c:pt>
                <c:pt idx="548">
                  <c:v>38.652076720000011</c:v>
                </c:pt>
                <c:pt idx="549">
                  <c:v>38.65902328</c:v>
                </c:pt>
                <c:pt idx="550">
                  <c:v>38.666240690000002</c:v>
                </c:pt>
                <c:pt idx="551">
                  <c:v>38.673728940000061</c:v>
                </c:pt>
                <c:pt idx="552">
                  <c:v>38.673095700000012</c:v>
                </c:pt>
                <c:pt idx="553">
                  <c:v>38.681034089999997</c:v>
                </c:pt>
                <c:pt idx="554">
                  <c:v>38.697685240000013</c:v>
                </c:pt>
                <c:pt idx="555">
                  <c:v>38.706115720000085</c:v>
                </c:pt>
                <c:pt idx="556">
                  <c:v>38.714744569999958</c:v>
                </c:pt>
                <c:pt idx="557">
                  <c:v>38.723537450000002</c:v>
                </c:pt>
                <c:pt idx="558">
                  <c:v>38.723930360000068</c:v>
                </c:pt>
                <c:pt idx="559">
                  <c:v>38.71520615</c:v>
                </c:pt>
                <c:pt idx="560">
                  <c:v>38.706325530000043</c:v>
                </c:pt>
                <c:pt idx="561">
                  <c:v>38.715389250000001</c:v>
                </c:pt>
                <c:pt idx="562">
                  <c:v>38.72459030000006</c:v>
                </c:pt>
                <c:pt idx="563">
                  <c:v>38.724864959999998</c:v>
                </c:pt>
                <c:pt idx="564">
                  <c:v>38.715682980000011</c:v>
                </c:pt>
                <c:pt idx="565">
                  <c:v>38.697113040000069</c:v>
                </c:pt>
                <c:pt idx="566">
                  <c:v>38.687774659999995</c:v>
                </c:pt>
                <c:pt idx="567">
                  <c:v>38.678386690000011</c:v>
                </c:pt>
                <c:pt idx="568">
                  <c:v>38.668972020000069</c:v>
                </c:pt>
                <c:pt idx="569">
                  <c:v>38.678070070000011</c:v>
                </c:pt>
                <c:pt idx="570">
                  <c:v>38.696887969999999</c:v>
                </c:pt>
                <c:pt idx="571">
                  <c:v>38.715888980000003</c:v>
                </c:pt>
                <c:pt idx="572">
                  <c:v>38.734928130000043</c:v>
                </c:pt>
                <c:pt idx="573">
                  <c:v>38.753890990000002</c:v>
                </c:pt>
                <c:pt idx="574">
                  <c:v>38.763038640000069</c:v>
                </c:pt>
                <c:pt idx="575">
                  <c:v>38.772075650000012</c:v>
                </c:pt>
                <c:pt idx="576">
                  <c:v>38.781009669999996</c:v>
                </c:pt>
                <c:pt idx="577">
                  <c:v>38.789848330000012</c:v>
                </c:pt>
                <c:pt idx="578">
                  <c:v>38.808650970000002</c:v>
                </c:pt>
                <c:pt idx="579">
                  <c:v>38.82783508</c:v>
                </c:pt>
                <c:pt idx="580">
                  <c:v>38.836742400000006</c:v>
                </c:pt>
                <c:pt idx="581">
                  <c:v>38.845623019999998</c:v>
                </c:pt>
                <c:pt idx="582">
                  <c:v>38.854484559999882</c:v>
                </c:pt>
                <c:pt idx="583">
                  <c:v>38.852153780000002</c:v>
                </c:pt>
                <c:pt idx="584">
                  <c:v>38.841266629999957</c:v>
                </c:pt>
                <c:pt idx="585">
                  <c:v>38.83065414</c:v>
                </c:pt>
                <c:pt idx="586">
                  <c:v>38.828250890000042</c:v>
                </c:pt>
                <c:pt idx="587">
                  <c:v>38.836109159999999</c:v>
                </c:pt>
                <c:pt idx="588">
                  <c:v>38.854850769999949</c:v>
                </c:pt>
                <c:pt idx="589">
                  <c:v>38.874351499999996</c:v>
                </c:pt>
                <c:pt idx="590">
                  <c:v>38.894756320000013</c:v>
                </c:pt>
                <c:pt idx="591">
                  <c:v>38.907417299999999</c:v>
                </c:pt>
                <c:pt idx="592">
                  <c:v>38.920509340000059</c:v>
                </c:pt>
                <c:pt idx="593">
                  <c:v>38.934051509999996</c:v>
                </c:pt>
                <c:pt idx="594">
                  <c:v>38.938045500000001</c:v>
                </c:pt>
                <c:pt idx="595">
                  <c:v>38.94172287</c:v>
                </c:pt>
                <c:pt idx="596">
                  <c:v>38.931468959999997</c:v>
                </c:pt>
                <c:pt idx="597">
                  <c:v>38.921318050000011</c:v>
                </c:pt>
                <c:pt idx="598">
                  <c:v>38.924133300000044</c:v>
                </c:pt>
                <c:pt idx="599">
                  <c:v>38.913822169999996</c:v>
                </c:pt>
                <c:pt idx="600">
                  <c:v>38.903614040000001</c:v>
                </c:pt>
                <c:pt idx="601">
                  <c:v>38.90576935</c:v>
                </c:pt>
                <c:pt idx="602">
                  <c:v>38.895458220000044</c:v>
                </c:pt>
                <c:pt idx="603">
                  <c:v>38.873527529999997</c:v>
                </c:pt>
                <c:pt idx="604">
                  <c:v>38.863651279999999</c:v>
                </c:pt>
                <c:pt idx="605">
                  <c:v>38.853839869999995</c:v>
                </c:pt>
                <c:pt idx="606">
                  <c:v>38.844078059999994</c:v>
                </c:pt>
                <c:pt idx="607">
                  <c:v>38.845256810000002</c:v>
                </c:pt>
                <c:pt idx="608">
                  <c:v>38.846374509999997</c:v>
                </c:pt>
                <c:pt idx="609">
                  <c:v>38.857563019999994</c:v>
                </c:pt>
                <c:pt idx="610">
                  <c:v>38.879425050000002</c:v>
                </c:pt>
                <c:pt idx="611">
                  <c:v>38.902153020000043</c:v>
                </c:pt>
                <c:pt idx="612">
                  <c:v>38.914684299999941</c:v>
                </c:pt>
                <c:pt idx="613">
                  <c:v>38.927574159999999</c:v>
                </c:pt>
                <c:pt idx="614">
                  <c:v>38.952724459999949</c:v>
                </c:pt>
                <c:pt idx="615">
                  <c:v>38.979297639999999</c:v>
                </c:pt>
                <c:pt idx="616">
                  <c:v>39.007572170000003</c:v>
                </c:pt>
                <c:pt idx="617">
                  <c:v>39.037631990000001</c:v>
                </c:pt>
                <c:pt idx="618">
                  <c:v>39.051994319999999</c:v>
                </c:pt>
                <c:pt idx="619">
                  <c:v>39.035152440000068</c:v>
                </c:pt>
                <c:pt idx="620">
                  <c:v>39.018802640000011</c:v>
                </c:pt>
                <c:pt idx="621">
                  <c:v>39.016284939999998</c:v>
                </c:pt>
                <c:pt idx="622">
                  <c:v>39.013633730000002</c:v>
                </c:pt>
                <c:pt idx="623">
                  <c:v>38.997886659999949</c:v>
                </c:pt>
                <c:pt idx="624">
                  <c:v>38.982666019999996</c:v>
                </c:pt>
                <c:pt idx="625">
                  <c:v>38.979923250000006</c:v>
                </c:pt>
                <c:pt idx="626">
                  <c:v>38.976978300000013</c:v>
                </c:pt>
                <c:pt idx="627">
                  <c:v>38.973800659999995</c:v>
                </c:pt>
                <c:pt idx="628">
                  <c:v>38.970359800000011</c:v>
                </c:pt>
                <c:pt idx="629">
                  <c:v>38.966632840000059</c:v>
                </c:pt>
                <c:pt idx="630">
                  <c:v>38.962585450000006</c:v>
                </c:pt>
                <c:pt idx="631">
                  <c:v>38.973224639999998</c:v>
                </c:pt>
                <c:pt idx="632">
                  <c:v>39.000041959999997</c:v>
                </c:pt>
                <c:pt idx="633">
                  <c:v>39.016609189999997</c:v>
                </c:pt>
                <c:pt idx="634">
                  <c:v>39.033645630000002</c:v>
                </c:pt>
                <c:pt idx="635">
                  <c:v>39.063747409999998</c:v>
                </c:pt>
                <c:pt idx="636">
                  <c:v>39.081974029999998</c:v>
                </c:pt>
                <c:pt idx="637">
                  <c:v>39.08718872</c:v>
                </c:pt>
                <c:pt idx="638">
                  <c:v>39.07381058</c:v>
                </c:pt>
                <c:pt idx="639">
                  <c:v>39.04294968</c:v>
                </c:pt>
                <c:pt idx="640">
                  <c:v>39.03001785</c:v>
                </c:pt>
                <c:pt idx="641">
                  <c:v>39.033824920000001</c:v>
                </c:pt>
                <c:pt idx="642">
                  <c:v>39.050891879999995</c:v>
                </c:pt>
                <c:pt idx="643">
                  <c:v>39.068378450000012</c:v>
                </c:pt>
                <c:pt idx="644">
                  <c:v>39.071945190000001</c:v>
                </c:pt>
                <c:pt idx="645">
                  <c:v>39.089832310000013</c:v>
                </c:pt>
                <c:pt idx="646">
                  <c:v>39.108043670000001</c:v>
                </c:pt>
                <c:pt idx="647">
                  <c:v>39.111438750000005</c:v>
                </c:pt>
                <c:pt idx="648">
                  <c:v>39.114662169999995</c:v>
                </c:pt>
                <c:pt idx="649">
                  <c:v>39.117748259999999</c:v>
                </c:pt>
                <c:pt idx="650">
                  <c:v>39.12073898000007</c:v>
                </c:pt>
                <c:pt idx="651">
                  <c:v>39.123668670000001</c:v>
                </c:pt>
                <c:pt idx="652">
                  <c:v>39.126575470000013</c:v>
                </c:pt>
                <c:pt idx="653">
                  <c:v>39.129489900000003</c:v>
                </c:pt>
                <c:pt idx="654">
                  <c:v>39.132419590000012</c:v>
                </c:pt>
                <c:pt idx="655">
                  <c:v>39.151523589999996</c:v>
                </c:pt>
                <c:pt idx="656">
                  <c:v>39.170856479999998</c:v>
                </c:pt>
                <c:pt idx="657">
                  <c:v>39.190326690000013</c:v>
                </c:pt>
                <c:pt idx="658">
                  <c:v>39.209854130000011</c:v>
                </c:pt>
                <c:pt idx="659">
                  <c:v>39.229331970000068</c:v>
                </c:pt>
                <c:pt idx="660">
                  <c:v>39.248661040000002</c:v>
                </c:pt>
                <c:pt idx="661">
                  <c:v>39.267730710000045</c:v>
                </c:pt>
                <c:pt idx="662">
                  <c:v>39.286430360000011</c:v>
                </c:pt>
                <c:pt idx="663">
                  <c:v>39.304649349999998</c:v>
                </c:pt>
                <c:pt idx="664">
                  <c:v>39.335002900000013</c:v>
                </c:pt>
                <c:pt idx="665">
                  <c:v>39.361835479999996</c:v>
                </c:pt>
                <c:pt idx="666">
                  <c:v>39.371543879999997</c:v>
                </c:pt>
                <c:pt idx="667">
                  <c:v>39.36722945999994</c:v>
                </c:pt>
                <c:pt idx="668">
                  <c:v>39.362972260000042</c:v>
                </c:pt>
                <c:pt idx="669">
                  <c:v>39.371509549999999</c:v>
                </c:pt>
                <c:pt idx="670">
                  <c:v>39.389869689999941</c:v>
                </c:pt>
                <c:pt idx="671">
                  <c:v>39.404838559999995</c:v>
                </c:pt>
                <c:pt idx="672">
                  <c:v>39.417030330000003</c:v>
                </c:pt>
                <c:pt idx="673">
                  <c:v>39.427047729999998</c:v>
                </c:pt>
                <c:pt idx="674">
                  <c:v>39.43547058</c:v>
                </c:pt>
                <c:pt idx="675">
                  <c:v>39.441562650000002</c:v>
                </c:pt>
                <c:pt idx="676">
                  <c:v>39.447490689999995</c:v>
                </c:pt>
                <c:pt idx="677">
                  <c:v>39.454341889999995</c:v>
                </c:pt>
                <c:pt idx="678">
                  <c:v>39.461090089999999</c:v>
                </c:pt>
                <c:pt idx="679">
                  <c:v>39.468147280000011</c:v>
                </c:pt>
                <c:pt idx="680">
                  <c:v>39.468147280000011</c:v>
                </c:pt>
                <c:pt idx="681">
                  <c:v>39.479118350000043</c:v>
                </c:pt>
                <c:pt idx="682">
                  <c:v>39.477859499999994</c:v>
                </c:pt>
                <c:pt idx="683">
                  <c:v>39.47072601</c:v>
                </c:pt>
                <c:pt idx="684">
                  <c:v>39.46390533000006</c:v>
                </c:pt>
                <c:pt idx="685">
                  <c:v>39.45698165999994</c:v>
                </c:pt>
                <c:pt idx="686">
                  <c:v>39.449497219999998</c:v>
                </c:pt>
                <c:pt idx="687">
                  <c:v>39.447772980000003</c:v>
                </c:pt>
                <c:pt idx="688">
                  <c:v>39.454311369999999</c:v>
                </c:pt>
                <c:pt idx="689">
                  <c:v>39.461833950000006</c:v>
                </c:pt>
                <c:pt idx="690">
                  <c:v>39.467823029999998</c:v>
                </c:pt>
                <c:pt idx="691">
                  <c:v>39.473777769999998</c:v>
                </c:pt>
                <c:pt idx="692">
                  <c:v>39.479747769999996</c:v>
                </c:pt>
                <c:pt idx="693">
                  <c:v>39.485790250000001</c:v>
                </c:pt>
                <c:pt idx="694">
                  <c:v>39.491962430000001</c:v>
                </c:pt>
                <c:pt idx="695">
                  <c:v>39.497264859999994</c:v>
                </c:pt>
                <c:pt idx="696">
                  <c:v>39.503692630000003</c:v>
                </c:pt>
                <c:pt idx="697">
                  <c:v>39.503692630000003</c:v>
                </c:pt>
                <c:pt idx="698">
                  <c:v>39.515884399999997</c:v>
                </c:pt>
                <c:pt idx="699">
                  <c:v>39.521636960000002</c:v>
                </c:pt>
                <c:pt idx="700">
                  <c:v>39.527542110000013</c:v>
                </c:pt>
                <c:pt idx="701">
                  <c:v>39.533584589999997</c:v>
                </c:pt>
                <c:pt idx="702">
                  <c:v>39.539768220000013</c:v>
                </c:pt>
                <c:pt idx="703">
                  <c:v>39.54607773</c:v>
                </c:pt>
                <c:pt idx="704">
                  <c:v>39.552509310000012</c:v>
                </c:pt>
                <c:pt idx="705">
                  <c:v>39.551750179999999</c:v>
                </c:pt>
                <c:pt idx="706">
                  <c:v>39.551105499999998</c:v>
                </c:pt>
                <c:pt idx="707">
                  <c:v>39.550598140000012</c:v>
                </c:pt>
                <c:pt idx="708">
                  <c:v>39.543205260000001</c:v>
                </c:pt>
                <c:pt idx="709">
                  <c:v>39.535705570000012</c:v>
                </c:pt>
                <c:pt idx="710">
                  <c:v>39.527603150000004</c:v>
                </c:pt>
                <c:pt idx="711">
                  <c:v>39.519954679999998</c:v>
                </c:pt>
                <c:pt idx="712">
                  <c:v>39.512004850000004</c:v>
                </c:pt>
                <c:pt idx="713">
                  <c:v>39.503673550000002</c:v>
                </c:pt>
                <c:pt idx="714">
                  <c:v>39.494892120000003</c:v>
                </c:pt>
                <c:pt idx="715">
                  <c:v>39.485591890000002</c:v>
                </c:pt>
                <c:pt idx="716">
                  <c:v>39.479637150000002</c:v>
                </c:pt>
                <c:pt idx="717">
                  <c:v>39.473808290000001</c:v>
                </c:pt>
                <c:pt idx="718">
                  <c:v>39.477115630000043</c:v>
                </c:pt>
                <c:pt idx="719">
                  <c:v>39.479846950000002</c:v>
                </c:pt>
                <c:pt idx="720">
                  <c:v>39.474216459999994</c:v>
                </c:pt>
                <c:pt idx="721">
                  <c:v>39.468734740000045</c:v>
                </c:pt>
                <c:pt idx="722">
                  <c:v>39.463394170000001</c:v>
                </c:pt>
                <c:pt idx="723">
                  <c:v>39.45529938</c:v>
                </c:pt>
                <c:pt idx="724">
                  <c:v>39.446704859999997</c:v>
                </c:pt>
                <c:pt idx="725">
                  <c:v>39.437534330000013</c:v>
                </c:pt>
                <c:pt idx="726">
                  <c:v>39.432662960000002</c:v>
                </c:pt>
                <c:pt idx="727">
                  <c:v>39.437732700000012</c:v>
                </c:pt>
                <c:pt idx="728">
                  <c:v>39.432067869999997</c:v>
                </c:pt>
                <c:pt idx="729">
                  <c:v>39.412822720000001</c:v>
                </c:pt>
                <c:pt idx="730">
                  <c:v>39.4041748</c:v>
                </c:pt>
                <c:pt idx="731">
                  <c:v>39.394378660000001</c:v>
                </c:pt>
                <c:pt idx="732">
                  <c:v>39.366523740000012</c:v>
                </c:pt>
                <c:pt idx="733">
                  <c:v>39.353595730000002</c:v>
                </c:pt>
                <c:pt idx="734">
                  <c:v>39.339778900000013</c:v>
                </c:pt>
                <c:pt idx="735">
                  <c:v>39.305152890000059</c:v>
                </c:pt>
                <c:pt idx="736">
                  <c:v>39.289295200000012</c:v>
                </c:pt>
                <c:pt idx="737">
                  <c:v>39.293949130000044</c:v>
                </c:pt>
                <c:pt idx="738">
                  <c:v>39.314685819999994</c:v>
                </c:pt>
                <c:pt idx="739">
                  <c:v>39.335033420000002</c:v>
                </c:pt>
                <c:pt idx="740">
                  <c:v>39.340137479999996</c:v>
                </c:pt>
                <c:pt idx="741">
                  <c:v>39.345355990000044</c:v>
                </c:pt>
                <c:pt idx="742">
                  <c:v>39.329830170000001</c:v>
                </c:pt>
                <c:pt idx="743">
                  <c:v>39.291965480000002</c:v>
                </c:pt>
                <c:pt idx="744">
                  <c:v>39.252799990000042</c:v>
                </c:pt>
                <c:pt idx="745">
                  <c:v>39.230728150000012</c:v>
                </c:pt>
                <c:pt idx="746">
                  <c:v>39.208805080000012</c:v>
                </c:pt>
                <c:pt idx="747">
                  <c:v>39.169746400000001</c:v>
                </c:pt>
                <c:pt idx="748">
                  <c:v>39.148593900000044</c:v>
                </c:pt>
                <c:pt idx="749">
                  <c:v>39.144805910000002</c:v>
                </c:pt>
                <c:pt idx="750">
                  <c:v>39.141109470000004</c:v>
                </c:pt>
                <c:pt idx="751">
                  <c:v>39.137504579999998</c:v>
                </c:pt>
                <c:pt idx="752">
                  <c:v>39.117385859999999</c:v>
                </c:pt>
                <c:pt idx="753">
                  <c:v>39.097770690000011</c:v>
                </c:pt>
                <c:pt idx="754">
                  <c:v>39.094631200000002</c:v>
                </c:pt>
                <c:pt idx="755">
                  <c:v>39.091579440000011</c:v>
                </c:pt>
                <c:pt idx="756">
                  <c:v>39.072864529999997</c:v>
                </c:pt>
                <c:pt idx="757">
                  <c:v>39.054714199999999</c:v>
                </c:pt>
                <c:pt idx="758">
                  <c:v>39.052066799999999</c:v>
                </c:pt>
                <c:pt idx="759">
                  <c:v>39.049480440000004</c:v>
                </c:pt>
                <c:pt idx="760">
                  <c:v>39.046955110000013</c:v>
                </c:pt>
                <c:pt idx="761">
                  <c:v>39.044479369999998</c:v>
                </c:pt>
                <c:pt idx="762">
                  <c:v>39.027492520000003</c:v>
                </c:pt>
                <c:pt idx="763">
                  <c:v>38.997367859999997</c:v>
                </c:pt>
                <c:pt idx="764">
                  <c:v>38.983993529999999</c:v>
                </c:pt>
                <c:pt idx="765">
                  <c:v>38.986026759999994</c:v>
                </c:pt>
                <c:pt idx="766">
                  <c:v>38.972877499999996</c:v>
                </c:pt>
                <c:pt idx="767">
                  <c:v>38.945610050000006</c:v>
                </c:pt>
                <c:pt idx="768">
                  <c:v>38.91962814</c:v>
                </c:pt>
                <c:pt idx="769">
                  <c:v>38.907794950000003</c:v>
                </c:pt>
                <c:pt idx="770">
                  <c:v>38.909282679999997</c:v>
                </c:pt>
                <c:pt idx="771">
                  <c:v>38.897525790000003</c:v>
                </c:pt>
                <c:pt idx="772">
                  <c:v>38.87319565</c:v>
                </c:pt>
                <c:pt idx="773">
                  <c:v>38.860778810000042</c:v>
                </c:pt>
                <c:pt idx="774">
                  <c:v>38.848640439999997</c:v>
                </c:pt>
                <c:pt idx="775">
                  <c:v>38.825908660000003</c:v>
                </c:pt>
                <c:pt idx="776">
                  <c:v>38.815082549999993</c:v>
                </c:pt>
                <c:pt idx="777">
                  <c:v>38.804267879999941</c:v>
                </c:pt>
                <c:pt idx="778">
                  <c:v>38.793434140000059</c:v>
                </c:pt>
                <c:pt idx="779">
                  <c:v>38.782566070000001</c:v>
                </c:pt>
                <c:pt idx="780">
                  <c:v>38.771636960000002</c:v>
                </c:pt>
                <c:pt idx="781">
                  <c:v>38.772010800000061</c:v>
                </c:pt>
                <c:pt idx="782">
                  <c:v>38.760913850000044</c:v>
                </c:pt>
                <c:pt idx="783">
                  <c:v>38.73831177000006</c:v>
                </c:pt>
                <c:pt idx="784">
                  <c:v>38.726993560000011</c:v>
                </c:pt>
                <c:pt idx="785">
                  <c:v>38.727001190000003</c:v>
                </c:pt>
                <c:pt idx="786">
                  <c:v>38.715866089999999</c:v>
                </c:pt>
                <c:pt idx="787">
                  <c:v>38.693695070000011</c:v>
                </c:pt>
                <c:pt idx="788">
                  <c:v>38.67180252</c:v>
                </c:pt>
                <c:pt idx="789">
                  <c:v>38.66126251</c:v>
                </c:pt>
                <c:pt idx="790">
                  <c:v>38.650917050000004</c:v>
                </c:pt>
                <c:pt idx="791">
                  <c:v>38.640766140000011</c:v>
                </c:pt>
                <c:pt idx="792">
                  <c:v>38.630817409999999</c:v>
                </c:pt>
                <c:pt idx="793">
                  <c:v>38.610675810000011</c:v>
                </c:pt>
                <c:pt idx="794">
                  <c:v>38.600307459999996</c:v>
                </c:pt>
                <c:pt idx="795">
                  <c:v>38.589931489999998</c:v>
                </c:pt>
                <c:pt idx="796">
                  <c:v>38.570156100000013</c:v>
                </c:pt>
                <c:pt idx="797">
                  <c:v>38.550216669999998</c:v>
                </c:pt>
                <c:pt idx="798">
                  <c:v>38.529972080000043</c:v>
                </c:pt>
                <c:pt idx="799">
                  <c:v>38.509414669999998</c:v>
                </c:pt>
                <c:pt idx="800">
                  <c:v>38.488601679999995</c:v>
                </c:pt>
                <c:pt idx="801">
                  <c:v>38.478923800000011</c:v>
                </c:pt>
                <c:pt idx="802">
                  <c:v>38.480537409999997</c:v>
                </c:pt>
                <c:pt idx="803">
                  <c:v>38.4708519</c:v>
                </c:pt>
                <c:pt idx="804">
                  <c:v>38.461135860000013</c:v>
                </c:pt>
                <c:pt idx="805">
                  <c:v>38.451385499999994</c:v>
                </c:pt>
                <c:pt idx="806">
                  <c:v>38.441608429999995</c:v>
                </c:pt>
                <c:pt idx="807">
                  <c:v>38.443279269999998</c:v>
                </c:pt>
                <c:pt idx="808">
                  <c:v>38.433494569999958</c:v>
                </c:pt>
                <c:pt idx="809">
                  <c:v>38.423683169999997</c:v>
                </c:pt>
                <c:pt idx="810">
                  <c:v>38.425373080000043</c:v>
                </c:pt>
                <c:pt idx="811">
                  <c:v>38.415561679999996</c:v>
                </c:pt>
                <c:pt idx="812">
                  <c:v>38.405727390000003</c:v>
                </c:pt>
                <c:pt idx="813">
                  <c:v>38.395874020000001</c:v>
                </c:pt>
                <c:pt idx="814">
                  <c:v>38.374309539999999</c:v>
                </c:pt>
                <c:pt idx="815">
                  <c:v>38.362537380000013</c:v>
                </c:pt>
                <c:pt idx="816">
                  <c:v>38.360675810000011</c:v>
                </c:pt>
                <c:pt idx="817">
                  <c:v>38.348796840000013</c:v>
                </c:pt>
                <c:pt idx="818">
                  <c:v>38.33685303</c:v>
                </c:pt>
                <c:pt idx="819">
                  <c:v>38.334888459999924</c:v>
                </c:pt>
                <c:pt idx="820">
                  <c:v>38.332893370000001</c:v>
                </c:pt>
                <c:pt idx="821">
                  <c:v>38.330856320000002</c:v>
                </c:pt>
                <c:pt idx="822">
                  <c:v>38.328781130000003</c:v>
                </c:pt>
                <c:pt idx="823">
                  <c:v>38.326656340000042</c:v>
                </c:pt>
                <c:pt idx="824">
                  <c:v>38.324481959999957</c:v>
                </c:pt>
                <c:pt idx="825">
                  <c:v>38.322246550000003</c:v>
                </c:pt>
                <c:pt idx="826">
                  <c:v>38.332256320000013</c:v>
                </c:pt>
                <c:pt idx="827">
                  <c:v>38.354511259999995</c:v>
                </c:pt>
                <c:pt idx="828">
                  <c:v>38.364501950000005</c:v>
                </c:pt>
                <c:pt idx="829">
                  <c:v>38.374481199999948</c:v>
                </c:pt>
                <c:pt idx="830">
                  <c:v>38.384456629999995</c:v>
                </c:pt>
                <c:pt idx="831">
                  <c:v>38.394420619999998</c:v>
                </c:pt>
                <c:pt idx="832">
                  <c:v>38.404376980000002</c:v>
                </c:pt>
                <c:pt idx="833">
                  <c:v>38.402103420000003</c:v>
                </c:pt>
                <c:pt idx="834">
                  <c:v>38.399753570000001</c:v>
                </c:pt>
                <c:pt idx="835">
                  <c:v>38.409713750000002</c:v>
                </c:pt>
                <c:pt idx="836">
                  <c:v>38.419662479999957</c:v>
                </c:pt>
                <c:pt idx="837">
                  <c:v>38.417259219999998</c:v>
                </c:pt>
                <c:pt idx="838">
                  <c:v>38.427219390000012</c:v>
                </c:pt>
                <c:pt idx="839">
                  <c:v>38.437171940000013</c:v>
                </c:pt>
                <c:pt idx="840">
                  <c:v>38.434722900000011</c:v>
                </c:pt>
                <c:pt idx="841">
                  <c:v>38.422214510000003</c:v>
                </c:pt>
                <c:pt idx="842">
                  <c:v>38.399623869999999</c:v>
                </c:pt>
                <c:pt idx="843">
                  <c:v>38.389640809999996</c:v>
                </c:pt>
                <c:pt idx="844">
                  <c:v>38.392280579999998</c:v>
                </c:pt>
                <c:pt idx="845">
                  <c:v>38.39484405999994</c:v>
                </c:pt>
                <c:pt idx="846">
                  <c:v>38.384876249999998</c:v>
                </c:pt>
                <c:pt idx="847">
                  <c:v>38.374908449999992</c:v>
                </c:pt>
                <c:pt idx="848">
                  <c:v>38.37740706999994</c:v>
                </c:pt>
                <c:pt idx="849">
                  <c:v>38.367439269999998</c:v>
                </c:pt>
                <c:pt idx="850">
                  <c:v>38.357475279999996</c:v>
                </c:pt>
                <c:pt idx="851">
                  <c:v>38.359889979999949</c:v>
                </c:pt>
                <c:pt idx="852">
                  <c:v>38.349914550000001</c:v>
                </c:pt>
                <c:pt idx="853">
                  <c:v>38.339935300000043</c:v>
                </c:pt>
                <c:pt idx="854">
                  <c:v>38.329948430000002</c:v>
                </c:pt>
                <c:pt idx="855">
                  <c:v>38.307590479999995</c:v>
                </c:pt>
                <c:pt idx="856">
                  <c:v>38.29757690000006</c:v>
                </c:pt>
                <c:pt idx="857">
                  <c:v>38.299907680000011</c:v>
                </c:pt>
                <c:pt idx="858">
                  <c:v>38.30217743</c:v>
                </c:pt>
                <c:pt idx="859">
                  <c:v>38.304389950000001</c:v>
                </c:pt>
                <c:pt idx="860">
                  <c:v>38.306549069999996</c:v>
                </c:pt>
                <c:pt idx="861">
                  <c:v>38.30866623</c:v>
                </c:pt>
                <c:pt idx="862">
                  <c:v>38.310737609999997</c:v>
                </c:pt>
                <c:pt idx="863">
                  <c:v>38.312774659999995</c:v>
                </c:pt>
                <c:pt idx="864">
                  <c:v>38.302680969999997</c:v>
                </c:pt>
                <c:pt idx="865">
                  <c:v>38.290515900000095</c:v>
                </c:pt>
                <c:pt idx="866">
                  <c:v>38.288448330000044</c:v>
                </c:pt>
                <c:pt idx="867">
                  <c:v>38.276187900000011</c:v>
                </c:pt>
                <c:pt idx="868">
                  <c:v>38.263862610000011</c:v>
                </c:pt>
                <c:pt idx="869">
                  <c:v>38.251483919999998</c:v>
                </c:pt>
                <c:pt idx="870">
                  <c:v>38.228813170000059</c:v>
                </c:pt>
                <c:pt idx="871">
                  <c:v>38.206127170000002</c:v>
                </c:pt>
                <c:pt idx="872">
                  <c:v>38.195884700000001</c:v>
                </c:pt>
                <c:pt idx="873">
                  <c:v>38.185657499999998</c:v>
                </c:pt>
                <c:pt idx="874">
                  <c:v>38.175453190000013</c:v>
                </c:pt>
                <c:pt idx="875">
                  <c:v>38.165279390000045</c:v>
                </c:pt>
                <c:pt idx="876">
                  <c:v>38.142982480000001</c:v>
                </c:pt>
                <c:pt idx="877">
                  <c:v>38.130893710000002</c:v>
                </c:pt>
                <c:pt idx="878">
                  <c:v>38.11888123</c:v>
                </c:pt>
                <c:pt idx="879">
                  <c:v>38.10696411</c:v>
                </c:pt>
                <c:pt idx="880">
                  <c:v>38.095146180000043</c:v>
                </c:pt>
                <c:pt idx="881">
                  <c:v>38.083431240000003</c:v>
                </c:pt>
                <c:pt idx="882">
                  <c:v>38.071834559999957</c:v>
                </c:pt>
                <c:pt idx="883">
                  <c:v>38.051013950000005</c:v>
                </c:pt>
                <c:pt idx="884">
                  <c:v>38.039752960000044</c:v>
                </c:pt>
                <c:pt idx="885">
                  <c:v>38.037742610000002</c:v>
                </c:pt>
                <c:pt idx="886">
                  <c:v>38.046943659999997</c:v>
                </c:pt>
                <c:pt idx="887">
                  <c:v>38.056205750000004</c:v>
                </c:pt>
                <c:pt idx="888">
                  <c:v>38.054080959999958</c:v>
                </c:pt>
                <c:pt idx="889">
                  <c:v>38.063365940000068</c:v>
                </c:pt>
                <c:pt idx="890">
                  <c:v>38.072719570000011</c:v>
                </c:pt>
                <c:pt idx="891">
                  <c:v>38.082145690000011</c:v>
                </c:pt>
                <c:pt idx="892">
                  <c:v>38.091632840000059</c:v>
                </c:pt>
                <c:pt idx="893">
                  <c:v>38.101184840000002</c:v>
                </c:pt>
                <c:pt idx="894">
                  <c:v>38.110790250000001</c:v>
                </c:pt>
                <c:pt idx="895">
                  <c:v>38.108348850000013</c:v>
                </c:pt>
                <c:pt idx="896">
                  <c:v>38.11795807</c:v>
                </c:pt>
                <c:pt idx="897">
                  <c:v>38.139904020000003</c:v>
                </c:pt>
                <c:pt idx="898">
                  <c:v>38.14968872</c:v>
                </c:pt>
                <c:pt idx="899">
                  <c:v>38.147064209999996</c:v>
                </c:pt>
                <c:pt idx="900">
                  <c:v>38.134700780000003</c:v>
                </c:pt>
                <c:pt idx="901">
                  <c:v>38.122432710000069</c:v>
                </c:pt>
                <c:pt idx="902">
                  <c:v>38.132041930000042</c:v>
                </c:pt>
                <c:pt idx="903">
                  <c:v>38.141689299999996</c:v>
                </c:pt>
                <c:pt idx="904">
                  <c:v>38.138950350000044</c:v>
                </c:pt>
                <c:pt idx="905">
                  <c:v>38.136169430000002</c:v>
                </c:pt>
                <c:pt idx="906">
                  <c:v>38.133361820000012</c:v>
                </c:pt>
                <c:pt idx="907">
                  <c:v>38.130519870000043</c:v>
                </c:pt>
                <c:pt idx="908">
                  <c:v>38.140003200000002</c:v>
                </c:pt>
                <c:pt idx="909">
                  <c:v>38.162040710000042</c:v>
                </c:pt>
                <c:pt idx="910">
                  <c:v>38.184288019999997</c:v>
                </c:pt>
                <c:pt idx="911">
                  <c:v>38.19393921000006</c:v>
                </c:pt>
                <c:pt idx="912">
                  <c:v>38.203582760000003</c:v>
                </c:pt>
                <c:pt idx="913">
                  <c:v>38.213211059999999</c:v>
                </c:pt>
                <c:pt idx="914">
                  <c:v>38.210018160000011</c:v>
                </c:pt>
                <c:pt idx="915">
                  <c:v>38.206756590000012</c:v>
                </c:pt>
                <c:pt idx="916">
                  <c:v>38.216247559999957</c:v>
                </c:pt>
                <c:pt idx="917">
                  <c:v>38.225704190000044</c:v>
                </c:pt>
                <c:pt idx="918">
                  <c:v>38.222179410000059</c:v>
                </c:pt>
                <c:pt idx="919">
                  <c:v>38.218505860000043</c:v>
                </c:pt>
                <c:pt idx="920">
                  <c:v>38.227718350000067</c:v>
                </c:pt>
                <c:pt idx="921">
                  <c:v>38.236888890000003</c:v>
                </c:pt>
                <c:pt idx="922">
                  <c:v>38.232757570000011</c:v>
                </c:pt>
                <c:pt idx="923">
                  <c:v>38.228374480000042</c:v>
                </c:pt>
                <c:pt idx="924">
                  <c:v>38.237182620000013</c:v>
                </c:pt>
                <c:pt idx="925">
                  <c:v>38.245937350000013</c:v>
                </c:pt>
                <c:pt idx="926">
                  <c:v>38.240856170000001</c:v>
                </c:pt>
                <c:pt idx="927">
                  <c:v>38.22709274000006</c:v>
                </c:pt>
                <c:pt idx="928">
                  <c:v>38.213367459999994</c:v>
                </c:pt>
                <c:pt idx="929">
                  <c:v>38.221485140000013</c:v>
                </c:pt>
                <c:pt idx="930">
                  <c:v>38.22950745</c:v>
                </c:pt>
                <c:pt idx="931">
                  <c:v>38.237438200000042</c:v>
                </c:pt>
                <c:pt idx="932">
                  <c:v>38.259834290000001</c:v>
                </c:pt>
                <c:pt idx="933">
                  <c:v>38.267826079999999</c:v>
                </c:pt>
                <c:pt idx="934">
                  <c:v>38.260650630000043</c:v>
                </c:pt>
                <c:pt idx="935">
                  <c:v>38.252853390000013</c:v>
                </c:pt>
                <c:pt idx="936">
                  <c:v>38.260002140000068</c:v>
                </c:pt>
                <c:pt idx="937">
                  <c:v>38.267051700000003</c:v>
                </c:pt>
                <c:pt idx="938">
                  <c:v>38.274009700000001</c:v>
                </c:pt>
                <c:pt idx="939">
                  <c:v>38.297489169999999</c:v>
                </c:pt>
                <c:pt idx="940">
                  <c:v>38.321605679999998</c:v>
                </c:pt>
                <c:pt idx="941">
                  <c:v>38.329059600000001</c:v>
                </c:pt>
                <c:pt idx="942">
                  <c:v>38.33649063</c:v>
                </c:pt>
                <c:pt idx="943">
                  <c:v>38.343917850000004</c:v>
                </c:pt>
                <c:pt idx="944">
                  <c:v>38.332859040000002</c:v>
                </c:pt>
                <c:pt idx="945">
                  <c:v>38.314334869999996</c:v>
                </c:pt>
                <c:pt idx="946">
                  <c:v>38.28966904</c:v>
                </c:pt>
                <c:pt idx="947">
                  <c:v>38.265918730000095</c:v>
                </c:pt>
                <c:pt idx="948">
                  <c:v>38.243049620000001</c:v>
                </c:pt>
                <c:pt idx="949">
                  <c:v>38.221015930000085</c:v>
                </c:pt>
                <c:pt idx="950">
                  <c:v>38.19974899000006</c:v>
                </c:pt>
                <c:pt idx="951">
                  <c:v>38.194461820000001</c:v>
                </c:pt>
                <c:pt idx="952">
                  <c:v>38.189018250000011</c:v>
                </c:pt>
                <c:pt idx="953">
                  <c:v>38.18340302</c:v>
                </c:pt>
                <c:pt idx="954">
                  <c:v>38.177616120000003</c:v>
                </c:pt>
                <c:pt idx="955">
                  <c:v>38.171657559999957</c:v>
                </c:pt>
                <c:pt idx="956">
                  <c:v>38.165515900000095</c:v>
                </c:pt>
                <c:pt idx="957">
                  <c:v>38.159191130000011</c:v>
                </c:pt>
                <c:pt idx="958">
                  <c:v>38.166606900000012</c:v>
                </c:pt>
                <c:pt idx="959">
                  <c:v>38.173557280000011</c:v>
                </c:pt>
                <c:pt idx="960">
                  <c:v>38.166309360000042</c:v>
                </c:pt>
                <c:pt idx="961">
                  <c:v>38.158893589999998</c:v>
                </c:pt>
                <c:pt idx="962">
                  <c:v>38.151313780000002</c:v>
                </c:pt>
                <c:pt idx="963">
                  <c:v>38.14358902</c:v>
                </c:pt>
                <c:pt idx="964">
                  <c:v>38.148818970000043</c:v>
                </c:pt>
                <c:pt idx="965">
                  <c:v>38.153717040000011</c:v>
                </c:pt>
                <c:pt idx="966">
                  <c:v>38.158313750000012</c:v>
                </c:pt>
                <c:pt idx="967">
                  <c:v>38.149753570000001</c:v>
                </c:pt>
                <c:pt idx="968">
                  <c:v>38.141117100000002</c:v>
                </c:pt>
                <c:pt idx="969">
                  <c:v>38.145080569999998</c:v>
                </c:pt>
                <c:pt idx="970">
                  <c:v>38.148838040000044</c:v>
                </c:pt>
                <c:pt idx="971">
                  <c:v>38.139835360000042</c:v>
                </c:pt>
                <c:pt idx="972">
                  <c:v>38.130805970000011</c:v>
                </c:pt>
                <c:pt idx="973">
                  <c:v>38.121757510000002</c:v>
                </c:pt>
                <c:pt idx="974">
                  <c:v>38.100551610000011</c:v>
                </c:pt>
                <c:pt idx="975">
                  <c:v>38.091625210000011</c:v>
                </c:pt>
                <c:pt idx="976">
                  <c:v>38.094638820000043</c:v>
                </c:pt>
                <c:pt idx="977">
                  <c:v>38.085636140000013</c:v>
                </c:pt>
                <c:pt idx="978">
                  <c:v>38.076663969999998</c:v>
                </c:pt>
                <c:pt idx="979">
                  <c:v>38.06772995</c:v>
                </c:pt>
                <c:pt idx="980">
                  <c:v>38.058845519999998</c:v>
                </c:pt>
                <c:pt idx="981">
                  <c:v>38.050014499999996</c:v>
                </c:pt>
                <c:pt idx="982">
                  <c:v>38.030052190000013</c:v>
                </c:pt>
                <c:pt idx="983">
                  <c:v>38.021469119999999</c:v>
                </c:pt>
                <c:pt idx="984">
                  <c:v>38.023906710000013</c:v>
                </c:pt>
                <c:pt idx="985">
                  <c:v>38.015335080000042</c:v>
                </c:pt>
                <c:pt idx="986">
                  <c:v>38.006820679999997</c:v>
                </c:pt>
                <c:pt idx="987">
                  <c:v>37.998359680000043</c:v>
                </c:pt>
                <c:pt idx="988">
                  <c:v>37.98994445999994</c:v>
                </c:pt>
                <c:pt idx="989">
                  <c:v>37.992164610000003</c:v>
                </c:pt>
                <c:pt idx="990">
                  <c:v>37.983741759999994</c:v>
                </c:pt>
                <c:pt idx="991">
                  <c:v>37.975368500000002</c:v>
                </c:pt>
                <c:pt idx="992">
                  <c:v>37.967044829999999</c:v>
                </c:pt>
                <c:pt idx="993">
                  <c:v>37.958774569999996</c:v>
                </c:pt>
                <c:pt idx="994">
                  <c:v>37.960788730000012</c:v>
                </c:pt>
                <c:pt idx="995">
                  <c:v>37.962795260000043</c:v>
                </c:pt>
                <c:pt idx="996">
                  <c:v>37.954483029999949</c:v>
                </c:pt>
                <c:pt idx="997">
                  <c:v>37.946224209999997</c:v>
                </c:pt>
                <c:pt idx="998">
                  <c:v>37.948120120000013</c:v>
                </c:pt>
                <c:pt idx="999">
                  <c:v>37.950004579999948</c:v>
                </c:pt>
                <c:pt idx="1000">
                  <c:v>37.951869959999939</c:v>
                </c:pt>
                <c:pt idx="1001">
                  <c:v>37.94352722</c:v>
                </c:pt>
                <c:pt idx="1002">
                  <c:v>37.935237880000003</c:v>
                </c:pt>
                <c:pt idx="1003">
                  <c:v>37.936992650000001</c:v>
                </c:pt>
                <c:pt idx="1004">
                  <c:v>37.928718570000044</c:v>
                </c:pt>
                <c:pt idx="1005">
                  <c:v>37.920505520000013</c:v>
                </c:pt>
                <c:pt idx="1006">
                  <c:v>37.922149660000002</c:v>
                </c:pt>
                <c:pt idx="1007">
                  <c:v>37.923778530000043</c:v>
                </c:pt>
                <c:pt idx="1008">
                  <c:v>37.915550230000044</c:v>
                </c:pt>
                <c:pt idx="1009">
                  <c:v>37.907386779999996</c:v>
                </c:pt>
                <c:pt idx="1010">
                  <c:v>37.899295810000012</c:v>
                </c:pt>
                <c:pt idx="1011">
                  <c:v>37.89127731</c:v>
                </c:pt>
                <c:pt idx="1012">
                  <c:v>37.883331300000002</c:v>
                </c:pt>
                <c:pt idx="1013">
                  <c:v>37.874061579999925</c:v>
                </c:pt>
                <c:pt idx="1014">
                  <c:v>37.864936830000012</c:v>
                </c:pt>
                <c:pt idx="1015">
                  <c:v>37.855964659999948</c:v>
                </c:pt>
                <c:pt idx="1016">
                  <c:v>37.847148900000001</c:v>
                </c:pt>
                <c:pt idx="1017">
                  <c:v>37.838485720000001</c:v>
                </c:pt>
                <c:pt idx="1018">
                  <c:v>37.829986569999996</c:v>
                </c:pt>
                <c:pt idx="1019">
                  <c:v>37.8216362</c:v>
                </c:pt>
                <c:pt idx="1020">
                  <c:v>37.820457459999957</c:v>
                </c:pt>
                <c:pt idx="1021">
                  <c:v>37.81927872</c:v>
                </c:pt>
                <c:pt idx="1022">
                  <c:v>37.818096159999996</c:v>
                </c:pt>
                <c:pt idx="1023">
                  <c:v>37.816913599999999</c:v>
                </c:pt>
                <c:pt idx="1024">
                  <c:v>37.808860779999996</c:v>
                </c:pt>
                <c:pt idx="1025">
                  <c:v>37.794075010000043</c:v>
                </c:pt>
                <c:pt idx="1026">
                  <c:v>37.787166599999999</c:v>
                </c:pt>
                <c:pt idx="1027">
                  <c:v>37.780147550000002</c:v>
                </c:pt>
                <c:pt idx="1028">
                  <c:v>37.772060390000043</c:v>
                </c:pt>
                <c:pt idx="1029">
                  <c:v>37.771148680000003</c:v>
                </c:pt>
                <c:pt idx="1030">
                  <c:v>37.763015750000044</c:v>
                </c:pt>
                <c:pt idx="1031">
                  <c:v>37.747077940000011</c:v>
                </c:pt>
                <c:pt idx="1032">
                  <c:v>37.730094910000012</c:v>
                </c:pt>
                <c:pt idx="1033">
                  <c:v>37.711746220000002</c:v>
                </c:pt>
                <c:pt idx="1034">
                  <c:v>37.691715240000086</c:v>
                </c:pt>
                <c:pt idx="1035">
                  <c:v>37.680828089999999</c:v>
                </c:pt>
                <c:pt idx="1036">
                  <c:v>37.680564879999999</c:v>
                </c:pt>
                <c:pt idx="1037">
                  <c:v>37.669319150000042</c:v>
                </c:pt>
                <c:pt idx="1038">
                  <c:v>37.645332340000095</c:v>
                </c:pt>
                <c:pt idx="1039">
                  <c:v>37.632320400000012</c:v>
                </c:pt>
                <c:pt idx="1040">
                  <c:v>37.632205960000043</c:v>
                </c:pt>
                <c:pt idx="1041">
                  <c:v>37.632110600000068</c:v>
                </c:pt>
                <c:pt idx="1042">
                  <c:v>37.632030490000012</c:v>
                </c:pt>
                <c:pt idx="1043">
                  <c:v>37.617916110000003</c:v>
                </c:pt>
                <c:pt idx="1044">
                  <c:v>37.603237150000005</c:v>
                </c:pt>
                <c:pt idx="1045">
                  <c:v>37.603538510000043</c:v>
                </c:pt>
                <c:pt idx="1046">
                  <c:v>37.603862759999998</c:v>
                </c:pt>
                <c:pt idx="1047">
                  <c:v>37.604206089999998</c:v>
                </c:pt>
                <c:pt idx="1048">
                  <c:v>37.604572300000044</c:v>
                </c:pt>
                <c:pt idx="1049">
                  <c:v>37.604957579999997</c:v>
                </c:pt>
                <c:pt idx="1050">
                  <c:v>37.605361940000044</c:v>
                </c:pt>
                <c:pt idx="1051">
                  <c:v>37.619564059999995</c:v>
                </c:pt>
                <c:pt idx="1052">
                  <c:v>37.632968900000044</c:v>
                </c:pt>
                <c:pt idx="1053">
                  <c:v>37.633174900000043</c:v>
                </c:pt>
                <c:pt idx="1054">
                  <c:v>37.633399960000013</c:v>
                </c:pt>
                <c:pt idx="1055">
                  <c:v>37.633644099999998</c:v>
                </c:pt>
                <c:pt idx="1056">
                  <c:v>37.633903500000002</c:v>
                </c:pt>
                <c:pt idx="1057">
                  <c:v>37.646148680000003</c:v>
                </c:pt>
                <c:pt idx="1058">
                  <c:v>37.657691959999994</c:v>
                </c:pt>
                <c:pt idx="1059">
                  <c:v>37.657779689999998</c:v>
                </c:pt>
                <c:pt idx="1060">
                  <c:v>37.65788650999994</c:v>
                </c:pt>
                <c:pt idx="1061">
                  <c:v>37.658008580000001</c:v>
                </c:pt>
                <c:pt idx="1062">
                  <c:v>37.658145900000044</c:v>
                </c:pt>
                <c:pt idx="1063">
                  <c:v>37.647216800000002</c:v>
                </c:pt>
                <c:pt idx="1064">
                  <c:v>37.635826110000011</c:v>
                </c:pt>
                <c:pt idx="1065">
                  <c:v>37.647491459999941</c:v>
                </c:pt>
                <c:pt idx="1066">
                  <c:v>37.658489230000001</c:v>
                </c:pt>
                <c:pt idx="1067">
                  <c:v>37.668869020000002</c:v>
                </c:pt>
                <c:pt idx="1068">
                  <c:v>37.687992100000002</c:v>
                </c:pt>
                <c:pt idx="1069">
                  <c:v>37.696819310000059</c:v>
                </c:pt>
                <c:pt idx="1070">
                  <c:v>37.70517731000006</c:v>
                </c:pt>
                <c:pt idx="1071">
                  <c:v>37.713104250000001</c:v>
                </c:pt>
                <c:pt idx="1072">
                  <c:v>37.720634459999999</c:v>
                </c:pt>
                <c:pt idx="1073">
                  <c:v>37.727802280000013</c:v>
                </c:pt>
                <c:pt idx="1074">
                  <c:v>37.734645840000013</c:v>
                </c:pt>
                <c:pt idx="1075">
                  <c:v>37.748207090000001</c:v>
                </c:pt>
                <c:pt idx="1076">
                  <c:v>37.754364009999996</c:v>
                </c:pt>
                <c:pt idx="1077">
                  <c:v>37.76033020000007</c:v>
                </c:pt>
                <c:pt idx="1078">
                  <c:v>37.772850040000044</c:v>
                </c:pt>
                <c:pt idx="1079">
                  <c:v>37.778533940000095</c:v>
                </c:pt>
                <c:pt idx="1080">
                  <c:v>37.777431489999998</c:v>
                </c:pt>
                <c:pt idx="1081">
                  <c:v>37.782966610000003</c:v>
                </c:pt>
                <c:pt idx="1082">
                  <c:v>37.795352940000129</c:v>
                </c:pt>
                <c:pt idx="1083">
                  <c:v>37.800968169999997</c:v>
                </c:pt>
                <c:pt idx="1084">
                  <c:v>37.799480440000011</c:v>
                </c:pt>
                <c:pt idx="1085">
                  <c:v>37.805000310000011</c:v>
                </c:pt>
                <c:pt idx="1086">
                  <c:v>37.817878719999996</c:v>
                </c:pt>
                <c:pt idx="1087">
                  <c:v>37.823516850000011</c:v>
                </c:pt>
                <c:pt idx="1088">
                  <c:v>37.821575160000002</c:v>
                </c:pt>
                <c:pt idx="1089">
                  <c:v>37.82709122</c:v>
                </c:pt>
                <c:pt idx="1090">
                  <c:v>37.832595830000059</c:v>
                </c:pt>
                <c:pt idx="1091">
                  <c:v>37.838088990000003</c:v>
                </c:pt>
                <c:pt idx="1092">
                  <c:v>37.851551059999949</c:v>
                </c:pt>
                <c:pt idx="1093">
                  <c:v>37.865394590000001</c:v>
                </c:pt>
                <c:pt idx="1094">
                  <c:v>37.871006009999995</c:v>
                </c:pt>
                <c:pt idx="1095">
                  <c:v>37.876579280000001</c:v>
                </c:pt>
                <c:pt idx="1096">
                  <c:v>37.88211441</c:v>
                </c:pt>
                <c:pt idx="1097">
                  <c:v>37.887599950000002</c:v>
                </c:pt>
                <c:pt idx="1098">
                  <c:v>37.902004240000011</c:v>
                </c:pt>
                <c:pt idx="1099">
                  <c:v>37.916740419999996</c:v>
                </c:pt>
                <c:pt idx="1100">
                  <c:v>37.922210690000043</c:v>
                </c:pt>
                <c:pt idx="1101">
                  <c:v>37.91818619</c:v>
                </c:pt>
                <c:pt idx="1102">
                  <c:v>37.909011840000012</c:v>
                </c:pt>
                <c:pt idx="1103">
                  <c:v>37.894878390000002</c:v>
                </c:pt>
                <c:pt idx="1104">
                  <c:v>37.889617919999999</c:v>
                </c:pt>
                <c:pt idx="1105">
                  <c:v>37.804271699999994</c:v>
                </c:pt>
                <c:pt idx="1106">
                  <c:v>37.81450272</c:v>
                </c:pt>
                <c:pt idx="1107">
                  <c:v>37.824752810000042</c:v>
                </c:pt>
                <c:pt idx="1108">
                  <c:v>37.835079190000002</c:v>
                </c:pt>
                <c:pt idx="1109">
                  <c:v>37.841903689999995</c:v>
                </c:pt>
                <c:pt idx="1110">
                  <c:v>37.84876251</c:v>
                </c:pt>
                <c:pt idx="1111">
                  <c:v>37.865928650000001</c:v>
                </c:pt>
                <c:pt idx="1112">
                  <c:v>37.87299728</c:v>
                </c:pt>
                <c:pt idx="1113">
                  <c:v>37.862762450000005</c:v>
                </c:pt>
                <c:pt idx="1114">
                  <c:v>37.845710750000002</c:v>
                </c:pt>
                <c:pt idx="1115">
                  <c:v>37.828811650000006</c:v>
                </c:pt>
                <c:pt idx="1116">
                  <c:v>37.81170273</c:v>
                </c:pt>
                <c:pt idx="1117">
                  <c:v>37.804271699999994</c:v>
                </c:pt>
                <c:pt idx="1118">
                  <c:v>37.908885959999999</c:v>
                </c:pt>
                <c:pt idx="1119">
                  <c:v>37.91989899</c:v>
                </c:pt>
                <c:pt idx="1120">
                  <c:v>37.931171419999998</c:v>
                </c:pt>
                <c:pt idx="1121">
                  <c:v>37.935390470000002</c:v>
                </c:pt>
                <c:pt idx="1122">
                  <c:v>37.947238920000011</c:v>
                </c:pt>
                <c:pt idx="1123">
                  <c:v>37.966560360000003</c:v>
                </c:pt>
                <c:pt idx="1124">
                  <c:v>37.978904720000003</c:v>
                </c:pt>
                <c:pt idx="1125">
                  <c:v>37.991523740000012</c:v>
                </c:pt>
                <c:pt idx="1126">
                  <c:v>38.011547089999958</c:v>
                </c:pt>
                <c:pt idx="1127">
                  <c:v>38.031841279999995</c:v>
                </c:pt>
                <c:pt idx="1128">
                  <c:v>38.039279940000043</c:v>
                </c:pt>
                <c:pt idx="1129">
                  <c:v>38.034137730000012</c:v>
                </c:pt>
                <c:pt idx="1130">
                  <c:v>38.029560090000011</c:v>
                </c:pt>
                <c:pt idx="1131">
                  <c:v>38.017280579999948</c:v>
                </c:pt>
                <c:pt idx="1132">
                  <c:v>37.997150420000011</c:v>
                </c:pt>
                <c:pt idx="1133">
                  <c:v>37.977329250000004</c:v>
                </c:pt>
                <c:pt idx="1134">
                  <c:v>37.96564102</c:v>
                </c:pt>
                <c:pt idx="1135">
                  <c:v>37.95418166999994</c:v>
                </c:pt>
                <c:pt idx="1136">
                  <c:v>37.93511581000007</c:v>
                </c:pt>
                <c:pt idx="1137">
                  <c:v>37.916423799999997</c:v>
                </c:pt>
                <c:pt idx="1138">
                  <c:v>37.908885959999999</c:v>
                </c:pt>
                <c:pt idx="1139">
                  <c:v>38.139537810000043</c:v>
                </c:pt>
                <c:pt idx="1140">
                  <c:v>38.144741059999994</c:v>
                </c:pt>
                <c:pt idx="1141">
                  <c:v>38.150524140000002</c:v>
                </c:pt>
                <c:pt idx="1142">
                  <c:v>38.156909940000013</c:v>
                </c:pt>
                <c:pt idx="1143">
                  <c:v>38.171134950000003</c:v>
                </c:pt>
                <c:pt idx="1144">
                  <c:v>38.192871090000011</c:v>
                </c:pt>
                <c:pt idx="1145">
                  <c:v>38.200447080000004</c:v>
                </c:pt>
                <c:pt idx="1146">
                  <c:v>38.194190980000045</c:v>
                </c:pt>
                <c:pt idx="1147">
                  <c:v>38.180278780000002</c:v>
                </c:pt>
                <c:pt idx="1148">
                  <c:v>38.16652298000006</c:v>
                </c:pt>
                <c:pt idx="1149">
                  <c:v>38.161346440000003</c:v>
                </c:pt>
                <c:pt idx="1150">
                  <c:v>38.148017880000012</c:v>
                </c:pt>
                <c:pt idx="1151">
                  <c:v>38.139537810000043</c:v>
                </c:pt>
                <c:pt idx="1152">
                  <c:v>38.080821989999997</c:v>
                </c:pt>
                <c:pt idx="1153">
                  <c:v>38.073181150000003</c:v>
                </c:pt>
                <c:pt idx="1154">
                  <c:v>38.065742490000012</c:v>
                </c:pt>
                <c:pt idx="1155">
                  <c:v>38.079319000000012</c:v>
                </c:pt>
                <c:pt idx="1156">
                  <c:v>38.100311280000042</c:v>
                </c:pt>
                <c:pt idx="1157">
                  <c:v>38.114177699999999</c:v>
                </c:pt>
                <c:pt idx="1158">
                  <c:v>38.128238680000059</c:v>
                </c:pt>
                <c:pt idx="1159">
                  <c:v>38.135433200000044</c:v>
                </c:pt>
                <c:pt idx="1160">
                  <c:v>38.129009250000003</c:v>
                </c:pt>
                <c:pt idx="1161">
                  <c:v>38.115352630000061</c:v>
                </c:pt>
                <c:pt idx="1162">
                  <c:v>38.101902010000003</c:v>
                </c:pt>
                <c:pt idx="1163">
                  <c:v>38.088657380000001</c:v>
                </c:pt>
                <c:pt idx="1164">
                  <c:v>38.080821989999997</c:v>
                </c:pt>
              </c:numCache>
            </c:numRef>
          </c:y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'C:\Users\Dale\Dropbox\LTRANS SEED\Tangier\sim3_may1997\[Sim 3_2.25.2013.xlsx]day 4_May97'!$R$3:$R$502</c:f>
              <c:numCache>
                <c:formatCode>General</c:formatCode>
                <c:ptCount val="500"/>
                <c:pt idx="0">
                  <c:v>-76.183700000000002</c:v>
                </c:pt>
                <c:pt idx="1">
                  <c:v>-76.182299999999998</c:v>
                </c:pt>
                <c:pt idx="2">
                  <c:v>-76.202299999999994</c:v>
                </c:pt>
                <c:pt idx="3">
                  <c:v>-76.145600000000002</c:v>
                </c:pt>
                <c:pt idx="4">
                  <c:v>-76.143900000000002</c:v>
                </c:pt>
                <c:pt idx="5">
                  <c:v>-75.933700000000002</c:v>
                </c:pt>
                <c:pt idx="6">
                  <c:v>-76.223600000000005</c:v>
                </c:pt>
                <c:pt idx="7">
                  <c:v>-76.141200000000026</c:v>
                </c:pt>
                <c:pt idx="8">
                  <c:v>-76.184600000000003</c:v>
                </c:pt>
                <c:pt idx="9">
                  <c:v>-76.212199999999996</c:v>
                </c:pt>
                <c:pt idx="10">
                  <c:v>-76.166200000000003</c:v>
                </c:pt>
                <c:pt idx="11">
                  <c:v>-76.161699999999996</c:v>
                </c:pt>
                <c:pt idx="12">
                  <c:v>-76.142899999999983</c:v>
                </c:pt>
                <c:pt idx="13">
                  <c:v>-76.191000000000003</c:v>
                </c:pt>
                <c:pt idx="14">
                  <c:v>-76.175999999999988</c:v>
                </c:pt>
                <c:pt idx="15">
                  <c:v>-76.15779999999998</c:v>
                </c:pt>
                <c:pt idx="16">
                  <c:v>-76.183399999999978</c:v>
                </c:pt>
                <c:pt idx="17">
                  <c:v>-76.185499999999948</c:v>
                </c:pt>
                <c:pt idx="18">
                  <c:v>-76.18519999999998</c:v>
                </c:pt>
                <c:pt idx="19">
                  <c:v>-76.076499999999982</c:v>
                </c:pt>
                <c:pt idx="20">
                  <c:v>-76.182899999999989</c:v>
                </c:pt>
                <c:pt idx="21">
                  <c:v>-75.912600000000026</c:v>
                </c:pt>
                <c:pt idx="22">
                  <c:v>-76.299600000000027</c:v>
                </c:pt>
                <c:pt idx="23">
                  <c:v>-75.932400000000001</c:v>
                </c:pt>
                <c:pt idx="24">
                  <c:v>-76.197900000000004</c:v>
                </c:pt>
                <c:pt idx="25">
                  <c:v>-76.090999999999994</c:v>
                </c:pt>
                <c:pt idx="26">
                  <c:v>-76.157299999999992</c:v>
                </c:pt>
                <c:pt idx="27">
                  <c:v>-75.952000000000012</c:v>
                </c:pt>
                <c:pt idx="28">
                  <c:v>-76.175299999999979</c:v>
                </c:pt>
                <c:pt idx="29">
                  <c:v>-76.184799999999981</c:v>
                </c:pt>
                <c:pt idx="30">
                  <c:v>-76.211400000000026</c:v>
                </c:pt>
                <c:pt idx="31">
                  <c:v>-76.196200000000005</c:v>
                </c:pt>
                <c:pt idx="32">
                  <c:v>-76.155499999999989</c:v>
                </c:pt>
                <c:pt idx="33">
                  <c:v>-75.946200000000104</c:v>
                </c:pt>
                <c:pt idx="34">
                  <c:v>-76.18559999999998</c:v>
                </c:pt>
                <c:pt idx="35">
                  <c:v>-76.123999999999981</c:v>
                </c:pt>
                <c:pt idx="36">
                  <c:v>-76.181600000000003</c:v>
                </c:pt>
                <c:pt idx="37">
                  <c:v>-76.191300000000012</c:v>
                </c:pt>
                <c:pt idx="38">
                  <c:v>-76.159799999999919</c:v>
                </c:pt>
                <c:pt idx="39">
                  <c:v>-76.151200000000003</c:v>
                </c:pt>
                <c:pt idx="40">
                  <c:v>-76.155099999999948</c:v>
                </c:pt>
                <c:pt idx="41">
                  <c:v>-76.081700000000012</c:v>
                </c:pt>
                <c:pt idx="42">
                  <c:v>-75.918999999999997</c:v>
                </c:pt>
                <c:pt idx="43">
                  <c:v>-76.091300000000004</c:v>
                </c:pt>
                <c:pt idx="44">
                  <c:v>-76.167299999999997</c:v>
                </c:pt>
                <c:pt idx="45">
                  <c:v>-76.082799999999978</c:v>
                </c:pt>
                <c:pt idx="46">
                  <c:v>-76.078899999999948</c:v>
                </c:pt>
                <c:pt idx="47">
                  <c:v>-75.911800000000085</c:v>
                </c:pt>
                <c:pt idx="48">
                  <c:v>-76.178899999999913</c:v>
                </c:pt>
                <c:pt idx="49">
                  <c:v>-76.170999999999978</c:v>
                </c:pt>
                <c:pt idx="50">
                  <c:v>-75.912400000000005</c:v>
                </c:pt>
                <c:pt idx="51">
                  <c:v>-76.171599999999998</c:v>
                </c:pt>
                <c:pt idx="52">
                  <c:v>-76.07859999999998</c:v>
                </c:pt>
                <c:pt idx="53">
                  <c:v>-76.150299999999987</c:v>
                </c:pt>
                <c:pt idx="54">
                  <c:v>-76.176999999999978</c:v>
                </c:pt>
                <c:pt idx="55">
                  <c:v>-76.134399999999999</c:v>
                </c:pt>
                <c:pt idx="56">
                  <c:v>-76.139600000000002</c:v>
                </c:pt>
                <c:pt idx="57">
                  <c:v>-76.213899999999995</c:v>
                </c:pt>
                <c:pt idx="58">
                  <c:v>-76.100499999999982</c:v>
                </c:pt>
                <c:pt idx="59">
                  <c:v>-76.172599999999989</c:v>
                </c:pt>
                <c:pt idx="60">
                  <c:v>-76.191800000000001</c:v>
                </c:pt>
                <c:pt idx="61">
                  <c:v>-76.176499999999919</c:v>
                </c:pt>
                <c:pt idx="62">
                  <c:v>-76.088899999999981</c:v>
                </c:pt>
                <c:pt idx="63">
                  <c:v>-76.1541</c:v>
                </c:pt>
                <c:pt idx="64">
                  <c:v>-76.204800000000006</c:v>
                </c:pt>
                <c:pt idx="65">
                  <c:v>-76.148899999999998</c:v>
                </c:pt>
                <c:pt idx="66">
                  <c:v>-76.172699999999978</c:v>
                </c:pt>
                <c:pt idx="67">
                  <c:v>-76.183300000000003</c:v>
                </c:pt>
                <c:pt idx="68">
                  <c:v>-76.191199999999995</c:v>
                </c:pt>
                <c:pt idx="69">
                  <c:v>-76.155899999999988</c:v>
                </c:pt>
                <c:pt idx="70">
                  <c:v>-76.179499999999948</c:v>
                </c:pt>
                <c:pt idx="71">
                  <c:v>-76.185899999999918</c:v>
                </c:pt>
                <c:pt idx="72">
                  <c:v>-76.1965</c:v>
                </c:pt>
                <c:pt idx="73">
                  <c:v>-75.930899999999994</c:v>
                </c:pt>
                <c:pt idx="74">
                  <c:v>-76.144900000000007</c:v>
                </c:pt>
                <c:pt idx="75">
                  <c:v>-76.190600000000003</c:v>
                </c:pt>
                <c:pt idx="76">
                  <c:v>-75.915400000000005</c:v>
                </c:pt>
                <c:pt idx="77">
                  <c:v>-76.136499999999998</c:v>
                </c:pt>
                <c:pt idx="78">
                  <c:v>-76.077100000000002</c:v>
                </c:pt>
                <c:pt idx="79">
                  <c:v>-76.152699999999982</c:v>
                </c:pt>
                <c:pt idx="80">
                  <c:v>-76.168300000000002</c:v>
                </c:pt>
                <c:pt idx="81">
                  <c:v>-76.1922</c:v>
                </c:pt>
                <c:pt idx="82">
                  <c:v>-76.156999999999982</c:v>
                </c:pt>
                <c:pt idx="83">
                  <c:v>-76.165699999999987</c:v>
                </c:pt>
                <c:pt idx="84">
                  <c:v>-76.164500000000004</c:v>
                </c:pt>
                <c:pt idx="85">
                  <c:v>-76.158099999999948</c:v>
                </c:pt>
                <c:pt idx="86">
                  <c:v>-75.936499999999995</c:v>
                </c:pt>
                <c:pt idx="87">
                  <c:v>-76.190899999999999</c:v>
                </c:pt>
                <c:pt idx="88">
                  <c:v>-76.196299999999994</c:v>
                </c:pt>
                <c:pt idx="89">
                  <c:v>-76.090700000000012</c:v>
                </c:pt>
                <c:pt idx="90">
                  <c:v>-76.156899999999979</c:v>
                </c:pt>
                <c:pt idx="91">
                  <c:v>-76.093900000000005</c:v>
                </c:pt>
                <c:pt idx="92">
                  <c:v>-75.904399999999995</c:v>
                </c:pt>
                <c:pt idx="93">
                  <c:v>-76.188399999999959</c:v>
                </c:pt>
                <c:pt idx="94">
                  <c:v>-76.158699999999982</c:v>
                </c:pt>
                <c:pt idx="95">
                  <c:v>-76.197599999999994</c:v>
                </c:pt>
                <c:pt idx="96">
                  <c:v>-75.931600000000088</c:v>
                </c:pt>
                <c:pt idx="97">
                  <c:v>-76.165399999999948</c:v>
                </c:pt>
                <c:pt idx="98">
                  <c:v>-76.081199999999995</c:v>
                </c:pt>
                <c:pt idx="99">
                  <c:v>-76.0839</c:v>
                </c:pt>
                <c:pt idx="100">
                  <c:v>-76.172599999999989</c:v>
                </c:pt>
                <c:pt idx="101">
                  <c:v>-76.167100000000005</c:v>
                </c:pt>
                <c:pt idx="102">
                  <c:v>-75.954800000000006</c:v>
                </c:pt>
                <c:pt idx="103">
                  <c:v>-76.13209999999998</c:v>
                </c:pt>
                <c:pt idx="104">
                  <c:v>-76.194800000000001</c:v>
                </c:pt>
                <c:pt idx="105">
                  <c:v>-75.905199999999994</c:v>
                </c:pt>
                <c:pt idx="106">
                  <c:v>-76.281999999999996</c:v>
                </c:pt>
                <c:pt idx="107">
                  <c:v>-75.929400000000001</c:v>
                </c:pt>
                <c:pt idx="108">
                  <c:v>-75.925899999999999</c:v>
                </c:pt>
                <c:pt idx="109">
                  <c:v>-76.167900000000003</c:v>
                </c:pt>
                <c:pt idx="110">
                  <c:v>-76.138899999999978</c:v>
                </c:pt>
                <c:pt idx="111">
                  <c:v>-75.939800000000005</c:v>
                </c:pt>
                <c:pt idx="112">
                  <c:v>-75.916600000000116</c:v>
                </c:pt>
                <c:pt idx="113">
                  <c:v>-76.168099999999981</c:v>
                </c:pt>
                <c:pt idx="114">
                  <c:v>-76.163200000000003</c:v>
                </c:pt>
                <c:pt idx="115">
                  <c:v>-76.1173</c:v>
                </c:pt>
                <c:pt idx="116">
                  <c:v>-75.933600000000027</c:v>
                </c:pt>
                <c:pt idx="117">
                  <c:v>-76.166600000000003</c:v>
                </c:pt>
                <c:pt idx="118">
                  <c:v>-76.167599999999993</c:v>
                </c:pt>
                <c:pt idx="119">
                  <c:v>-75.938000000000002</c:v>
                </c:pt>
                <c:pt idx="120">
                  <c:v>-76.179899999999989</c:v>
                </c:pt>
                <c:pt idx="121">
                  <c:v>-76.152599999999978</c:v>
                </c:pt>
                <c:pt idx="122">
                  <c:v>-76.138899999999978</c:v>
                </c:pt>
                <c:pt idx="123">
                  <c:v>-75.933000000000007</c:v>
                </c:pt>
                <c:pt idx="124">
                  <c:v>-76.168099999999981</c:v>
                </c:pt>
                <c:pt idx="125">
                  <c:v>-76.188899999999919</c:v>
                </c:pt>
                <c:pt idx="126">
                  <c:v>-76.174999999999983</c:v>
                </c:pt>
                <c:pt idx="127">
                  <c:v>-76.164400000000001</c:v>
                </c:pt>
                <c:pt idx="128">
                  <c:v>-76.096100000000007</c:v>
                </c:pt>
                <c:pt idx="129">
                  <c:v>-75.9311000000001</c:v>
                </c:pt>
                <c:pt idx="130">
                  <c:v>-75.936899999999994</c:v>
                </c:pt>
                <c:pt idx="131">
                  <c:v>-75.914500000000118</c:v>
                </c:pt>
                <c:pt idx="132">
                  <c:v>-76.144300000000001</c:v>
                </c:pt>
                <c:pt idx="133">
                  <c:v>-75.982500000000002</c:v>
                </c:pt>
                <c:pt idx="134">
                  <c:v>-76.152899999999988</c:v>
                </c:pt>
                <c:pt idx="135">
                  <c:v>-76.170499999999919</c:v>
                </c:pt>
                <c:pt idx="136">
                  <c:v>-75.939300000000003</c:v>
                </c:pt>
                <c:pt idx="137">
                  <c:v>-76.154999999999987</c:v>
                </c:pt>
                <c:pt idx="138">
                  <c:v>-76.094499999999996</c:v>
                </c:pt>
                <c:pt idx="139">
                  <c:v>-76.2209</c:v>
                </c:pt>
                <c:pt idx="140">
                  <c:v>-76.064600000000027</c:v>
                </c:pt>
                <c:pt idx="141">
                  <c:v>-76.159199999999998</c:v>
                </c:pt>
                <c:pt idx="142">
                  <c:v>-76.090599999999995</c:v>
                </c:pt>
                <c:pt idx="143">
                  <c:v>-76.175199999999919</c:v>
                </c:pt>
                <c:pt idx="144">
                  <c:v>-76.124099999999999</c:v>
                </c:pt>
                <c:pt idx="145">
                  <c:v>-76.143500000000003</c:v>
                </c:pt>
                <c:pt idx="146">
                  <c:v>-75.923199999999994</c:v>
                </c:pt>
                <c:pt idx="147">
                  <c:v>-76.157699999999991</c:v>
                </c:pt>
                <c:pt idx="148">
                  <c:v>-76.170299999999983</c:v>
                </c:pt>
                <c:pt idx="149">
                  <c:v>-76.106200000000001</c:v>
                </c:pt>
                <c:pt idx="150">
                  <c:v>-76.155099999999948</c:v>
                </c:pt>
                <c:pt idx="151">
                  <c:v>-76.085399999999979</c:v>
                </c:pt>
                <c:pt idx="152">
                  <c:v>-76.109499999999983</c:v>
                </c:pt>
                <c:pt idx="153">
                  <c:v>-75.920699999999997</c:v>
                </c:pt>
                <c:pt idx="154">
                  <c:v>-76.188699999999983</c:v>
                </c:pt>
                <c:pt idx="155">
                  <c:v>-76.173799999999915</c:v>
                </c:pt>
                <c:pt idx="156">
                  <c:v>-76.155599999999978</c:v>
                </c:pt>
                <c:pt idx="157">
                  <c:v>-76.096800000000002</c:v>
                </c:pt>
                <c:pt idx="158">
                  <c:v>-76.199399999999983</c:v>
                </c:pt>
                <c:pt idx="159">
                  <c:v>-76.159799999999919</c:v>
                </c:pt>
                <c:pt idx="160">
                  <c:v>-76.093999999999994</c:v>
                </c:pt>
                <c:pt idx="161">
                  <c:v>-76.163600000000002</c:v>
                </c:pt>
                <c:pt idx="162">
                  <c:v>-75.918700000000001</c:v>
                </c:pt>
                <c:pt idx="163">
                  <c:v>-76.161100000000005</c:v>
                </c:pt>
                <c:pt idx="164">
                  <c:v>-75.910000000000025</c:v>
                </c:pt>
                <c:pt idx="165">
                  <c:v>-76.163600000000002</c:v>
                </c:pt>
                <c:pt idx="166">
                  <c:v>-76.167100000000005</c:v>
                </c:pt>
                <c:pt idx="167">
                  <c:v>-76.172399999999868</c:v>
                </c:pt>
                <c:pt idx="168">
                  <c:v>-75.927200000000084</c:v>
                </c:pt>
                <c:pt idx="169">
                  <c:v>-76.182899999999989</c:v>
                </c:pt>
                <c:pt idx="170">
                  <c:v>-75.901900000000026</c:v>
                </c:pt>
                <c:pt idx="171">
                  <c:v>-75.911700000000025</c:v>
                </c:pt>
                <c:pt idx="172">
                  <c:v>-75.914800000000085</c:v>
                </c:pt>
                <c:pt idx="173">
                  <c:v>-76.092299999999994</c:v>
                </c:pt>
                <c:pt idx="174">
                  <c:v>-76.169899999999998</c:v>
                </c:pt>
                <c:pt idx="175">
                  <c:v>-76.174399999999949</c:v>
                </c:pt>
                <c:pt idx="176">
                  <c:v>-76.198700000000002</c:v>
                </c:pt>
                <c:pt idx="177">
                  <c:v>-76.156099999999981</c:v>
                </c:pt>
                <c:pt idx="178">
                  <c:v>-76.123999999999981</c:v>
                </c:pt>
                <c:pt idx="179">
                  <c:v>-76.087599999999995</c:v>
                </c:pt>
                <c:pt idx="180">
                  <c:v>-76.163699999999992</c:v>
                </c:pt>
                <c:pt idx="181">
                  <c:v>-76.083500000000001</c:v>
                </c:pt>
                <c:pt idx="182">
                  <c:v>-75.924400000000006</c:v>
                </c:pt>
                <c:pt idx="183">
                  <c:v>-75.918600000000026</c:v>
                </c:pt>
                <c:pt idx="184">
                  <c:v>-76.076700000000002</c:v>
                </c:pt>
                <c:pt idx="185">
                  <c:v>-75.947600000000136</c:v>
                </c:pt>
                <c:pt idx="186">
                  <c:v>-76.184699999999992</c:v>
                </c:pt>
                <c:pt idx="187">
                  <c:v>-76.168799999999948</c:v>
                </c:pt>
                <c:pt idx="188">
                  <c:v>-76.161000000000001</c:v>
                </c:pt>
                <c:pt idx="189">
                  <c:v>-76.078699999999998</c:v>
                </c:pt>
                <c:pt idx="190">
                  <c:v>-76.159099999999981</c:v>
                </c:pt>
                <c:pt idx="191">
                  <c:v>-76.177399999999949</c:v>
                </c:pt>
                <c:pt idx="192">
                  <c:v>-76.086699999999993</c:v>
                </c:pt>
                <c:pt idx="193">
                  <c:v>-76.215900000000005</c:v>
                </c:pt>
                <c:pt idx="194">
                  <c:v>-76.092600000000004</c:v>
                </c:pt>
                <c:pt idx="195">
                  <c:v>-76.161600000000007</c:v>
                </c:pt>
                <c:pt idx="196">
                  <c:v>-75.913700000000006</c:v>
                </c:pt>
                <c:pt idx="197">
                  <c:v>-75.924800000000005</c:v>
                </c:pt>
                <c:pt idx="198">
                  <c:v>-76.140600000000006</c:v>
                </c:pt>
                <c:pt idx="199">
                  <c:v>-76.164599999999993</c:v>
                </c:pt>
                <c:pt idx="200">
                  <c:v>-76.194199999999995</c:v>
                </c:pt>
                <c:pt idx="201">
                  <c:v>-75.988600000000005</c:v>
                </c:pt>
                <c:pt idx="202">
                  <c:v>-76.166399999999982</c:v>
                </c:pt>
                <c:pt idx="203">
                  <c:v>-76.186199999999999</c:v>
                </c:pt>
                <c:pt idx="204">
                  <c:v>-76.163899999999998</c:v>
                </c:pt>
                <c:pt idx="205">
                  <c:v>-75.916300000000007</c:v>
                </c:pt>
                <c:pt idx="206">
                  <c:v>-76.166200000000003</c:v>
                </c:pt>
                <c:pt idx="207">
                  <c:v>-76.108399999999989</c:v>
                </c:pt>
                <c:pt idx="208">
                  <c:v>-76.101299999999995</c:v>
                </c:pt>
                <c:pt idx="209">
                  <c:v>-76.197199999999995</c:v>
                </c:pt>
                <c:pt idx="210">
                  <c:v>-76.088099999999983</c:v>
                </c:pt>
                <c:pt idx="211">
                  <c:v>-76.160899999999998</c:v>
                </c:pt>
                <c:pt idx="212">
                  <c:v>-76.186199999999999</c:v>
                </c:pt>
                <c:pt idx="213">
                  <c:v>-76.008099999999999</c:v>
                </c:pt>
                <c:pt idx="214">
                  <c:v>-76.161699999999996</c:v>
                </c:pt>
                <c:pt idx="215">
                  <c:v>-76.151899999999998</c:v>
                </c:pt>
                <c:pt idx="216">
                  <c:v>-76.303299999999993</c:v>
                </c:pt>
                <c:pt idx="217">
                  <c:v>-76.173699999999982</c:v>
                </c:pt>
                <c:pt idx="218">
                  <c:v>-76.226200000000006</c:v>
                </c:pt>
                <c:pt idx="219">
                  <c:v>-76.1691</c:v>
                </c:pt>
                <c:pt idx="220">
                  <c:v>-76.162099999999981</c:v>
                </c:pt>
                <c:pt idx="221">
                  <c:v>-76.185399999999959</c:v>
                </c:pt>
                <c:pt idx="222">
                  <c:v>-76.190399999999983</c:v>
                </c:pt>
                <c:pt idx="223">
                  <c:v>-76.246399999999994</c:v>
                </c:pt>
                <c:pt idx="224">
                  <c:v>-76.216300000000004</c:v>
                </c:pt>
                <c:pt idx="225">
                  <c:v>-76.073399999999978</c:v>
                </c:pt>
                <c:pt idx="226">
                  <c:v>-76.220200000000006</c:v>
                </c:pt>
                <c:pt idx="227">
                  <c:v>-76.172499999999914</c:v>
                </c:pt>
                <c:pt idx="228">
                  <c:v>-76.077100000000002</c:v>
                </c:pt>
                <c:pt idx="229">
                  <c:v>-75.932699999999997</c:v>
                </c:pt>
                <c:pt idx="230">
                  <c:v>-75.927000000000007</c:v>
                </c:pt>
                <c:pt idx="231">
                  <c:v>-76.201300000000003</c:v>
                </c:pt>
                <c:pt idx="232">
                  <c:v>-76.148499999999999</c:v>
                </c:pt>
                <c:pt idx="233">
                  <c:v>-76.255499999999998</c:v>
                </c:pt>
                <c:pt idx="234">
                  <c:v>-76.114400000000003</c:v>
                </c:pt>
                <c:pt idx="235">
                  <c:v>-75.924899999999994</c:v>
                </c:pt>
                <c:pt idx="236">
                  <c:v>-76.166899999999998</c:v>
                </c:pt>
                <c:pt idx="237">
                  <c:v>-76.163699999999992</c:v>
                </c:pt>
                <c:pt idx="238">
                  <c:v>-75.922600000000003</c:v>
                </c:pt>
                <c:pt idx="239">
                  <c:v>-75.926699999999997</c:v>
                </c:pt>
                <c:pt idx="240">
                  <c:v>-75.929500000000004</c:v>
                </c:pt>
                <c:pt idx="241">
                  <c:v>-76.129699999999985</c:v>
                </c:pt>
                <c:pt idx="242">
                  <c:v>-76.147099999999995</c:v>
                </c:pt>
                <c:pt idx="243">
                  <c:v>-76.170599999999979</c:v>
                </c:pt>
                <c:pt idx="244">
                  <c:v>-76.162799999999919</c:v>
                </c:pt>
                <c:pt idx="245">
                  <c:v>-76.169699999999992</c:v>
                </c:pt>
                <c:pt idx="246">
                  <c:v>-76.139600000000002</c:v>
                </c:pt>
                <c:pt idx="247">
                  <c:v>-76.165799999999948</c:v>
                </c:pt>
                <c:pt idx="248">
                  <c:v>-76.099900000000005</c:v>
                </c:pt>
                <c:pt idx="249">
                  <c:v>-76.182399999999959</c:v>
                </c:pt>
                <c:pt idx="250">
                  <c:v>-76.188299999999998</c:v>
                </c:pt>
                <c:pt idx="251">
                  <c:v>-76.195300000000003</c:v>
                </c:pt>
                <c:pt idx="252">
                  <c:v>-76.172299999999979</c:v>
                </c:pt>
                <c:pt idx="253">
                  <c:v>-76.164699999999996</c:v>
                </c:pt>
                <c:pt idx="254">
                  <c:v>-76.162599999999998</c:v>
                </c:pt>
                <c:pt idx="255">
                  <c:v>-76.18389999999998</c:v>
                </c:pt>
                <c:pt idx="256">
                  <c:v>-76.104399999999998</c:v>
                </c:pt>
                <c:pt idx="257">
                  <c:v>-76.157200000000003</c:v>
                </c:pt>
                <c:pt idx="258">
                  <c:v>-76.175299999999979</c:v>
                </c:pt>
                <c:pt idx="259">
                  <c:v>-76.111099999999993</c:v>
                </c:pt>
                <c:pt idx="260">
                  <c:v>-76.083799999999982</c:v>
                </c:pt>
                <c:pt idx="261">
                  <c:v>-75.917300000000026</c:v>
                </c:pt>
                <c:pt idx="262">
                  <c:v>-76.15779999999998</c:v>
                </c:pt>
                <c:pt idx="263">
                  <c:v>-76.184399999999982</c:v>
                </c:pt>
                <c:pt idx="264">
                  <c:v>-76.163799999999981</c:v>
                </c:pt>
                <c:pt idx="265">
                  <c:v>-76.091700000000003</c:v>
                </c:pt>
                <c:pt idx="266">
                  <c:v>-75.939400000000006</c:v>
                </c:pt>
                <c:pt idx="267">
                  <c:v>-75.940700000000007</c:v>
                </c:pt>
                <c:pt idx="268">
                  <c:v>-76.216399999999993</c:v>
                </c:pt>
                <c:pt idx="269">
                  <c:v>-76.23</c:v>
                </c:pt>
                <c:pt idx="270">
                  <c:v>-76.169699999999992</c:v>
                </c:pt>
                <c:pt idx="271">
                  <c:v>-76.165399999999948</c:v>
                </c:pt>
                <c:pt idx="272">
                  <c:v>-76.191900000000004</c:v>
                </c:pt>
                <c:pt idx="273">
                  <c:v>-76.195499999999981</c:v>
                </c:pt>
                <c:pt idx="274">
                  <c:v>-76.090700000000012</c:v>
                </c:pt>
                <c:pt idx="275">
                  <c:v>-76.146199999999993</c:v>
                </c:pt>
                <c:pt idx="276">
                  <c:v>-75.935300000000012</c:v>
                </c:pt>
                <c:pt idx="277">
                  <c:v>-76.084999999999994</c:v>
                </c:pt>
                <c:pt idx="278">
                  <c:v>-76.058099999999982</c:v>
                </c:pt>
                <c:pt idx="279">
                  <c:v>-76.151499999999999</c:v>
                </c:pt>
                <c:pt idx="280">
                  <c:v>-76.089100000000002</c:v>
                </c:pt>
                <c:pt idx="281">
                  <c:v>-76.1571</c:v>
                </c:pt>
                <c:pt idx="282">
                  <c:v>-75.938900000000004</c:v>
                </c:pt>
                <c:pt idx="283">
                  <c:v>-76.076399999999978</c:v>
                </c:pt>
                <c:pt idx="284">
                  <c:v>-76.084199999999996</c:v>
                </c:pt>
                <c:pt idx="285">
                  <c:v>-76.204200000000085</c:v>
                </c:pt>
                <c:pt idx="286">
                  <c:v>-76.078299999999999</c:v>
                </c:pt>
                <c:pt idx="287">
                  <c:v>-76.162899999999979</c:v>
                </c:pt>
                <c:pt idx="288">
                  <c:v>-76.196600000000004</c:v>
                </c:pt>
                <c:pt idx="289">
                  <c:v>-75.927200000000084</c:v>
                </c:pt>
                <c:pt idx="290">
                  <c:v>-76.160899999999998</c:v>
                </c:pt>
                <c:pt idx="291">
                  <c:v>-76.172299999999979</c:v>
                </c:pt>
                <c:pt idx="292">
                  <c:v>-76.084599999999995</c:v>
                </c:pt>
                <c:pt idx="293">
                  <c:v>-76.080699999999993</c:v>
                </c:pt>
                <c:pt idx="294">
                  <c:v>-76.182999999999979</c:v>
                </c:pt>
                <c:pt idx="295">
                  <c:v>-75.951800000000006</c:v>
                </c:pt>
                <c:pt idx="296">
                  <c:v>-76.156799999999919</c:v>
                </c:pt>
                <c:pt idx="297">
                  <c:v>-75.9174000000001</c:v>
                </c:pt>
                <c:pt idx="298">
                  <c:v>-75.940900000000084</c:v>
                </c:pt>
                <c:pt idx="299">
                  <c:v>-76.166699999999992</c:v>
                </c:pt>
                <c:pt idx="300">
                  <c:v>-76.167500000000004</c:v>
                </c:pt>
                <c:pt idx="301">
                  <c:v>-76.1691</c:v>
                </c:pt>
                <c:pt idx="302">
                  <c:v>-76.197199999999995</c:v>
                </c:pt>
                <c:pt idx="303">
                  <c:v>-76.197599999999994</c:v>
                </c:pt>
                <c:pt idx="304">
                  <c:v>-76.205399999999983</c:v>
                </c:pt>
                <c:pt idx="305">
                  <c:v>-75.936800000000005</c:v>
                </c:pt>
                <c:pt idx="306">
                  <c:v>-76.162599999999998</c:v>
                </c:pt>
                <c:pt idx="307">
                  <c:v>-76.193600000000004</c:v>
                </c:pt>
                <c:pt idx="308">
                  <c:v>-76.141200000000026</c:v>
                </c:pt>
                <c:pt idx="309">
                  <c:v>-76.119399999999999</c:v>
                </c:pt>
                <c:pt idx="310">
                  <c:v>-75.9298</c:v>
                </c:pt>
                <c:pt idx="311">
                  <c:v>-76.17189999999998</c:v>
                </c:pt>
                <c:pt idx="312">
                  <c:v>-76.152199999999979</c:v>
                </c:pt>
                <c:pt idx="313">
                  <c:v>-75.928399999999982</c:v>
                </c:pt>
                <c:pt idx="314">
                  <c:v>-75.918499999999995</c:v>
                </c:pt>
                <c:pt idx="315">
                  <c:v>-76.085099999999983</c:v>
                </c:pt>
                <c:pt idx="316">
                  <c:v>-76.175899999999913</c:v>
                </c:pt>
                <c:pt idx="317">
                  <c:v>-76.124999999999986</c:v>
                </c:pt>
                <c:pt idx="318">
                  <c:v>-76.184299999999993</c:v>
                </c:pt>
                <c:pt idx="319">
                  <c:v>-76.156199999999998</c:v>
                </c:pt>
                <c:pt idx="320">
                  <c:v>-76.084300000000013</c:v>
                </c:pt>
                <c:pt idx="321">
                  <c:v>-75.9448000000001</c:v>
                </c:pt>
                <c:pt idx="322">
                  <c:v>-76.169600000000003</c:v>
                </c:pt>
                <c:pt idx="323">
                  <c:v>-75.933600000000027</c:v>
                </c:pt>
                <c:pt idx="324">
                  <c:v>-76.17919999999998</c:v>
                </c:pt>
                <c:pt idx="325">
                  <c:v>-76.084100000000007</c:v>
                </c:pt>
                <c:pt idx="326">
                  <c:v>-76.159699999999987</c:v>
                </c:pt>
                <c:pt idx="327">
                  <c:v>-76.142399999999981</c:v>
                </c:pt>
                <c:pt idx="328">
                  <c:v>-76.160200000000003</c:v>
                </c:pt>
                <c:pt idx="329">
                  <c:v>-76.0929</c:v>
                </c:pt>
                <c:pt idx="330">
                  <c:v>-76.149799999999999</c:v>
                </c:pt>
                <c:pt idx="331">
                  <c:v>-76.09</c:v>
                </c:pt>
                <c:pt idx="332">
                  <c:v>-75.927800000000005</c:v>
                </c:pt>
                <c:pt idx="333">
                  <c:v>-75.948000000000022</c:v>
                </c:pt>
                <c:pt idx="334">
                  <c:v>-76.183999999999983</c:v>
                </c:pt>
                <c:pt idx="335">
                  <c:v>-75.92</c:v>
                </c:pt>
                <c:pt idx="336">
                  <c:v>-75.926400000000001</c:v>
                </c:pt>
                <c:pt idx="337">
                  <c:v>-75.931700000000006</c:v>
                </c:pt>
                <c:pt idx="338">
                  <c:v>-76.194900000000004</c:v>
                </c:pt>
                <c:pt idx="339">
                  <c:v>-76.200300000000013</c:v>
                </c:pt>
                <c:pt idx="340">
                  <c:v>-76.076999999999998</c:v>
                </c:pt>
                <c:pt idx="341">
                  <c:v>-76.170899999999989</c:v>
                </c:pt>
                <c:pt idx="342">
                  <c:v>-76.081400000000002</c:v>
                </c:pt>
                <c:pt idx="343">
                  <c:v>-76.192099999999982</c:v>
                </c:pt>
                <c:pt idx="344">
                  <c:v>-76.159399999999948</c:v>
                </c:pt>
                <c:pt idx="345">
                  <c:v>-75.941000000000116</c:v>
                </c:pt>
                <c:pt idx="346">
                  <c:v>-75.989900000000006</c:v>
                </c:pt>
                <c:pt idx="347">
                  <c:v>-76.150699999999986</c:v>
                </c:pt>
                <c:pt idx="348">
                  <c:v>-76.198300000000003</c:v>
                </c:pt>
                <c:pt idx="349">
                  <c:v>-75.915099999999995</c:v>
                </c:pt>
                <c:pt idx="350">
                  <c:v>-76.165999999999983</c:v>
                </c:pt>
                <c:pt idx="351">
                  <c:v>-76.195799999999949</c:v>
                </c:pt>
                <c:pt idx="352">
                  <c:v>-75.941900000000118</c:v>
                </c:pt>
                <c:pt idx="353">
                  <c:v>-76.146500000000003</c:v>
                </c:pt>
                <c:pt idx="354">
                  <c:v>-76.0886</c:v>
                </c:pt>
                <c:pt idx="355">
                  <c:v>-76.081000000000003</c:v>
                </c:pt>
                <c:pt idx="356">
                  <c:v>-76.187600000000003</c:v>
                </c:pt>
                <c:pt idx="357">
                  <c:v>-76.175899999999913</c:v>
                </c:pt>
                <c:pt idx="358">
                  <c:v>-76.102799999999988</c:v>
                </c:pt>
                <c:pt idx="359">
                  <c:v>-76.152699999999982</c:v>
                </c:pt>
                <c:pt idx="360">
                  <c:v>-76.192499999999981</c:v>
                </c:pt>
                <c:pt idx="361">
                  <c:v>-76.080399999999983</c:v>
                </c:pt>
                <c:pt idx="362">
                  <c:v>-76.0792</c:v>
                </c:pt>
                <c:pt idx="363">
                  <c:v>-76.136399999999981</c:v>
                </c:pt>
                <c:pt idx="364">
                  <c:v>-76.171699999999987</c:v>
                </c:pt>
                <c:pt idx="365">
                  <c:v>-76.167599999999993</c:v>
                </c:pt>
                <c:pt idx="366">
                  <c:v>-76.095000000000013</c:v>
                </c:pt>
                <c:pt idx="367">
                  <c:v>-76.169699999999992</c:v>
                </c:pt>
                <c:pt idx="368">
                  <c:v>-76.197500000000005</c:v>
                </c:pt>
                <c:pt idx="369">
                  <c:v>-76.175199999999919</c:v>
                </c:pt>
                <c:pt idx="370">
                  <c:v>-76.075199999999981</c:v>
                </c:pt>
                <c:pt idx="371">
                  <c:v>-75.925600000000003</c:v>
                </c:pt>
                <c:pt idx="372">
                  <c:v>-76.100200000000001</c:v>
                </c:pt>
                <c:pt idx="373">
                  <c:v>-75.915200000000027</c:v>
                </c:pt>
                <c:pt idx="374">
                  <c:v>-76.177300000000002</c:v>
                </c:pt>
                <c:pt idx="375">
                  <c:v>-76.007000000000005</c:v>
                </c:pt>
                <c:pt idx="376">
                  <c:v>-76.163699999999992</c:v>
                </c:pt>
                <c:pt idx="377">
                  <c:v>-76.099300000000014</c:v>
                </c:pt>
                <c:pt idx="378">
                  <c:v>-76.15349999999998</c:v>
                </c:pt>
                <c:pt idx="379">
                  <c:v>-76.166200000000003</c:v>
                </c:pt>
                <c:pt idx="380">
                  <c:v>-76.162899999999979</c:v>
                </c:pt>
                <c:pt idx="381">
                  <c:v>-76.134699999999995</c:v>
                </c:pt>
                <c:pt idx="382">
                  <c:v>-76.161299999999997</c:v>
                </c:pt>
                <c:pt idx="383">
                  <c:v>-76.105099999999979</c:v>
                </c:pt>
                <c:pt idx="384">
                  <c:v>-76.158099999999948</c:v>
                </c:pt>
                <c:pt idx="385">
                  <c:v>-76.152599999999978</c:v>
                </c:pt>
                <c:pt idx="386">
                  <c:v>-76.196200000000005</c:v>
                </c:pt>
                <c:pt idx="387">
                  <c:v>-75.903899999999993</c:v>
                </c:pt>
                <c:pt idx="388">
                  <c:v>-75.941800000000086</c:v>
                </c:pt>
                <c:pt idx="389">
                  <c:v>-76.090400000000002</c:v>
                </c:pt>
                <c:pt idx="390">
                  <c:v>-76.197800000000001</c:v>
                </c:pt>
                <c:pt idx="391">
                  <c:v>-75.931700000000006</c:v>
                </c:pt>
                <c:pt idx="392">
                  <c:v>-76.194400000000002</c:v>
                </c:pt>
                <c:pt idx="393">
                  <c:v>-76.160899999999998</c:v>
                </c:pt>
                <c:pt idx="394">
                  <c:v>-76.082599999999999</c:v>
                </c:pt>
                <c:pt idx="395">
                  <c:v>-76.193399999999983</c:v>
                </c:pt>
                <c:pt idx="396">
                  <c:v>-75.928899999999999</c:v>
                </c:pt>
                <c:pt idx="397">
                  <c:v>-76.163699999999992</c:v>
                </c:pt>
                <c:pt idx="398">
                  <c:v>-76.161299999999997</c:v>
                </c:pt>
                <c:pt idx="399">
                  <c:v>-75.917700000000025</c:v>
                </c:pt>
                <c:pt idx="400">
                  <c:v>-75.916700000000006</c:v>
                </c:pt>
                <c:pt idx="401">
                  <c:v>-76.08829999999999</c:v>
                </c:pt>
                <c:pt idx="402">
                  <c:v>-76.147999999999996</c:v>
                </c:pt>
                <c:pt idx="403">
                  <c:v>-76.199600000000004</c:v>
                </c:pt>
                <c:pt idx="404">
                  <c:v>-75.930400000000006</c:v>
                </c:pt>
                <c:pt idx="405">
                  <c:v>-76.075099999999978</c:v>
                </c:pt>
                <c:pt idx="406">
                  <c:v>-76.161799999999999</c:v>
                </c:pt>
                <c:pt idx="407">
                  <c:v>-76.183799999999948</c:v>
                </c:pt>
                <c:pt idx="408">
                  <c:v>-76.082099999999983</c:v>
                </c:pt>
                <c:pt idx="409">
                  <c:v>-76.162199999999999</c:v>
                </c:pt>
                <c:pt idx="410">
                  <c:v>-76.1691</c:v>
                </c:pt>
                <c:pt idx="411">
                  <c:v>-76.149500000000003</c:v>
                </c:pt>
                <c:pt idx="412">
                  <c:v>-76.084700000000012</c:v>
                </c:pt>
                <c:pt idx="413">
                  <c:v>-75.932900000000004</c:v>
                </c:pt>
                <c:pt idx="414">
                  <c:v>-76.182399999999959</c:v>
                </c:pt>
                <c:pt idx="415">
                  <c:v>-76.193399999999983</c:v>
                </c:pt>
                <c:pt idx="416">
                  <c:v>-76.210899999999995</c:v>
                </c:pt>
                <c:pt idx="417">
                  <c:v>-76.075999999999979</c:v>
                </c:pt>
                <c:pt idx="418">
                  <c:v>-76.193899999999999</c:v>
                </c:pt>
                <c:pt idx="419">
                  <c:v>-76.153599999999983</c:v>
                </c:pt>
                <c:pt idx="420">
                  <c:v>-76.161500000000004</c:v>
                </c:pt>
                <c:pt idx="421">
                  <c:v>-75.910100000000085</c:v>
                </c:pt>
                <c:pt idx="422">
                  <c:v>-76.161699999999996</c:v>
                </c:pt>
                <c:pt idx="423">
                  <c:v>-75.952500000000001</c:v>
                </c:pt>
                <c:pt idx="424">
                  <c:v>-75.925799999999981</c:v>
                </c:pt>
                <c:pt idx="425">
                  <c:v>-76.185399999999959</c:v>
                </c:pt>
                <c:pt idx="426">
                  <c:v>-76.166699999999992</c:v>
                </c:pt>
                <c:pt idx="427">
                  <c:v>-75.926599999999993</c:v>
                </c:pt>
                <c:pt idx="428">
                  <c:v>-76.175799999999839</c:v>
                </c:pt>
                <c:pt idx="429">
                  <c:v>-75.914300000000026</c:v>
                </c:pt>
                <c:pt idx="430">
                  <c:v>-76.186999999999998</c:v>
                </c:pt>
                <c:pt idx="431">
                  <c:v>-76.167100000000005</c:v>
                </c:pt>
                <c:pt idx="432">
                  <c:v>-76.0869</c:v>
                </c:pt>
                <c:pt idx="433">
                  <c:v>-76.172299999999979</c:v>
                </c:pt>
                <c:pt idx="434">
                  <c:v>-76.084300000000013</c:v>
                </c:pt>
                <c:pt idx="435">
                  <c:v>-76.165899999999979</c:v>
                </c:pt>
                <c:pt idx="436">
                  <c:v>-75.925699999999992</c:v>
                </c:pt>
                <c:pt idx="437">
                  <c:v>-76.138599999999983</c:v>
                </c:pt>
                <c:pt idx="438">
                  <c:v>-76.174599999999998</c:v>
                </c:pt>
                <c:pt idx="439">
                  <c:v>-76.126599999999982</c:v>
                </c:pt>
                <c:pt idx="440">
                  <c:v>-76.096300000000014</c:v>
                </c:pt>
                <c:pt idx="441">
                  <c:v>-76.082099999999983</c:v>
                </c:pt>
                <c:pt idx="442">
                  <c:v>-75.923500000000004</c:v>
                </c:pt>
                <c:pt idx="443">
                  <c:v>-76.154499999999999</c:v>
                </c:pt>
                <c:pt idx="444">
                  <c:v>-76.160799999999981</c:v>
                </c:pt>
                <c:pt idx="445">
                  <c:v>-76.092100000000002</c:v>
                </c:pt>
                <c:pt idx="446">
                  <c:v>-76.167199999999994</c:v>
                </c:pt>
                <c:pt idx="447">
                  <c:v>-76.159899999999979</c:v>
                </c:pt>
                <c:pt idx="448">
                  <c:v>-76.163899999999998</c:v>
                </c:pt>
                <c:pt idx="449">
                  <c:v>-76.167400000000001</c:v>
                </c:pt>
                <c:pt idx="450">
                  <c:v>-75.921000000000006</c:v>
                </c:pt>
                <c:pt idx="451">
                  <c:v>-76.0852</c:v>
                </c:pt>
                <c:pt idx="452">
                  <c:v>-76.085599999999999</c:v>
                </c:pt>
                <c:pt idx="453">
                  <c:v>-75.929500000000004</c:v>
                </c:pt>
                <c:pt idx="454">
                  <c:v>-76.149100000000004</c:v>
                </c:pt>
                <c:pt idx="455">
                  <c:v>-76.171199999999999</c:v>
                </c:pt>
                <c:pt idx="456">
                  <c:v>-76.215400000000002</c:v>
                </c:pt>
                <c:pt idx="457">
                  <c:v>-76.181200000000004</c:v>
                </c:pt>
                <c:pt idx="458">
                  <c:v>-76.087999999999994</c:v>
                </c:pt>
                <c:pt idx="459">
                  <c:v>-76.170599999999979</c:v>
                </c:pt>
                <c:pt idx="460">
                  <c:v>-76.158699999999982</c:v>
                </c:pt>
                <c:pt idx="461">
                  <c:v>-76.168999999999983</c:v>
                </c:pt>
                <c:pt idx="462">
                  <c:v>-75.940799999999996</c:v>
                </c:pt>
                <c:pt idx="463">
                  <c:v>-76.152399999999915</c:v>
                </c:pt>
                <c:pt idx="464">
                  <c:v>-76.183599999999998</c:v>
                </c:pt>
                <c:pt idx="465">
                  <c:v>-76.0749</c:v>
                </c:pt>
                <c:pt idx="466">
                  <c:v>-76.212900000000005</c:v>
                </c:pt>
                <c:pt idx="467">
                  <c:v>-76.125699999999981</c:v>
                </c:pt>
                <c:pt idx="468">
                  <c:v>-76.170899999999989</c:v>
                </c:pt>
                <c:pt idx="469">
                  <c:v>-76.183499999999981</c:v>
                </c:pt>
                <c:pt idx="470">
                  <c:v>-75.923300000000012</c:v>
                </c:pt>
                <c:pt idx="471">
                  <c:v>-76.192799999999949</c:v>
                </c:pt>
                <c:pt idx="472">
                  <c:v>-76.216700000000003</c:v>
                </c:pt>
                <c:pt idx="473">
                  <c:v>-76.303399999999982</c:v>
                </c:pt>
                <c:pt idx="474">
                  <c:v>-76.191400000000002</c:v>
                </c:pt>
                <c:pt idx="475">
                  <c:v>-76.156699999999987</c:v>
                </c:pt>
                <c:pt idx="476">
                  <c:v>-76.194300000000013</c:v>
                </c:pt>
                <c:pt idx="477">
                  <c:v>-76.189799999999948</c:v>
                </c:pt>
                <c:pt idx="478">
                  <c:v>-76.193299999999994</c:v>
                </c:pt>
                <c:pt idx="479">
                  <c:v>-76.175799999999839</c:v>
                </c:pt>
                <c:pt idx="480">
                  <c:v>-76.186599999999999</c:v>
                </c:pt>
                <c:pt idx="481">
                  <c:v>-76.191500000000005</c:v>
                </c:pt>
                <c:pt idx="482">
                  <c:v>-76.192999999999998</c:v>
                </c:pt>
                <c:pt idx="483">
                  <c:v>-76.1066</c:v>
                </c:pt>
                <c:pt idx="484">
                  <c:v>-76.241600000000105</c:v>
                </c:pt>
                <c:pt idx="485">
                  <c:v>-76.154999999999987</c:v>
                </c:pt>
                <c:pt idx="486">
                  <c:v>-75.929900000000004</c:v>
                </c:pt>
                <c:pt idx="487">
                  <c:v>-76.086200000000005</c:v>
                </c:pt>
                <c:pt idx="488">
                  <c:v>-76.087000000000003</c:v>
                </c:pt>
                <c:pt idx="489">
                  <c:v>-76.186999999999998</c:v>
                </c:pt>
                <c:pt idx="490">
                  <c:v>-76.16249999999998</c:v>
                </c:pt>
                <c:pt idx="491">
                  <c:v>-76.084900000000005</c:v>
                </c:pt>
                <c:pt idx="492">
                  <c:v>-76.291799999999995</c:v>
                </c:pt>
                <c:pt idx="493">
                  <c:v>-76.175999999999988</c:v>
                </c:pt>
                <c:pt idx="494">
                  <c:v>-76.191599999999994</c:v>
                </c:pt>
                <c:pt idx="495">
                  <c:v>-76.169200000000004</c:v>
                </c:pt>
                <c:pt idx="496">
                  <c:v>-76.182999999999979</c:v>
                </c:pt>
                <c:pt idx="497">
                  <c:v>-76.173299999999998</c:v>
                </c:pt>
                <c:pt idx="498">
                  <c:v>-76.195599999999999</c:v>
                </c:pt>
                <c:pt idx="499">
                  <c:v>-76.075499999999948</c:v>
                </c:pt>
              </c:numCache>
            </c:numRef>
          </c:xVal>
          <c:yVal>
            <c:numRef>
              <c:f>'C:\Users\Dale\Dropbox\LTRANS SEED\Tangier\sim3_may1997\[Sim 3_2.25.2013.xlsx]day 4_May97'!$S$3:$S$502</c:f>
              <c:numCache>
                <c:formatCode>General</c:formatCode>
                <c:ptCount val="500"/>
                <c:pt idx="0">
                  <c:v>37.736200000000011</c:v>
                </c:pt>
                <c:pt idx="1">
                  <c:v>37.6873</c:v>
                </c:pt>
                <c:pt idx="2">
                  <c:v>37.696400000000011</c:v>
                </c:pt>
                <c:pt idx="3">
                  <c:v>37.7714</c:v>
                </c:pt>
                <c:pt idx="4">
                  <c:v>37.7746</c:v>
                </c:pt>
                <c:pt idx="5">
                  <c:v>37.947800000000001</c:v>
                </c:pt>
                <c:pt idx="6">
                  <c:v>37.700500000000012</c:v>
                </c:pt>
                <c:pt idx="7">
                  <c:v>37.769400000000012</c:v>
                </c:pt>
                <c:pt idx="8">
                  <c:v>37.739800000000002</c:v>
                </c:pt>
                <c:pt idx="9">
                  <c:v>37.680100000000003</c:v>
                </c:pt>
                <c:pt idx="10">
                  <c:v>37.727500000000013</c:v>
                </c:pt>
                <c:pt idx="11">
                  <c:v>37.754300000000001</c:v>
                </c:pt>
                <c:pt idx="12">
                  <c:v>37.780700000000003</c:v>
                </c:pt>
                <c:pt idx="13">
                  <c:v>37.697500000000012</c:v>
                </c:pt>
                <c:pt idx="14">
                  <c:v>37.723700000000044</c:v>
                </c:pt>
                <c:pt idx="15">
                  <c:v>37.749900000000011</c:v>
                </c:pt>
                <c:pt idx="16">
                  <c:v>37.746000000000002</c:v>
                </c:pt>
                <c:pt idx="17">
                  <c:v>37.687899999999999</c:v>
                </c:pt>
                <c:pt idx="18">
                  <c:v>37.682400000000001</c:v>
                </c:pt>
                <c:pt idx="19">
                  <c:v>37.831699999999998</c:v>
                </c:pt>
                <c:pt idx="20">
                  <c:v>37.673500000000011</c:v>
                </c:pt>
                <c:pt idx="21">
                  <c:v>37.978400000000001</c:v>
                </c:pt>
                <c:pt idx="22">
                  <c:v>37.691900000000011</c:v>
                </c:pt>
                <c:pt idx="23">
                  <c:v>37.931400000000004</c:v>
                </c:pt>
                <c:pt idx="24">
                  <c:v>37.706200000000003</c:v>
                </c:pt>
                <c:pt idx="25">
                  <c:v>37.832600000000006</c:v>
                </c:pt>
                <c:pt idx="26">
                  <c:v>37.777000000000001</c:v>
                </c:pt>
                <c:pt idx="27">
                  <c:v>37.916200000000003</c:v>
                </c:pt>
                <c:pt idx="28">
                  <c:v>37.730300000000042</c:v>
                </c:pt>
                <c:pt idx="29">
                  <c:v>37.676000000000002</c:v>
                </c:pt>
                <c:pt idx="30">
                  <c:v>37.714700000000001</c:v>
                </c:pt>
                <c:pt idx="31">
                  <c:v>37.687800000000003</c:v>
                </c:pt>
                <c:pt idx="32">
                  <c:v>37.750100000000003</c:v>
                </c:pt>
                <c:pt idx="33">
                  <c:v>37.924600000000005</c:v>
                </c:pt>
                <c:pt idx="34">
                  <c:v>37.699100000000044</c:v>
                </c:pt>
                <c:pt idx="35">
                  <c:v>37.785300000000042</c:v>
                </c:pt>
                <c:pt idx="36">
                  <c:v>37.730500000000013</c:v>
                </c:pt>
                <c:pt idx="37">
                  <c:v>37.743300000000012</c:v>
                </c:pt>
                <c:pt idx="38">
                  <c:v>37.759100000000011</c:v>
                </c:pt>
                <c:pt idx="39">
                  <c:v>37.732600000000012</c:v>
                </c:pt>
                <c:pt idx="40">
                  <c:v>37.755600000000001</c:v>
                </c:pt>
                <c:pt idx="41">
                  <c:v>37.864800000000002</c:v>
                </c:pt>
                <c:pt idx="42">
                  <c:v>37.974499999999999</c:v>
                </c:pt>
                <c:pt idx="43">
                  <c:v>37.796300000000059</c:v>
                </c:pt>
                <c:pt idx="44">
                  <c:v>37.753700000000002</c:v>
                </c:pt>
                <c:pt idx="45">
                  <c:v>37.8613</c:v>
                </c:pt>
                <c:pt idx="46">
                  <c:v>37.826900000000002</c:v>
                </c:pt>
                <c:pt idx="47">
                  <c:v>37.979800000000004</c:v>
                </c:pt>
                <c:pt idx="48">
                  <c:v>37.674300000000002</c:v>
                </c:pt>
                <c:pt idx="49">
                  <c:v>37.758400000000002</c:v>
                </c:pt>
                <c:pt idx="50">
                  <c:v>37.937400000000004</c:v>
                </c:pt>
                <c:pt idx="51">
                  <c:v>37.692900000000044</c:v>
                </c:pt>
                <c:pt idx="52">
                  <c:v>37.837000000000003</c:v>
                </c:pt>
                <c:pt idx="53">
                  <c:v>37.765900000000045</c:v>
                </c:pt>
                <c:pt idx="54">
                  <c:v>37.743400000000001</c:v>
                </c:pt>
                <c:pt idx="55">
                  <c:v>37.741200000000006</c:v>
                </c:pt>
                <c:pt idx="56">
                  <c:v>37.763700000000043</c:v>
                </c:pt>
                <c:pt idx="57">
                  <c:v>37.686700000000002</c:v>
                </c:pt>
                <c:pt idx="58">
                  <c:v>37.817099999999996</c:v>
                </c:pt>
                <c:pt idx="59">
                  <c:v>37.740700000000011</c:v>
                </c:pt>
                <c:pt idx="60">
                  <c:v>37.746500000000012</c:v>
                </c:pt>
                <c:pt idx="61">
                  <c:v>37.691200000000002</c:v>
                </c:pt>
                <c:pt idx="62">
                  <c:v>37.7804</c:v>
                </c:pt>
                <c:pt idx="63">
                  <c:v>37.708000000000013</c:v>
                </c:pt>
                <c:pt idx="64">
                  <c:v>37.693100000000044</c:v>
                </c:pt>
                <c:pt idx="65">
                  <c:v>37.767800000000001</c:v>
                </c:pt>
                <c:pt idx="66">
                  <c:v>37.686700000000002</c:v>
                </c:pt>
                <c:pt idx="67">
                  <c:v>37.710700000000003</c:v>
                </c:pt>
                <c:pt idx="68">
                  <c:v>37.737300000000012</c:v>
                </c:pt>
                <c:pt idx="69">
                  <c:v>37.733800000000002</c:v>
                </c:pt>
                <c:pt idx="70">
                  <c:v>37.688200000000002</c:v>
                </c:pt>
                <c:pt idx="71">
                  <c:v>37.734900000000003</c:v>
                </c:pt>
                <c:pt idx="72">
                  <c:v>37.746400000000001</c:v>
                </c:pt>
                <c:pt idx="73">
                  <c:v>37.920500000000011</c:v>
                </c:pt>
                <c:pt idx="74">
                  <c:v>37.764400000000002</c:v>
                </c:pt>
                <c:pt idx="75">
                  <c:v>37.712900000000012</c:v>
                </c:pt>
                <c:pt idx="76">
                  <c:v>37.923900000000003</c:v>
                </c:pt>
                <c:pt idx="77">
                  <c:v>37.819600000000001</c:v>
                </c:pt>
                <c:pt idx="78">
                  <c:v>37.819400000000002</c:v>
                </c:pt>
                <c:pt idx="79">
                  <c:v>37.755800000000001</c:v>
                </c:pt>
                <c:pt idx="80">
                  <c:v>37.757100000000001</c:v>
                </c:pt>
                <c:pt idx="81">
                  <c:v>37.706300000000013</c:v>
                </c:pt>
                <c:pt idx="82">
                  <c:v>37.700300000000013</c:v>
                </c:pt>
                <c:pt idx="83">
                  <c:v>37.753500000000003</c:v>
                </c:pt>
                <c:pt idx="84">
                  <c:v>37.757000000000005</c:v>
                </c:pt>
                <c:pt idx="85">
                  <c:v>37.764300000000013</c:v>
                </c:pt>
                <c:pt idx="86">
                  <c:v>37.917000000000002</c:v>
                </c:pt>
                <c:pt idx="87">
                  <c:v>37.738400000000013</c:v>
                </c:pt>
                <c:pt idx="88">
                  <c:v>37.704800000000006</c:v>
                </c:pt>
                <c:pt idx="89">
                  <c:v>37.7562</c:v>
                </c:pt>
                <c:pt idx="90">
                  <c:v>37.760300000000043</c:v>
                </c:pt>
                <c:pt idx="91">
                  <c:v>37.784300000000002</c:v>
                </c:pt>
                <c:pt idx="92">
                  <c:v>37.980200000000004</c:v>
                </c:pt>
                <c:pt idx="93">
                  <c:v>37.727000000000011</c:v>
                </c:pt>
                <c:pt idx="94">
                  <c:v>37.765700000000059</c:v>
                </c:pt>
                <c:pt idx="95">
                  <c:v>37.719100000000012</c:v>
                </c:pt>
                <c:pt idx="96">
                  <c:v>37.957499999999996</c:v>
                </c:pt>
                <c:pt idx="97">
                  <c:v>37.73810000000006</c:v>
                </c:pt>
                <c:pt idx="98">
                  <c:v>37.810600000000001</c:v>
                </c:pt>
                <c:pt idx="99">
                  <c:v>37.802</c:v>
                </c:pt>
                <c:pt idx="100">
                  <c:v>37.730600000000003</c:v>
                </c:pt>
                <c:pt idx="101">
                  <c:v>37.770300000000013</c:v>
                </c:pt>
                <c:pt idx="102">
                  <c:v>37.915900000000001</c:v>
                </c:pt>
                <c:pt idx="103">
                  <c:v>37.814099999999996</c:v>
                </c:pt>
                <c:pt idx="104">
                  <c:v>37.757000000000005</c:v>
                </c:pt>
                <c:pt idx="105">
                  <c:v>37.943899999999999</c:v>
                </c:pt>
                <c:pt idx="106">
                  <c:v>37.691900000000011</c:v>
                </c:pt>
                <c:pt idx="107">
                  <c:v>37.906600000000005</c:v>
                </c:pt>
                <c:pt idx="108">
                  <c:v>37.926300000000012</c:v>
                </c:pt>
                <c:pt idx="109">
                  <c:v>37.743500000000012</c:v>
                </c:pt>
                <c:pt idx="110">
                  <c:v>37.784400000000005</c:v>
                </c:pt>
                <c:pt idx="111">
                  <c:v>37.919800000000002</c:v>
                </c:pt>
                <c:pt idx="112">
                  <c:v>37.920200000000001</c:v>
                </c:pt>
                <c:pt idx="113">
                  <c:v>37.727700000000013</c:v>
                </c:pt>
                <c:pt idx="114">
                  <c:v>37.765100000000061</c:v>
                </c:pt>
                <c:pt idx="115">
                  <c:v>37.783300000000011</c:v>
                </c:pt>
                <c:pt idx="116">
                  <c:v>37.907000000000004</c:v>
                </c:pt>
                <c:pt idx="117">
                  <c:v>37.764200000000002</c:v>
                </c:pt>
                <c:pt idx="118">
                  <c:v>37.762800000000013</c:v>
                </c:pt>
                <c:pt idx="119">
                  <c:v>37.965600000000002</c:v>
                </c:pt>
                <c:pt idx="120">
                  <c:v>37.748200000000011</c:v>
                </c:pt>
                <c:pt idx="121">
                  <c:v>37.677400000000006</c:v>
                </c:pt>
                <c:pt idx="122">
                  <c:v>37.782800000000002</c:v>
                </c:pt>
                <c:pt idx="123">
                  <c:v>37.915400000000005</c:v>
                </c:pt>
                <c:pt idx="124">
                  <c:v>37.748200000000011</c:v>
                </c:pt>
                <c:pt idx="125">
                  <c:v>37.691800000000001</c:v>
                </c:pt>
                <c:pt idx="126">
                  <c:v>37.728200000000044</c:v>
                </c:pt>
                <c:pt idx="127">
                  <c:v>37.758800000000001</c:v>
                </c:pt>
                <c:pt idx="128">
                  <c:v>37.872900000000001</c:v>
                </c:pt>
                <c:pt idx="129">
                  <c:v>37.908800000000006</c:v>
                </c:pt>
                <c:pt idx="130">
                  <c:v>37.911200000000001</c:v>
                </c:pt>
                <c:pt idx="131">
                  <c:v>37.966500000000003</c:v>
                </c:pt>
                <c:pt idx="132">
                  <c:v>37.764500000000012</c:v>
                </c:pt>
                <c:pt idx="133">
                  <c:v>37.9405</c:v>
                </c:pt>
                <c:pt idx="134">
                  <c:v>37.793100000000059</c:v>
                </c:pt>
                <c:pt idx="135">
                  <c:v>37.7119</c:v>
                </c:pt>
                <c:pt idx="136">
                  <c:v>37.930300000000003</c:v>
                </c:pt>
                <c:pt idx="137">
                  <c:v>37.737400000000001</c:v>
                </c:pt>
                <c:pt idx="138">
                  <c:v>37.854599999999998</c:v>
                </c:pt>
                <c:pt idx="139">
                  <c:v>37.704500000000003</c:v>
                </c:pt>
                <c:pt idx="140">
                  <c:v>37.899000000000001</c:v>
                </c:pt>
                <c:pt idx="141">
                  <c:v>37.757000000000005</c:v>
                </c:pt>
                <c:pt idx="142">
                  <c:v>37.788100000000043</c:v>
                </c:pt>
                <c:pt idx="143">
                  <c:v>37.730700000000013</c:v>
                </c:pt>
                <c:pt idx="144">
                  <c:v>37.778500000000044</c:v>
                </c:pt>
                <c:pt idx="145">
                  <c:v>37.782800000000002</c:v>
                </c:pt>
                <c:pt idx="146">
                  <c:v>37.957699999999996</c:v>
                </c:pt>
                <c:pt idx="147">
                  <c:v>37.751300000000001</c:v>
                </c:pt>
                <c:pt idx="148">
                  <c:v>37.733300000000042</c:v>
                </c:pt>
                <c:pt idx="149">
                  <c:v>37.843499999999999</c:v>
                </c:pt>
                <c:pt idx="150">
                  <c:v>37.753800000000005</c:v>
                </c:pt>
                <c:pt idx="151">
                  <c:v>37.814499999999995</c:v>
                </c:pt>
                <c:pt idx="152">
                  <c:v>37.786200000000001</c:v>
                </c:pt>
                <c:pt idx="153">
                  <c:v>37.934600000000003</c:v>
                </c:pt>
                <c:pt idx="154">
                  <c:v>37.750900000000001</c:v>
                </c:pt>
                <c:pt idx="155">
                  <c:v>37.729800000000012</c:v>
                </c:pt>
                <c:pt idx="156">
                  <c:v>37.7376</c:v>
                </c:pt>
                <c:pt idx="157">
                  <c:v>37.838100000000011</c:v>
                </c:pt>
                <c:pt idx="158">
                  <c:v>37.69230000000006</c:v>
                </c:pt>
                <c:pt idx="159">
                  <c:v>37.7575</c:v>
                </c:pt>
                <c:pt idx="160">
                  <c:v>37.766000000000012</c:v>
                </c:pt>
                <c:pt idx="161">
                  <c:v>37.740900000000003</c:v>
                </c:pt>
                <c:pt idx="162">
                  <c:v>37.941800000000001</c:v>
                </c:pt>
                <c:pt idx="163">
                  <c:v>37.722100000000069</c:v>
                </c:pt>
                <c:pt idx="164">
                  <c:v>37.967600000000004</c:v>
                </c:pt>
                <c:pt idx="165">
                  <c:v>37.830100000000002</c:v>
                </c:pt>
                <c:pt idx="166">
                  <c:v>37.700200000000002</c:v>
                </c:pt>
                <c:pt idx="167">
                  <c:v>37.674800000000005</c:v>
                </c:pt>
                <c:pt idx="168">
                  <c:v>37.930100000000003</c:v>
                </c:pt>
                <c:pt idx="169">
                  <c:v>37.766200000000012</c:v>
                </c:pt>
                <c:pt idx="170">
                  <c:v>37.943600000000004</c:v>
                </c:pt>
                <c:pt idx="171">
                  <c:v>37.976400000000005</c:v>
                </c:pt>
                <c:pt idx="172">
                  <c:v>37.975500000000011</c:v>
                </c:pt>
                <c:pt idx="173">
                  <c:v>37.754600000000003</c:v>
                </c:pt>
                <c:pt idx="174">
                  <c:v>37.762900000000045</c:v>
                </c:pt>
                <c:pt idx="175">
                  <c:v>37.670200000000001</c:v>
                </c:pt>
                <c:pt idx="176">
                  <c:v>37.708900000000042</c:v>
                </c:pt>
                <c:pt idx="177">
                  <c:v>37.759100000000011</c:v>
                </c:pt>
                <c:pt idx="178">
                  <c:v>37.822500000000012</c:v>
                </c:pt>
                <c:pt idx="179">
                  <c:v>37.826700000000002</c:v>
                </c:pt>
                <c:pt idx="180">
                  <c:v>37.721000000000011</c:v>
                </c:pt>
                <c:pt idx="181">
                  <c:v>37.862100000000012</c:v>
                </c:pt>
                <c:pt idx="182">
                  <c:v>37.926100000000012</c:v>
                </c:pt>
                <c:pt idx="183">
                  <c:v>37.918800000000005</c:v>
                </c:pt>
                <c:pt idx="184">
                  <c:v>37.810200000000002</c:v>
                </c:pt>
                <c:pt idx="185">
                  <c:v>37.926300000000012</c:v>
                </c:pt>
                <c:pt idx="186">
                  <c:v>37.695900000000044</c:v>
                </c:pt>
                <c:pt idx="187">
                  <c:v>37.729500000000044</c:v>
                </c:pt>
                <c:pt idx="188">
                  <c:v>37.745000000000012</c:v>
                </c:pt>
                <c:pt idx="189">
                  <c:v>37.834600000000002</c:v>
                </c:pt>
                <c:pt idx="190">
                  <c:v>37.729700000000044</c:v>
                </c:pt>
                <c:pt idx="191">
                  <c:v>37.673500000000011</c:v>
                </c:pt>
                <c:pt idx="192">
                  <c:v>37.808900000000001</c:v>
                </c:pt>
                <c:pt idx="193">
                  <c:v>37.716300000000011</c:v>
                </c:pt>
                <c:pt idx="194">
                  <c:v>37.789500000000011</c:v>
                </c:pt>
                <c:pt idx="195">
                  <c:v>37.711200000000005</c:v>
                </c:pt>
                <c:pt idx="196">
                  <c:v>37.972000000000001</c:v>
                </c:pt>
                <c:pt idx="197">
                  <c:v>37.9133</c:v>
                </c:pt>
                <c:pt idx="198">
                  <c:v>37.769600000000011</c:v>
                </c:pt>
                <c:pt idx="199">
                  <c:v>37.757100000000001</c:v>
                </c:pt>
                <c:pt idx="200">
                  <c:v>37.703100000000013</c:v>
                </c:pt>
                <c:pt idx="201">
                  <c:v>37.938400000000001</c:v>
                </c:pt>
                <c:pt idx="202">
                  <c:v>37.752800000000001</c:v>
                </c:pt>
                <c:pt idx="203">
                  <c:v>37.665900000000043</c:v>
                </c:pt>
                <c:pt idx="204">
                  <c:v>37.76250000000006</c:v>
                </c:pt>
                <c:pt idx="205">
                  <c:v>37.922200000000011</c:v>
                </c:pt>
                <c:pt idx="206">
                  <c:v>37.758000000000003</c:v>
                </c:pt>
                <c:pt idx="207">
                  <c:v>37.8127</c:v>
                </c:pt>
                <c:pt idx="208">
                  <c:v>37.815200000000004</c:v>
                </c:pt>
                <c:pt idx="209">
                  <c:v>37.713100000000011</c:v>
                </c:pt>
                <c:pt idx="210">
                  <c:v>37.829100000000011</c:v>
                </c:pt>
                <c:pt idx="211">
                  <c:v>37.756500000000003</c:v>
                </c:pt>
                <c:pt idx="212">
                  <c:v>37.699500000000043</c:v>
                </c:pt>
                <c:pt idx="213">
                  <c:v>37.803899999999999</c:v>
                </c:pt>
                <c:pt idx="214">
                  <c:v>37.749400000000001</c:v>
                </c:pt>
                <c:pt idx="215">
                  <c:v>37.760100000000044</c:v>
                </c:pt>
                <c:pt idx="216">
                  <c:v>37.696100000000044</c:v>
                </c:pt>
                <c:pt idx="217">
                  <c:v>37.704900000000002</c:v>
                </c:pt>
                <c:pt idx="218">
                  <c:v>37.694700000000012</c:v>
                </c:pt>
                <c:pt idx="219">
                  <c:v>37.7547</c:v>
                </c:pt>
                <c:pt idx="220">
                  <c:v>37.762400000000042</c:v>
                </c:pt>
                <c:pt idx="221">
                  <c:v>37.722200000000043</c:v>
                </c:pt>
                <c:pt idx="222">
                  <c:v>37.7044</c:v>
                </c:pt>
                <c:pt idx="223">
                  <c:v>37.707300000000011</c:v>
                </c:pt>
                <c:pt idx="224">
                  <c:v>37.680300000000003</c:v>
                </c:pt>
                <c:pt idx="225">
                  <c:v>37.847200000000001</c:v>
                </c:pt>
                <c:pt idx="226">
                  <c:v>37.708900000000042</c:v>
                </c:pt>
                <c:pt idx="227">
                  <c:v>37.832900000000002</c:v>
                </c:pt>
                <c:pt idx="228">
                  <c:v>37.830800000000004</c:v>
                </c:pt>
                <c:pt idx="229">
                  <c:v>37.9649</c:v>
                </c:pt>
                <c:pt idx="230">
                  <c:v>37.931800000000003</c:v>
                </c:pt>
                <c:pt idx="231">
                  <c:v>37.683</c:v>
                </c:pt>
                <c:pt idx="232">
                  <c:v>37.771700000000003</c:v>
                </c:pt>
                <c:pt idx="233">
                  <c:v>37.718500000000013</c:v>
                </c:pt>
                <c:pt idx="234">
                  <c:v>37.781200000000005</c:v>
                </c:pt>
                <c:pt idx="235">
                  <c:v>37.9208</c:v>
                </c:pt>
                <c:pt idx="236">
                  <c:v>37.766300000000044</c:v>
                </c:pt>
                <c:pt idx="237">
                  <c:v>37.714800000000004</c:v>
                </c:pt>
                <c:pt idx="238">
                  <c:v>37.924200000000006</c:v>
                </c:pt>
                <c:pt idx="239">
                  <c:v>37.9298</c:v>
                </c:pt>
                <c:pt idx="240">
                  <c:v>37.921900000000001</c:v>
                </c:pt>
                <c:pt idx="241">
                  <c:v>37.694700000000012</c:v>
                </c:pt>
                <c:pt idx="242">
                  <c:v>37.739400000000003</c:v>
                </c:pt>
                <c:pt idx="243">
                  <c:v>37.757400000000004</c:v>
                </c:pt>
                <c:pt idx="244">
                  <c:v>37.774100000000011</c:v>
                </c:pt>
                <c:pt idx="245">
                  <c:v>37.688200000000002</c:v>
                </c:pt>
                <c:pt idx="246">
                  <c:v>37.8354</c:v>
                </c:pt>
                <c:pt idx="247">
                  <c:v>37.676100000000012</c:v>
                </c:pt>
                <c:pt idx="248">
                  <c:v>37.862000000000002</c:v>
                </c:pt>
                <c:pt idx="249">
                  <c:v>37.697900000000011</c:v>
                </c:pt>
                <c:pt idx="250">
                  <c:v>37.663800000000002</c:v>
                </c:pt>
                <c:pt idx="251">
                  <c:v>37.726400000000012</c:v>
                </c:pt>
                <c:pt idx="252">
                  <c:v>37.769900000000042</c:v>
                </c:pt>
                <c:pt idx="253">
                  <c:v>37.7562</c:v>
                </c:pt>
                <c:pt idx="254">
                  <c:v>37.751899999999999</c:v>
                </c:pt>
                <c:pt idx="255">
                  <c:v>37.741500000000002</c:v>
                </c:pt>
                <c:pt idx="256">
                  <c:v>37.813400000000001</c:v>
                </c:pt>
                <c:pt idx="257">
                  <c:v>37.7547</c:v>
                </c:pt>
                <c:pt idx="258">
                  <c:v>37.694900000000011</c:v>
                </c:pt>
                <c:pt idx="259">
                  <c:v>37.797700000000013</c:v>
                </c:pt>
                <c:pt idx="260">
                  <c:v>37.856799999999993</c:v>
                </c:pt>
                <c:pt idx="261">
                  <c:v>37.940200000000004</c:v>
                </c:pt>
                <c:pt idx="262">
                  <c:v>37.760900000000042</c:v>
                </c:pt>
                <c:pt idx="263">
                  <c:v>37.7166</c:v>
                </c:pt>
                <c:pt idx="264">
                  <c:v>37.716900000000003</c:v>
                </c:pt>
                <c:pt idx="265">
                  <c:v>37.853399999999993</c:v>
                </c:pt>
                <c:pt idx="266">
                  <c:v>37.937100000000001</c:v>
                </c:pt>
                <c:pt idx="267">
                  <c:v>37.918700000000001</c:v>
                </c:pt>
                <c:pt idx="268">
                  <c:v>37.720700000000043</c:v>
                </c:pt>
                <c:pt idx="269">
                  <c:v>37.712900000000012</c:v>
                </c:pt>
                <c:pt idx="270">
                  <c:v>37.765700000000059</c:v>
                </c:pt>
                <c:pt idx="271">
                  <c:v>37.755100000000013</c:v>
                </c:pt>
                <c:pt idx="272">
                  <c:v>37.748000000000012</c:v>
                </c:pt>
                <c:pt idx="273">
                  <c:v>37.703700000000012</c:v>
                </c:pt>
                <c:pt idx="274">
                  <c:v>37.873800000000003</c:v>
                </c:pt>
                <c:pt idx="275">
                  <c:v>37.767200000000003</c:v>
                </c:pt>
                <c:pt idx="276">
                  <c:v>37.912600000000005</c:v>
                </c:pt>
                <c:pt idx="277">
                  <c:v>37.856299999999997</c:v>
                </c:pt>
                <c:pt idx="278">
                  <c:v>37.921500000000002</c:v>
                </c:pt>
                <c:pt idx="279">
                  <c:v>37.723500000000044</c:v>
                </c:pt>
                <c:pt idx="280">
                  <c:v>37.813499999999998</c:v>
                </c:pt>
                <c:pt idx="281">
                  <c:v>37.763300000000044</c:v>
                </c:pt>
                <c:pt idx="282">
                  <c:v>37.906400000000005</c:v>
                </c:pt>
                <c:pt idx="283">
                  <c:v>37.843699999999998</c:v>
                </c:pt>
                <c:pt idx="284">
                  <c:v>37.823100000000011</c:v>
                </c:pt>
                <c:pt idx="285">
                  <c:v>37.691000000000003</c:v>
                </c:pt>
                <c:pt idx="286">
                  <c:v>37.826600000000006</c:v>
                </c:pt>
                <c:pt idx="287">
                  <c:v>37.762100000000061</c:v>
                </c:pt>
                <c:pt idx="288">
                  <c:v>37.716100000000012</c:v>
                </c:pt>
                <c:pt idx="289">
                  <c:v>37.984499999999997</c:v>
                </c:pt>
                <c:pt idx="290">
                  <c:v>37.756600000000006</c:v>
                </c:pt>
                <c:pt idx="291">
                  <c:v>37.697300000000013</c:v>
                </c:pt>
                <c:pt idx="292">
                  <c:v>37.814399999999999</c:v>
                </c:pt>
                <c:pt idx="293">
                  <c:v>37.825800000000001</c:v>
                </c:pt>
                <c:pt idx="294">
                  <c:v>37.662500000000044</c:v>
                </c:pt>
                <c:pt idx="295">
                  <c:v>37.950999999999993</c:v>
                </c:pt>
                <c:pt idx="296">
                  <c:v>37.673000000000002</c:v>
                </c:pt>
                <c:pt idx="297">
                  <c:v>37.932000000000002</c:v>
                </c:pt>
                <c:pt idx="298">
                  <c:v>37.905700000000003</c:v>
                </c:pt>
                <c:pt idx="299">
                  <c:v>37.774100000000011</c:v>
                </c:pt>
                <c:pt idx="300">
                  <c:v>37.748300000000043</c:v>
                </c:pt>
                <c:pt idx="301">
                  <c:v>37.765800000000013</c:v>
                </c:pt>
                <c:pt idx="302">
                  <c:v>37.683200000000006</c:v>
                </c:pt>
                <c:pt idx="303">
                  <c:v>37.686600000000006</c:v>
                </c:pt>
                <c:pt idx="304">
                  <c:v>37.674400000000006</c:v>
                </c:pt>
                <c:pt idx="305">
                  <c:v>37.916499999999999</c:v>
                </c:pt>
                <c:pt idx="306">
                  <c:v>37.757600000000004</c:v>
                </c:pt>
                <c:pt idx="307">
                  <c:v>37.721400000000003</c:v>
                </c:pt>
                <c:pt idx="308">
                  <c:v>37.767000000000003</c:v>
                </c:pt>
                <c:pt idx="309">
                  <c:v>37.782000000000011</c:v>
                </c:pt>
                <c:pt idx="310">
                  <c:v>37.914099999999998</c:v>
                </c:pt>
                <c:pt idx="311">
                  <c:v>37.667400000000001</c:v>
                </c:pt>
                <c:pt idx="312">
                  <c:v>37.758300000000013</c:v>
                </c:pt>
                <c:pt idx="313">
                  <c:v>37.911799999999999</c:v>
                </c:pt>
                <c:pt idx="314">
                  <c:v>37.918900000000001</c:v>
                </c:pt>
                <c:pt idx="315">
                  <c:v>37.810200000000002</c:v>
                </c:pt>
                <c:pt idx="316">
                  <c:v>37.752700000000011</c:v>
                </c:pt>
                <c:pt idx="317">
                  <c:v>37.669300000000042</c:v>
                </c:pt>
                <c:pt idx="318">
                  <c:v>37.732200000000013</c:v>
                </c:pt>
                <c:pt idx="319">
                  <c:v>37.724300000000042</c:v>
                </c:pt>
                <c:pt idx="320">
                  <c:v>37.821400000000004</c:v>
                </c:pt>
                <c:pt idx="321">
                  <c:v>37.921300000000002</c:v>
                </c:pt>
                <c:pt idx="322">
                  <c:v>37.755900000000011</c:v>
                </c:pt>
                <c:pt idx="323">
                  <c:v>37.8992</c:v>
                </c:pt>
                <c:pt idx="324">
                  <c:v>37.708100000000044</c:v>
                </c:pt>
                <c:pt idx="325">
                  <c:v>37.835000000000001</c:v>
                </c:pt>
                <c:pt idx="326">
                  <c:v>37.753400000000006</c:v>
                </c:pt>
                <c:pt idx="327">
                  <c:v>37.721000000000011</c:v>
                </c:pt>
                <c:pt idx="328">
                  <c:v>37.760600000000011</c:v>
                </c:pt>
                <c:pt idx="329">
                  <c:v>37.885200000000005</c:v>
                </c:pt>
                <c:pt idx="330">
                  <c:v>37.767300000000013</c:v>
                </c:pt>
                <c:pt idx="331">
                  <c:v>37.781500000000001</c:v>
                </c:pt>
                <c:pt idx="332">
                  <c:v>37.939</c:v>
                </c:pt>
                <c:pt idx="333">
                  <c:v>37.920700000000011</c:v>
                </c:pt>
                <c:pt idx="334">
                  <c:v>37.656300000000002</c:v>
                </c:pt>
                <c:pt idx="335">
                  <c:v>37.924700000000001</c:v>
                </c:pt>
                <c:pt idx="336">
                  <c:v>37.929600000000001</c:v>
                </c:pt>
                <c:pt idx="337">
                  <c:v>37.922000000000011</c:v>
                </c:pt>
                <c:pt idx="338">
                  <c:v>37.678700000000013</c:v>
                </c:pt>
                <c:pt idx="339">
                  <c:v>37.688600000000001</c:v>
                </c:pt>
                <c:pt idx="340">
                  <c:v>37.822100000000013</c:v>
                </c:pt>
                <c:pt idx="341">
                  <c:v>37.758200000000002</c:v>
                </c:pt>
                <c:pt idx="342">
                  <c:v>37.828100000000013</c:v>
                </c:pt>
                <c:pt idx="343">
                  <c:v>37.684899999999999</c:v>
                </c:pt>
                <c:pt idx="344">
                  <c:v>37.7502</c:v>
                </c:pt>
                <c:pt idx="345">
                  <c:v>37.914999999999999</c:v>
                </c:pt>
                <c:pt idx="346">
                  <c:v>37.937899999999999</c:v>
                </c:pt>
                <c:pt idx="347">
                  <c:v>37.763100000000044</c:v>
                </c:pt>
                <c:pt idx="348">
                  <c:v>37.681800000000003</c:v>
                </c:pt>
                <c:pt idx="349">
                  <c:v>37.929500000000012</c:v>
                </c:pt>
                <c:pt idx="350">
                  <c:v>37.835600000000007</c:v>
                </c:pt>
                <c:pt idx="351">
                  <c:v>37.699300000000044</c:v>
                </c:pt>
                <c:pt idx="352">
                  <c:v>37.930500000000002</c:v>
                </c:pt>
                <c:pt idx="353">
                  <c:v>37.781600000000005</c:v>
                </c:pt>
                <c:pt idx="354">
                  <c:v>37.889200000000002</c:v>
                </c:pt>
                <c:pt idx="355">
                  <c:v>37.828800000000001</c:v>
                </c:pt>
                <c:pt idx="356">
                  <c:v>37.679500000000012</c:v>
                </c:pt>
                <c:pt idx="357">
                  <c:v>37.659400000000005</c:v>
                </c:pt>
                <c:pt idx="358">
                  <c:v>37.824600000000004</c:v>
                </c:pt>
                <c:pt idx="359">
                  <c:v>37.763800000000003</c:v>
                </c:pt>
                <c:pt idx="360">
                  <c:v>37.709800000000001</c:v>
                </c:pt>
                <c:pt idx="361">
                  <c:v>37.855899999999998</c:v>
                </c:pt>
                <c:pt idx="362">
                  <c:v>37.820600000000006</c:v>
                </c:pt>
                <c:pt idx="363">
                  <c:v>37.782300000000042</c:v>
                </c:pt>
                <c:pt idx="364">
                  <c:v>37.751100000000001</c:v>
                </c:pt>
                <c:pt idx="365">
                  <c:v>37.749900000000011</c:v>
                </c:pt>
                <c:pt idx="366">
                  <c:v>37.889000000000003</c:v>
                </c:pt>
                <c:pt idx="367">
                  <c:v>37.749400000000001</c:v>
                </c:pt>
                <c:pt idx="368">
                  <c:v>37.69530000000006</c:v>
                </c:pt>
                <c:pt idx="369">
                  <c:v>37.659200000000006</c:v>
                </c:pt>
                <c:pt idx="370">
                  <c:v>37.831400000000002</c:v>
                </c:pt>
                <c:pt idx="371">
                  <c:v>37.933300000000003</c:v>
                </c:pt>
                <c:pt idx="372">
                  <c:v>37.841599999999993</c:v>
                </c:pt>
                <c:pt idx="373">
                  <c:v>37.936200000000007</c:v>
                </c:pt>
                <c:pt idx="374">
                  <c:v>37.73510000000006</c:v>
                </c:pt>
                <c:pt idx="375">
                  <c:v>37.797200000000011</c:v>
                </c:pt>
                <c:pt idx="376">
                  <c:v>37.752800000000001</c:v>
                </c:pt>
                <c:pt idx="377">
                  <c:v>37.800899999999999</c:v>
                </c:pt>
                <c:pt idx="378">
                  <c:v>37.753700000000002</c:v>
                </c:pt>
                <c:pt idx="379">
                  <c:v>37.761900000000011</c:v>
                </c:pt>
                <c:pt idx="380">
                  <c:v>37.753300000000003</c:v>
                </c:pt>
                <c:pt idx="381">
                  <c:v>37.836300000000001</c:v>
                </c:pt>
                <c:pt idx="382">
                  <c:v>37.757000000000005</c:v>
                </c:pt>
                <c:pt idx="383">
                  <c:v>37.791200000000003</c:v>
                </c:pt>
                <c:pt idx="384">
                  <c:v>37.757300000000001</c:v>
                </c:pt>
                <c:pt idx="385">
                  <c:v>37.651000000000003</c:v>
                </c:pt>
                <c:pt idx="386">
                  <c:v>37.746600000000001</c:v>
                </c:pt>
                <c:pt idx="387">
                  <c:v>37.985700000000001</c:v>
                </c:pt>
                <c:pt idx="388">
                  <c:v>37.919800000000002</c:v>
                </c:pt>
                <c:pt idx="389">
                  <c:v>37.881499999999996</c:v>
                </c:pt>
                <c:pt idx="390">
                  <c:v>37.723300000000044</c:v>
                </c:pt>
                <c:pt idx="391">
                  <c:v>37.911599999999993</c:v>
                </c:pt>
                <c:pt idx="392">
                  <c:v>37.690300000000043</c:v>
                </c:pt>
                <c:pt idx="393">
                  <c:v>37.757300000000001</c:v>
                </c:pt>
                <c:pt idx="394">
                  <c:v>37.863200000000006</c:v>
                </c:pt>
                <c:pt idx="395">
                  <c:v>37.727000000000011</c:v>
                </c:pt>
                <c:pt idx="396">
                  <c:v>37.9193</c:v>
                </c:pt>
                <c:pt idx="397">
                  <c:v>37.753500000000003</c:v>
                </c:pt>
                <c:pt idx="398">
                  <c:v>37.759100000000011</c:v>
                </c:pt>
                <c:pt idx="399">
                  <c:v>37.929300000000012</c:v>
                </c:pt>
                <c:pt idx="400">
                  <c:v>37.926200000000001</c:v>
                </c:pt>
                <c:pt idx="401">
                  <c:v>37.797100000000043</c:v>
                </c:pt>
                <c:pt idx="402">
                  <c:v>37.768900000000045</c:v>
                </c:pt>
                <c:pt idx="403">
                  <c:v>37.691800000000001</c:v>
                </c:pt>
                <c:pt idx="404">
                  <c:v>37.913000000000004</c:v>
                </c:pt>
                <c:pt idx="405">
                  <c:v>37.854299999999995</c:v>
                </c:pt>
                <c:pt idx="406">
                  <c:v>37.759600000000006</c:v>
                </c:pt>
                <c:pt idx="407">
                  <c:v>37.727700000000013</c:v>
                </c:pt>
                <c:pt idx="408">
                  <c:v>37.8322</c:v>
                </c:pt>
                <c:pt idx="409">
                  <c:v>37.762100000000061</c:v>
                </c:pt>
                <c:pt idx="410">
                  <c:v>37.820700000000002</c:v>
                </c:pt>
                <c:pt idx="411">
                  <c:v>37.739500000000042</c:v>
                </c:pt>
                <c:pt idx="412">
                  <c:v>37.863</c:v>
                </c:pt>
                <c:pt idx="413">
                  <c:v>37.9054</c:v>
                </c:pt>
                <c:pt idx="414">
                  <c:v>37.680400000000006</c:v>
                </c:pt>
                <c:pt idx="415">
                  <c:v>37.710500000000003</c:v>
                </c:pt>
                <c:pt idx="416">
                  <c:v>37.722600000000043</c:v>
                </c:pt>
                <c:pt idx="417">
                  <c:v>37.825500000000012</c:v>
                </c:pt>
                <c:pt idx="418">
                  <c:v>37.69530000000006</c:v>
                </c:pt>
                <c:pt idx="419">
                  <c:v>37.7545</c:v>
                </c:pt>
                <c:pt idx="420">
                  <c:v>37.767000000000003</c:v>
                </c:pt>
                <c:pt idx="421">
                  <c:v>37.931000000000004</c:v>
                </c:pt>
                <c:pt idx="422">
                  <c:v>37.788600000000002</c:v>
                </c:pt>
                <c:pt idx="423">
                  <c:v>37.921100000000003</c:v>
                </c:pt>
                <c:pt idx="424">
                  <c:v>37.918100000000003</c:v>
                </c:pt>
                <c:pt idx="425">
                  <c:v>37.747600000000006</c:v>
                </c:pt>
                <c:pt idx="426">
                  <c:v>37.724100000000043</c:v>
                </c:pt>
                <c:pt idx="427">
                  <c:v>37.939300000000003</c:v>
                </c:pt>
                <c:pt idx="428">
                  <c:v>37.650200000000005</c:v>
                </c:pt>
                <c:pt idx="429">
                  <c:v>37.970100000000002</c:v>
                </c:pt>
                <c:pt idx="430">
                  <c:v>37.687400000000004</c:v>
                </c:pt>
                <c:pt idx="431">
                  <c:v>37.69530000000006</c:v>
                </c:pt>
                <c:pt idx="432">
                  <c:v>37.875800000000005</c:v>
                </c:pt>
                <c:pt idx="433">
                  <c:v>37.761200000000002</c:v>
                </c:pt>
                <c:pt idx="434">
                  <c:v>37.871699999999997</c:v>
                </c:pt>
                <c:pt idx="435">
                  <c:v>37.733900000000013</c:v>
                </c:pt>
                <c:pt idx="436">
                  <c:v>37.912300000000002</c:v>
                </c:pt>
                <c:pt idx="437">
                  <c:v>37.679300000000012</c:v>
                </c:pt>
                <c:pt idx="438">
                  <c:v>37.688000000000002</c:v>
                </c:pt>
                <c:pt idx="439">
                  <c:v>37.700200000000002</c:v>
                </c:pt>
                <c:pt idx="440">
                  <c:v>37.821400000000004</c:v>
                </c:pt>
                <c:pt idx="441">
                  <c:v>37.875400000000006</c:v>
                </c:pt>
                <c:pt idx="442">
                  <c:v>37.925300000000043</c:v>
                </c:pt>
                <c:pt idx="443">
                  <c:v>37.7577</c:v>
                </c:pt>
                <c:pt idx="444">
                  <c:v>37.756</c:v>
                </c:pt>
                <c:pt idx="445">
                  <c:v>37.809600000000003</c:v>
                </c:pt>
                <c:pt idx="446">
                  <c:v>37.703900000000012</c:v>
                </c:pt>
                <c:pt idx="447">
                  <c:v>37.755700000000012</c:v>
                </c:pt>
                <c:pt idx="448">
                  <c:v>37.706400000000002</c:v>
                </c:pt>
                <c:pt idx="449">
                  <c:v>37.759</c:v>
                </c:pt>
                <c:pt idx="450">
                  <c:v>37.976500000000001</c:v>
                </c:pt>
                <c:pt idx="451">
                  <c:v>37.871099999999998</c:v>
                </c:pt>
                <c:pt idx="452">
                  <c:v>37.829500000000003</c:v>
                </c:pt>
                <c:pt idx="453">
                  <c:v>37.932900000000011</c:v>
                </c:pt>
                <c:pt idx="454">
                  <c:v>37.773600000000002</c:v>
                </c:pt>
                <c:pt idx="455">
                  <c:v>37.727600000000002</c:v>
                </c:pt>
                <c:pt idx="456">
                  <c:v>37.677</c:v>
                </c:pt>
                <c:pt idx="457">
                  <c:v>37.709900000000012</c:v>
                </c:pt>
                <c:pt idx="458">
                  <c:v>37.804400000000001</c:v>
                </c:pt>
                <c:pt idx="459">
                  <c:v>37.7744</c:v>
                </c:pt>
                <c:pt idx="460">
                  <c:v>37.749100000000013</c:v>
                </c:pt>
                <c:pt idx="461">
                  <c:v>37.742700000000013</c:v>
                </c:pt>
                <c:pt idx="462">
                  <c:v>37.909200000000006</c:v>
                </c:pt>
                <c:pt idx="463">
                  <c:v>37.7834</c:v>
                </c:pt>
                <c:pt idx="464">
                  <c:v>37.683500000000002</c:v>
                </c:pt>
                <c:pt idx="465">
                  <c:v>37.829000000000001</c:v>
                </c:pt>
                <c:pt idx="466">
                  <c:v>37.682100000000013</c:v>
                </c:pt>
                <c:pt idx="467">
                  <c:v>37.7532</c:v>
                </c:pt>
                <c:pt idx="468">
                  <c:v>37.731000000000002</c:v>
                </c:pt>
                <c:pt idx="469">
                  <c:v>37.698800000000013</c:v>
                </c:pt>
                <c:pt idx="470">
                  <c:v>37.949100000000001</c:v>
                </c:pt>
                <c:pt idx="471">
                  <c:v>37.711300000000001</c:v>
                </c:pt>
                <c:pt idx="472">
                  <c:v>37.679700000000011</c:v>
                </c:pt>
                <c:pt idx="473">
                  <c:v>37.699000000000012</c:v>
                </c:pt>
                <c:pt idx="474">
                  <c:v>37.738200000000013</c:v>
                </c:pt>
                <c:pt idx="475">
                  <c:v>37.764200000000002</c:v>
                </c:pt>
                <c:pt idx="476">
                  <c:v>37.712400000000002</c:v>
                </c:pt>
                <c:pt idx="477">
                  <c:v>37.680500000000002</c:v>
                </c:pt>
                <c:pt idx="478">
                  <c:v>37.720200000000013</c:v>
                </c:pt>
                <c:pt idx="479">
                  <c:v>37.749100000000013</c:v>
                </c:pt>
                <c:pt idx="480">
                  <c:v>37.676100000000012</c:v>
                </c:pt>
                <c:pt idx="481">
                  <c:v>37.730800000000002</c:v>
                </c:pt>
                <c:pt idx="482">
                  <c:v>37.7117</c:v>
                </c:pt>
                <c:pt idx="483">
                  <c:v>37.791300000000042</c:v>
                </c:pt>
                <c:pt idx="484">
                  <c:v>37.701600000000006</c:v>
                </c:pt>
                <c:pt idx="485">
                  <c:v>37.756100000000011</c:v>
                </c:pt>
                <c:pt idx="486">
                  <c:v>37.939800000000005</c:v>
                </c:pt>
                <c:pt idx="487">
                  <c:v>37.858400000000003</c:v>
                </c:pt>
                <c:pt idx="488">
                  <c:v>37.863300000000002</c:v>
                </c:pt>
                <c:pt idx="489">
                  <c:v>37.692600000000013</c:v>
                </c:pt>
                <c:pt idx="490">
                  <c:v>37.727500000000013</c:v>
                </c:pt>
                <c:pt idx="491">
                  <c:v>37.812899999999999</c:v>
                </c:pt>
                <c:pt idx="492">
                  <c:v>37.676500000000011</c:v>
                </c:pt>
                <c:pt idx="493">
                  <c:v>37.709100000000042</c:v>
                </c:pt>
                <c:pt idx="494">
                  <c:v>37.640600000000006</c:v>
                </c:pt>
                <c:pt idx="495">
                  <c:v>37.715100000000042</c:v>
                </c:pt>
                <c:pt idx="496">
                  <c:v>37.731100000000012</c:v>
                </c:pt>
                <c:pt idx="497">
                  <c:v>37.700200000000002</c:v>
                </c:pt>
                <c:pt idx="498">
                  <c:v>37.711400000000005</c:v>
                </c:pt>
                <c:pt idx="499">
                  <c:v>37.832700000000003</c:v>
                </c:pt>
              </c:numCache>
            </c:numRef>
          </c:yVal>
        </c:ser>
        <c:ser>
          <c:idx val="4"/>
          <c:order val="2"/>
          <c:spPr>
            <a:ln>
              <a:noFill/>
            </a:ln>
          </c:spPr>
          <c:marker>
            <c:symbol val="circle"/>
            <c:size val="2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'C:\Users\Dale\Dropbox\LTRANS SEED\Tangier\sim3_may1997\[Sim 3_2.25.2013.xlsx]day 4_May97'!$R$503:$R$1002</c:f>
              <c:numCache>
                <c:formatCode>General</c:formatCode>
                <c:ptCount val="500"/>
                <c:pt idx="0">
                  <c:v>-76.012600000000006</c:v>
                </c:pt>
                <c:pt idx="1">
                  <c:v>-76.0749</c:v>
                </c:pt>
                <c:pt idx="2">
                  <c:v>-75.983900000000006</c:v>
                </c:pt>
                <c:pt idx="3">
                  <c:v>-75.958500000000001</c:v>
                </c:pt>
                <c:pt idx="4">
                  <c:v>-75.981899999999996</c:v>
                </c:pt>
                <c:pt idx="5">
                  <c:v>-76.004999999999995</c:v>
                </c:pt>
                <c:pt idx="6">
                  <c:v>-76.095799999999983</c:v>
                </c:pt>
                <c:pt idx="7">
                  <c:v>-75.967400000000026</c:v>
                </c:pt>
                <c:pt idx="8">
                  <c:v>-75.961700000000022</c:v>
                </c:pt>
                <c:pt idx="9">
                  <c:v>-75.971199999999996</c:v>
                </c:pt>
                <c:pt idx="10">
                  <c:v>-76.013900000000007</c:v>
                </c:pt>
                <c:pt idx="11">
                  <c:v>-76.010099999999994</c:v>
                </c:pt>
                <c:pt idx="12">
                  <c:v>-75.953599999999994</c:v>
                </c:pt>
                <c:pt idx="13">
                  <c:v>-76.085700000000003</c:v>
                </c:pt>
                <c:pt idx="14">
                  <c:v>-76.002899999999983</c:v>
                </c:pt>
                <c:pt idx="15">
                  <c:v>-75.956300000000013</c:v>
                </c:pt>
                <c:pt idx="16">
                  <c:v>-76.013499999999993</c:v>
                </c:pt>
                <c:pt idx="17">
                  <c:v>-75.955500000000001</c:v>
                </c:pt>
                <c:pt idx="18">
                  <c:v>-75.960899999999995</c:v>
                </c:pt>
                <c:pt idx="19">
                  <c:v>-75.977999999999994</c:v>
                </c:pt>
                <c:pt idx="20">
                  <c:v>-76.016800000000003</c:v>
                </c:pt>
                <c:pt idx="21">
                  <c:v>-75.967700000000022</c:v>
                </c:pt>
                <c:pt idx="22">
                  <c:v>-75.954200000000085</c:v>
                </c:pt>
                <c:pt idx="23">
                  <c:v>-76.083299999999994</c:v>
                </c:pt>
                <c:pt idx="24">
                  <c:v>-75.945099999999996</c:v>
                </c:pt>
                <c:pt idx="25">
                  <c:v>-76.125199999999978</c:v>
                </c:pt>
                <c:pt idx="26">
                  <c:v>-76.010300000000001</c:v>
                </c:pt>
                <c:pt idx="27">
                  <c:v>-75.964200000000119</c:v>
                </c:pt>
                <c:pt idx="28">
                  <c:v>-76.069100000000006</c:v>
                </c:pt>
                <c:pt idx="29">
                  <c:v>-75.971800000000002</c:v>
                </c:pt>
                <c:pt idx="30">
                  <c:v>-76.009699999999995</c:v>
                </c:pt>
                <c:pt idx="31">
                  <c:v>-76.022999999999982</c:v>
                </c:pt>
                <c:pt idx="32">
                  <c:v>-75.946600000000117</c:v>
                </c:pt>
                <c:pt idx="33">
                  <c:v>-76.013099999999994</c:v>
                </c:pt>
                <c:pt idx="34">
                  <c:v>-76.11</c:v>
                </c:pt>
                <c:pt idx="35">
                  <c:v>-75.978799999999978</c:v>
                </c:pt>
                <c:pt idx="36">
                  <c:v>-75.962999999999994</c:v>
                </c:pt>
                <c:pt idx="37">
                  <c:v>-76.009399999999999</c:v>
                </c:pt>
                <c:pt idx="38">
                  <c:v>-75.965400000000002</c:v>
                </c:pt>
                <c:pt idx="39">
                  <c:v>-75.990700000000004</c:v>
                </c:pt>
                <c:pt idx="40">
                  <c:v>-76.087700000000012</c:v>
                </c:pt>
                <c:pt idx="41">
                  <c:v>-75.965000000000003</c:v>
                </c:pt>
                <c:pt idx="42">
                  <c:v>-76.007599999999996</c:v>
                </c:pt>
                <c:pt idx="43">
                  <c:v>-76.009699999999995</c:v>
                </c:pt>
                <c:pt idx="44">
                  <c:v>-76.011100000000027</c:v>
                </c:pt>
                <c:pt idx="45">
                  <c:v>-75.969499999999996</c:v>
                </c:pt>
                <c:pt idx="46">
                  <c:v>-75.948899999999995</c:v>
                </c:pt>
                <c:pt idx="47">
                  <c:v>-76.088899999999981</c:v>
                </c:pt>
                <c:pt idx="48">
                  <c:v>-76.085599999999999</c:v>
                </c:pt>
                <c:pt idx="49">
                  <c:v>-76.054999999999993</c:v>
                </c:pt>
                <c:pt idx="50">
                  <c:v>-75.954800000000006</c:v>
                </c:pt>
                <c:pt idx="51">
                  <c:v>-76.011700000000005</c:v>
                </c:pt>
                <c:pt idx="52">
                  <c:v>-76.009600000000006</c:v>
                </c:pt>
                <c:pt idx="53">
                  <c:v>-76.013599999999997</c:v>
                </c:pt>
                <c:pt idx="54">
                  <c:v>-76.076399999999978</c:v>
                </c:pt>
                <c:pt idx="55">
                  <c:v>-76.008299999999991</c:v>
                </c:pt>
                <c:pt idx="56">
                  <c:v>-76.007000000000005</c:v>
                </c:pt>
                <c:pt idx="57">
                  <c:v>-76.007999999999996</c:v>
                </c:pt>
                <c:pt idx="58">
                  <c:v>-76.014600000000101</c:v>
                </c:pt>
                <c:pt idx="59">
                  <c:v>-76.083500000000001</c:v>
                </c:pt>
                <c:pt idx="60">
                  <c:v>-76.013000000000005</c:v>
                </c:pt>
                <c:pt idx="61">
                  <c:v>-76.072799999999958</c:v>
                </c:pt>
                <c:pt idx="62">
                  <c:v>-75.954200000000085</c:v>
                </c:pt>
                <c:pt idx="63">
                  <c:v>-76.07559999999998</c:v>
                </c:pt>
                <c:pt idx="64">
                  <c:v>-76.007900000000006</c:v>
                </c:pt>
                <c:pt idx="65">
                  <c:v>-76.088499999999982</c:v>
                </c:pt>
                <c:pt idx="66">
                  <c:v>-75.980700000000013</c:v>
                </c:pt>
                <c:pt idx="67">
                  <c:v>-76.009</c:v>
                </c:pt>
                <c:pt idx="68">
                  <c:v>-76.087400000000002</c:v>
                </c:pt>
                <c:pt idx="69">
                  <c:v>-75.989199999999997</c:v>
                </c:pt>
                <c:pt idx="70">
                  <c:v>-76.015100000000004</c:v>
                </c:pt>
                <c:pt idx="71">
                  <c:v>-76.006299999999996</c:v>
                </c:pt>
                <c:pt idx="72">
                  <c:v>-76.081999999999994</c:v>
                </c:pt>
                <c:pt idx="73">
                  <c:v>-76.009900000000002</c:v>
                </c:pt>
                <c:pt idx="74">
                  <c:v>-76.084199999999996</c:v>
                </c:pt>
                <c:pt idx="75">
                  <c:v>-76.078499999999948</c:v>
                </c:pt>
                <c:pt idx="76">
                  <c:v>-76.082799999999978</c:v>
                </c:pt>
                <c:pt idx="77">
                  <c:v>-76.012500000000003</c:v>
                </c:pt>
                <c:pt idx="78">
                  <c:v>-76.008899999999983</c:v>
                </c:pt>
                <c:pt idx="79">
                  <c:v>-76.012</c:v>
                </c:pt>
                <c:pt idx="80">
                  <c:v>-76.086299999999994</c:v>
                </c:pt>
                <c:pt idx="81">
                  <c:v>-75.959999999999994</c:v>
                </c:pt>
                <c:pt idx="82">
                  <c:v>-75.984800000000007</c:v>
                </c:pt>
                <c:pt idx="83">
                  <c:v>-75.961000000000027</c:v>
                </c:pt>
                <c:pt idx="84">
                  <c:v>-76.00839999999998</c:v>
                </c:pt>
                <c:pt idx="85">
                  <c:v>-76.010000000000005</c:v>
                </c:pt>
                <c:pt idx="86">
                  <c:v>-76.011200000000116</c:v>
                </c:pt>
                <c:pt idx="87">
                  <c:v>-76.007199999999997</c:v>
                </c:pt>
                <c:pt idx="88">
                  <c:v>-75.967799999999997</c:v>
                </c:pt>
                <c:pt idx="89">
                  <c:v>-75.967300000000023</c:v>
                </c:pt>
                <c:pt idx="90">
                  <c:v>-76.010000000000005</c:v>
                </c:pt>
                <c:pt idx="91">
                  <c:v>-76.008600000000001</c:v>
                </c:pt>
                <c:pt idx="92">
                  <c:v>-76.013200000000026</c:v>
                </c:pt>
                <c:pt idx="93">
                  <c:v>-76.003699999999995</c:v>
                </c:pt>
                <c:pt idx="94">
                  <c:v>-76.086799999999982</c:v>
                </c:pt>
                <c:pt idx="95">
                  <c:v>-76.009299999999996</c:v>
                </c:pt>
                <c:pt idx="96">
                  <c:v>-76.075799999999958</c:v>
                </c:pt>
                <c:pt idx="97">
                  <c:v>-76.014799999999994</c:v>
                </c:pt>
                <c:pt idx="98">
                  <c:v>-75.9645000000001</c:v>
                </c:pt>
                <c:pt idx="99">
                  <c:v>-75.988799999999998</c:v>
                </c:pt>
                <c:pt idx="100">
                  <c:v>-76.078699999999998</c:v>
                </c:pt>
                <c:pt idx="101">
                  <c:v>-76.078199999999981</c:v>
                </c:pt>
                <c:pt idx="102">
                  <c:v>-76.082499999999982</c:v>
                </c:pt>
                <c:pt idx="103">
                  <c:v>-76.083200000000005</c:v>
                </c:pt>
                <c:pt idx="104">
                  <c:v>-76.005899999999983</c:v>
                </c:pt>
                <c:pt idx="105">
                  <c:v>-76.008799999999979</c:v>
                </c:pt>
                <c:pt idx="106">
                  <c:v>-75.956400000000002</c:v>
                </c:pt>
                <c:pt idx="107">
                  <c:v>-75.998900000000006</c:v>
                </c:pt>
                <c:pt idx="108">
                  <c:v>-75.954800000000006</c:v>
                </c:pt>
                <c:pt idx="109">
                  <c:v>-76.015100000000004</c:v>
                </c:pt>
                <c:pt idx="110">
                  <c:v>-76.017899999999997</c:v>
                </c:pt>
                <c:pt idx="111">
                  <c:v>-76.011700000000005</c:v>
                </c:pt>
                <c:pt idx="112">
                  <c:v>-76.006600000000006</c:v>
                </c:pt>
                <c:pt idx="113">
                  <c:v>-76.00839999999998</c:v>
                </c:pt>
                <c:pt idx="114">
                  <c:v>-76.014399999999995</c:v>
                </c:pt>
                <c:pt idx="115">
                  <c:v>-76.082899999999981</c:v>
                </c:pt>
                <c:pt idx="116">
                  <c:v>-76.061300000000003</c:v>
                </c:pt>
                <c:pt idx="117">
                  <c:v>-76.011500000000026</c:v>
                </c:pt>
                <c:pt idx="118">
                  <c:v>-75.953100000000006</c:v>
                </c:pt>
                <c:pt idx="119">
                  <c:v>-75.955200000000005</c:v>
                </c:pt>
                <c:pt idx="120">
                  <c:v>-75.985600000000005</c:v>
                </c:pt>
                <c:pt idx="121">
                  <c:v>-76.082599999999999</c:v>
                </c:pt>
                <c:pt idx="122">
                  <c:v>-76.090500000000006</c:v>
                </c:pt>
                <c:pt idx="123">
                  <c:v>-76.008899999999983</c:v>
                </c:pt>
                <c:pt idx="124">
                  <c:v>-76.0154</c:v>
                </c:pt>
                <c:pt idx="125">
                  <c:v>-75.961200000000119</c:v>
                </c:pt>
                <c:pt idx="126">
                  <c:v>-76.013800000000003</c:v>
                </c:pt>
                <c:pt idx="127">
                  <c:v>-76.007499999999993</c:v>
                </c:pt>
                <c:pt idx="128">
                  <c:v>-75.9645000000001</c:v>
                </c:pt>
                <c:pt idx="129">
                  <c:v>-75.960800000000006</c:v>
                </c:pt>
                <c:pt idx="130">
                  <c:v>-76.015900000000002</c:v>
                </c:pt>
                <c:pt idx="131">
                  <c:v>-76.008499999999998</c:v>
                </c:pt>
                <c:pt idx="132">
                  <c:v>-76.009900000000002</c:v>
                </c:pt>
                <c:pt idx="133">
                  <c:v>-75.989900000000006</c:v>
                </c:pt>
                <c:pt idx="134">
                  <c:v>-75.990600000000086</c:v>
                </c:pt>
                <c:pt idx="135">
                  <c:v>-76.007199999999997</c:v>
                </c:pt>
                <c:pt idx="136">
                  <c:v>-75.972999999999999</c:v>
                </c:pt>
                <c:pt idx="137">
                  <c:v>-76.008499999999998</c:v>
                </c:pt>
                <c:pt idx="138">
                  <c:v>-75.955799999999982</c:v>
                </c:pt>
                <c:pt idx="139">
                  <c:v>-75.959300000000013</c:v>
                </c:pt>
                <c:pt idx="140">
                  <c:v>-76.062299999999993</c:v>
                </c:pt>
                <c:pt idx="141">
                  <c:v>-75.967300000000023</c:v>
                </c:pt>
                <c:pt idx="142">
                  <c:v>-76.088399999999979</c:v>
                </c:pt>
                <c:pt idx="143">
                  <c:v>-76.011399999999995</c:v>
                </c:pt>
                <c:pt idx="144">
                  <c:v>-75.952500000000001</c:v>
                </c:pt>
                <c:pt idx="145">
                  <c:v>-76.016099999999994</c:v>
                </c:pt>
                <c:pt idx="146">
                  <c:v>-76.089200000000005</c:v>
                </c:pt>
                <c:pt idx="147">
                  <c:v>-76.077100000000002</c:v>
                </c:pt>
                <c:pt idx="148">
                  <c:v>-76.002099999999999</c:v>
                </c:pt>
                <c:pt idx="149">
                  <c:v>-76.076700000000002</c:v>
                </c:pt>
                <c:pt idx="150">
                  <c:v>-75.949300000000022</c:v>
                </c:pt>
                <c:pt idx="151">
                  <c:v>-75.992800000000003</c:v>
                </c:pt>
                <c:pt idx="152">
                  <c:v>-76.116299999999995</c:v>
                </c:pt>
                <c:pt idx="153">
                  <c:v>-75.957499999999996</c:v>
                </c:pt>
                <c:pt idx="154">
                  <c:v>-75.984700000000004</c:v>
                </c:pt>
                <c:pt idx="155">
                  <c:v>-75.987700000000004</c:v>
                </c:pt>
                <c:pt idx="156">
                  <c:v>-76.125499999999988</c:v>
                </c:pt>
                <c:pt idx="157">
                  <c:v>-76.006399999999999</c:v>
                </c:pt>
                <c:pt idx="158">
                  <c:v>-75.956400000000002</c:v>
                </c:pt>
                <c:pt idx="159">
                  <c:v>-76.075299999999999</c:v>
                </c:pt>
                <c:pt idx="160">
                  <c:v>-75.978399999999979</c:v>
                </c:pt>
                <c:pt idx="161">
                  <c:v>-76.011500000000026</c:v>
                </c:pt>
                <c:pt idx="162">
                  <c:v>-76.084900000000005</c:v>
                </c:pt>
                <c:pt idx="163">
                  <c:v>-76.013499999999993</c:v>
                </c:pt>
                <c:pt idx="164">
                  <c:v>-75.982799999999983</c:v>
                </c:pt>
                <c:pt idx="165">
                  <c:v>-76.009699999999995</c:v>
                </c:pt>
                <c:pt idx="166">
                  <c:v>-76.005099999999999</c:v>
                </c:pt>
                <c:pt idx="167">
                  <c:v>-76.007099999999994</c:v>
                </c:pt>
                <c:pt idx="168">
                  <c:v>-76.009600000000006</c:v>
                </c:pt>
                <c:pt idx="169">
                  <c:v>-76.015900000000002</c:v>
                </c:pt>
                <c:pt idx="170">
                  <c:v>-76.080299999999994</c:v>
                </c:pt>
                <c:pt idx="171">
                  <c:v>-75.956700000000012</c:v>
                </c:pt>
                <c:pt idx="172">
                  <c:v>-76.090700000000012</c:v>
                </c:pt>
                <c:pt idx="173">
                  <c:v>-76.084300000000013</c:v>
                </c:pt>
                <c:pt idx="174">
                  <c:v>-76.006699999999995</c:v>
                </c:pt>
                <c:pt idx="175">
                  <c:v>-76.008799999999979</c:v>
                </c:pt>
                <c:pt idx="176">
                  <c:v>-75.958100000000002</c:v>
                </c:pt>
                <c:pt idx="177">
                  <c:v>-76.009600000000006</c:v>
                </c:pt>
                <c:pt idx="178">
                  <c:v>-75.981600000000086</c:v>
                </c:pt>
                <c:pt idx="179">
                  <c:v>-75.958600000000004</c:v>
                </c:pt>
                <c:pt idx="180">
                  <c:v>-75.964100000000101</c:v>
                </c:pt>
                <c:pt idx="181">
                  <c:v>-75.974599999999995</c:v>
                </c:pt>
                <c:pt idx="182">
                  <c:v>-76.011399999999995</c:v>
                </c:pt>
                <c:pt idx="183">
                  <c:v>-76.010400000000004</c:v>
                </c:pt>
                <c:pt idx="184">
                  <c:v>-75.977599999999995</c:v>
                </c:pt>
                <c:pt idx="185">
                  <c:v>-76.009500000000003</c:v>
                </c:pt>
                <c:pt idx="186">
                  <c:v>-75.982100000000003</c:v>
                </c:pt>
                <c:pt idx="187">
                  <c:v>-76.011899999999997</c:v>
                </c:pt>
                <c:pt idx="188">
                  <c:v>-75.978499999999983</c:v>
                </c:pt>
                <c:pt idx="189">
                  <c:v>-75.9615000000001</c:v>
                </c:pt>
                <c:pt idx="190">
                  <c:v>-76.082999999999998</c:v>
                </c:pt>
                <c:pt idx="191">
                  <c:v>-76.008499999999998</c:v>
                </c:pt>
                <c:pt idx="192">
                  <c:v>-76.00839999999998</c:v>
                </c:pt>
                <c:pt idx="193">
                  <c:v>-75.954899999999995</c:v>
                </c:pt>
                <c:pt idx="194">
                  <c:v>-75.962100000000007</c:v>
                </c:pt>
                <c:pt idx="195">
                  <c:v>-76.006200000000007</c:v>
                </c:pt>
                <c:pt idx="196">
                  <c:v>-76.087000000000003</c:v>
                </c:pt>
                <c:pt idx="197">
                  <c:v>-75.960899999999995</c:v>
                </c:pt>
                <c:pt idx="198">
                  <c:v>-75.992999999999995</c:v>
                </c:pt>
                <c:pt idx="199">
                  <c:v>-76.074200000000005</c:v>
                </c:pt>
                <c:pt idx="200">
                  <c:v>-76.090999999999994</c:v>
                </c:pt>
                <c:pt idx="201">
                  <c:v>-76.062299999999993</c:v>
                </c:pt>
                <c:pt idx="202">
                  <c:v>-75.975200000000001</c:v>
                </c:pt>
                <c:pt idx="203">
                  <c:v>-76.012</c:v>
                </c:pt>
                <c:pt idx="204">
                  <c:v>-75.963700000000003</c:v>
                </c:pt>
                <c:pt idx="205">
                  <c:v>-75.962599999999995</c:v>
                </c:pt>
                <c:pt idx="206">
                  <c:v>-76.011100000000027</c:v>
                </c:pt>
                <c:pt idx="207">
                  <c:v>-76.012600000000006</c:v>
                </c:pt>
                <c:pt idx="208">
                  <c:v>-75.980900000000005</c:v>
                </c:pt>
                <c:pt idx="209">
                  <c:v>-75.988299999999995</c:v>
                </c:pt>
                <c:pt idx="210">
                  <c:v>-76.088099999999983</c:v>
                </c:pt>
                <c:pt idx="211">
                  <c:v>-76.0137</c:v>
                </c:pt>
                <c:pt idx="212">
                  <c:v>-75.952100000000002</c:v>
                </c:pt>
                <c:pt idx="213">
                  <c:v>-76.011600000000101</c:v>
                </c:pt>
                <c:pt idx="214">
                  <c:v>-76.006</c:v>
                </c:pt>
                <c:pt idx="215">
                  <c:v>-76.009399999999999</c:v>
                </c:pt>
                <c:pt idx="216">
                  <c:v>-75.961700000000022</c:v>
                </c:pt>
                <c:pt idx="217">
                  <c:v>-75.984399999999994</c:v>
                </c:pt>
                <c:pt idx="218">
                  <c:v>-76.010999999999996</c:v>
                </c:pt>
                <c:pt idx="219">
                  <c:v>-76.075099999999978</c:v>
                </c:pt>
                <c:pt idx="220">
                  <c:v>-75.968199999999996</c:v>
                </c:pt>
                <c:pt idx="221">
                  <c:v>-75.953700000000012</c:v>
                </c:pt>
                <c:pt idx="222">
                  <c:v>-76.0869</c:v>
                </c:pt>
                <c:pt idx="223">
                  <c:v>-76.011399999999995</c:v>
                </c:pt>
                <c:pt idx="224">
                  <c:v>-75.974900000000005</c:v>
                </c:pt>
                <c:pt idx="225">
                  <c:v>-75.984600000000086</c:v>
                </c:pt>
                <c:pt idx="226">
                  <c:v>-76.060100000000006</c:v>
                </c:pt>
                <c:pt idx="227">
                  <c:v>-75.982799999999983</c:v>
                </c:pt>
                <c:pt idx="228">
                  <c:v>-76.0137</c:v>
                </c:pt>
                <c:pt idx="229">
                  <c:v>-75.954499999999996</c:v>
                </c:pt>
                <c:pt idx="230">
                  <c:v>-76.009799999999998</c:v>
                </c:pt>
                <c:pt idx="231">
                  <c:v>-75.9589</c:v>
                </c:pt>
                <c:pt idx="232">
                  <c:v>-76.105799999999988</c:v>
                </c:pt>
                <c:pt idx="233">
                  <c:v>-76.0792</c:v>
                </c:pt>
                <c:pt idx="234">
                  <c:v>-76.006200000000007</c:v>
                </c:pt>
                <c:pt idx="235">
                  <c:v>-76.014200000000116</c:v>
                </c:pt>
                <c:pt idx="236">
                  <c:v>-76.013400000000004</c:v>
                </c:pt>
                <c:pt idx="237">
                  <c:v>-76.007000000000005</c:v>
                </c:pt>
                <c:pt idx="238">
                  <c:v>-76.013499999999993</c:v>
                </c:pt>
                <c:pt idx="239">
                  <c:v>-76.090400000000002</c:v>
                </c:pt>
                <c:pt idx="240">
                  <c:v>-75.981399999999994</c:v>
                </c:pt>
                <c:pt idx="241">
                  <c:v>-76.017500000000027</c:v>
                </c:pt>
                <c:pt idx="242">
                  <c:v>-76.014100000000084</c:v>
                </c:pt>
                <c:pt idx="243">
                  <c:v>-75.967900000000085</c:v>
                </c:pt>
                <c:pt idx="244">
                  <c:v>-75.960499999999996</c:v>
                </c:pt>
                <c:pt idx="245">
                  <c:v>-76.008899999999983</c:v>
                </c:pt>
                <c:pt idx="246">
                  <c:v>-76.008799999999979</c:v>
                </c:pt>
                <c:pt idx="247">
                  <c:v>-76.009399999999999</c:v>
                </c:pt>
                <c:pt idx="248">
                  <c:v>-76.009900000000002</c:v>
                </c:pt>
                <c:pt idx="249">
                  <c:v>-76.084900000000005</c:v>
                </c:pt>
                <c:pt idx="250">
                  <c:v>-76.009</c:v>
                </c:pt>
                <c:pt idx="251">
                  <c:v>-76.005299999999991</c:v>
                </c:pt>
                <c:pt idx="252">
                  <c:v>-76.014200000000116</c:v>
                </c:pt>
                <c:pt idx="253">
                  <c:v>-76.079599999999999</c:v>
                </c:pt>
                <c:pt idx="254">
                  <c:v>-76.009100000000004</c:v>
                </c:pt>
                <c:pt idx="255">
                  <c:v>-75.977400000000003</c:v>
                </c:pt>
                <c:pt idx="256">
                  <c:v>-75.965599999999995</c:v>
                </c:pt>
                <c:pt idx="257">
                  <c:v>-76.012299999999996</c:v>
                </c:pt>
                <c:pt idx="258">
                  <c:v>-76.014399999999995</c:v>
                </c:pt>
                <c:pt idx="259">
                  <c:v>-76.078199999999981</c:v>
                </c:pt>
                <c:pt idx="260">
                  <c:v>-76.004499999999993</c:v>
                </c:pt>
                <c:pt idx="261">
                  <c:v>-75.991300000000024</c:v>
                </c:pt>
                <c:pt idx="262">
                  <c:v>-76.073700000000002</c:v>
                </c:pt>
                <c:pt idx="263">
                  <c:v>-76.069400000000002</c:v>
                </c:pt>
                <c:pt idx="264">
                  <c:v>-75.969899999999996</c:v>
                </c:pt>
                <c:pt idx="265">
                  <c:v>-76.012</c:v>
                </c:pt>
                <c:pt idx="266">
                  <c:v>-75.959599999999995</c:v>
                </c:pt>
                <c:pt idx="267">
                  <c:v>-76.073499999999981</c:v>
                </c:pt>
                <c:pt idx="268">
                  <c:v>-76.010200000000026</c:v>
                </c:pt>
                <c:pt idx="269">
                  <c:v>-75.973600000000005</c:v>
                </c:pt>
                <c:pt idx="270">
                  <c:v>-76.013800000000003</c:v>
                </c:pt>
                <c:pt idx="271">
                  <c:v>-76.084400000000002</c:v>
                </c:pt>
                <c:pt idx="272">
                  <c:v>-75.962599999999995</c:v>
                </c:pt>
                <c:pt idx="273">
                  <c:v>-76.012299999999996</c:v>
                </c:pt>
                <c:pt idx="274">
                  <c:v>-75.985600000000005</c:v>
                </c:pt>
                <c:pt idx="275">
                  <c:v>-76.007900000000006</c:v>
                </c:pt>
                <c:pt idx="276">
                  <c:v>-76.089699999999993</c:v>
                </c:pt>
                <c:pt idx="277">
                  <c:v>-76.015799999999999</c:v>
                </c:pt>
                <c:pt idx="278">
                  <c:v>-76.012200000000007</c:v>
                </c:pt>
                <c:pt idx="279">
                  <c:v>-76.008200000000002</c:v>
                </c:pt>
                <c:pt idx="280">
                  <c:v>-76.010499999999993</c:v>
                </c:pt>
                <c:pt idx="281">
                  <c:v>-75.959199999999996</c:v>
                </c:pt>
                <c:pt idx="282">
                  <c:v>-76.083799999999982</c:v>
                </c:pt>
                <c:pt idx="283">
                  <c:v>-76.084900000000005</c:v>
                </c:pt>
                <c:pt idx="284">
                  <c:v>-76.011500000000026</c:v>
                </c:pt>
                <c:pt idx="285">
                  <c:v>-76.081000000000003</c:v>
                </c:pt>
                <c:pt idx="286">
                  <c:v>-76.012</c:v>
                </c:pt>
                <c:pt idx="287">
                  <c:v>-76.081999999999994</c:v>
                </c:pt>
                <c:pt idx="288">
                  <c:v>-75.969099999999997</c:v>
                </c:pt>
                <c:pt idx="289">
                  <c:v>-76.009200000000007</c:v>
                </c:pt>
                <c:pt idx="290">
                  <c:v>-75.989099999999993</c:v>
                </c:pt>
                <c:pt idx="291">
                  <c:v>-76.073999999999998</c:v>
                </c:pt>
                <c:pt idx="292">
                  <c:v>-76.0137</c:v>
                </c:pt>
                <c:pt idx="293">
                  <c:v>-75.960099999999997</c:v>
                </c:pt>
                <c:pt idx="294">
                  <c:v>-75.954600000000084</c:v>
                </c:pt>
                <c:pt idx="295">
                  <c:v>-75.956700000000012</c:v>
                </c:pt>
                <c:pt idx="296">
                  <c:v>-76.016200000000026</c:v>
                </c:pt>
                <c:pt idx="297">
                  <c:v>-76.138599999999983</c:v>
                </c:pt>
                <c:pt idx="298">
                  <c:v>-76.009200000000007</c:v>
                </c:pt>
                <c:pt idx="299">
                  <c:v>-76.013800000000003</c:v>
                </c:pt>
                <c:pt idx="300">
                  <c:v>-76.0017</c:v>
                </c:pt>
                <c:pt idx="301">
                  <c:v>-75.990200000000101</c:v>
                </c:pt>
                <c:pt idx="302">
                  <c:v>-76.073899999999981</c:v>
                </c:pt>
                <c:pt idx="303">
                  <c:v>-76.009600000000006</c:v>
                </c:pt>
                <c:pt idx="304">
                  <c:v>-76.010200000000026</c:v>
                </c:pt>
                <c:pt idx="305">
                  <c:v>-75.985600000000005</c:v>
                </c:pt>
                <c:pt idx="306">
                  <c:v>-75.964900000000085</c:v>
                </c:pt>
                <c:pt idx="307">
                  <c:v>-75.9983</c:v>
                </c:pt>
                <c:pt idx="308">
                  <c:v>-76.010999999999996</c:v>
                </c:pt>
                <c:pt idx="309">
                  <c:v>-75.963399999999993</c:v>
                </c:pt>
                <c:pt idx="310">
                  <c:v>-75.950199999999995</c:v>
                </c:pt>
                <c:pt idx="311">
                  <c:v>-76.005600000000001</c:v>
                </c:pt>
                <c:pt idx="312">
                  <c:v>-75.988799999999998</c:v>
                </c:pt>
                <c:pt idx="313">
                  <c:v>-75.961900000000085</c:v>
                </c:pt>
                <c:pt idx="314">
                  <c:v>-76.0137</c:v>
                </c:pt>
                <c:pt idx="315">
                  <c:v>-76.016000000000005</c:v>
                </c:pt>
                <c:pt idx="316">
                  <c:v>-76.08</c:v>
                </c:pt>
                <c:pt idx="317">
                  <c:v>-75.971700000000013</c:v>
                </c:pt>
                <c:pt idx="318">
                  <c:v>-76.011200000000116</c:v>
                </c:pt>
                <c:pt idx="319">
                  <c:v>-75.965800000000002</c:v>
                </c:pt>
                <c:pt idx="320">
                  <c:v>-76.076799999999949</c:v>
                </c:pt>
                <c:pt idx="321">
                  <c:v>-76.011399999999995</c:v>
                </c:pt>
                <c:pt idx="322">
                  <c:v>-75.992199999999997</c:v>
                </c:pt>
                <c:pt idx="323">
                  <c:v>-76.084999999999994</c:v>
                </c:pt>
                <c:pt idx="324">
                  <c:v>-76.082499999999982</c:v>
                </c:pt>
                <c:pt idx="325">
                  <c:v>-76.013900000000007</c:v>
                </c:pt>
                <c:pt idx="326">
                  <c:v>-75.979399999999998</c:v>
                </c:pt>
                <c:pt idx="327">
                  <c:v>-76.0822</c:v>
                </c:pt>
                <c:pt idx="328">
                  <c:v>-75.987799999999993</c:v>
                </c:pt>
                <c:pt idx="329">
                  <c:v>-75.956700000000012</c:v>
                </c:pt>
                <c:pt idx="330">
                  <c:v>-76.013999999999996</c:v>
                </c:pt>
                <c:pt idx="331">
                  <c:v>-76.011600000000101</c:v>
                </c:pt>
                <c:pt idx="332">
                  <c:v>-76.012299999999996</c:v>
                </c:pt>
                <c:pt idx="333">
                  <c:v>-76.007999999999996</c:v>
                </c:pt>
                <c:pt idx="334">
                  <c:v>-75.956999999999994</c:v>
                </c:pt>
                <c:pt idx="335">
                  <c:v>-76.008499999999998</c:v>
                </c:pt>
                <c:pt idx="336">
                  <c:v>-76.082799999999978</c:v>
                </c:pt>
                <c:pt idx="337">
                  <c:v>-76.005799999999979</c:v>
                </c:pt>
                <c:pt idx="338">
                  <c:v>-75.972099999999998</c:v>
                </c:pt>
                <c:pt idx="339">
                  <c:v>-75.990200000000101</c:v>
                </c:pt>
                <c:pt idx="340">
                  <c:v>-76.006600000000006</c:v>
                </c:pt>
                <c:pt idx="341">
                  <c:v>-76.078399999999988</c:v>
                </c:pt>
                <c:pt idx="342">
                  <c:v>-76.011200000000116</c:v>
                </c:pt>
                <c:pt idx="343">
                  <c:v>-75.964700000000022</c:v>
                </c:pt>
                <c:pt idx="344">
                  <c:v>-76.049300000000002</c:v>
                </c:pt>
                <c:pt idx="345">
                  <c:v>-76.075899999999919</c:v>
                </c:pt>
                <c:pt idx="346">
                  <c:v>-75.989700000000013</c:v>
                </c:pt>
                <c:pt idx="347">
                  <c:v>-76.002099999999999</c:v>
                </c:pt>
                <c:pt idx="348">
                  <c:v>-76.004499999999993</c:v>
                </c:pt>
                <c:pt idx="349">
                  <c:v>-75.997000000000085</c:v>
                </c:pt>
                <c:pt idx="350">
                  <c:v>-76.083299999999994</c:v>
                </c:pt>
                <c:pt idx="351">
                  <c:v>-76.081599999999995</c:v>
                </c:pt>
                <c:pt idx="352">
                  <c:v>-76.080699999999993</c:v>
                </c:pt>
                <c:pt idx="353">
                  <c:v>-76.013900000000007</c:v>
                </c:pt>
                <c:pt idx="354">
                  <c:v>-75.971300000000014</c:v>
                </c:pt>
                <c:pt idx="355">
                  <c:v>-76.011300000000006</c:v>
                </c:pt>
                <c:pt idx="356">
                  <c:v>-76.071799999999982</c:v>
                </c:pt>
                <c:pt idx="357">
                  <c:v>-76.008600000000001</c:v>
                </c:pt>
                <c:pt idx="358">
                  <c:v>-76.079799999999949</c:v>
                </c:pt>
                <c:pt idx="359">
                  <c:v>-76.009900000000002</c:v>
                </c:pt>
                <c:pt idx="360">
                  <c:v>-76.004400000000004</c:v>
                </c:pt>
                <c:pt idx="361">
                  <c:v>-75.975099999999998</c:v>
                </c:pt>
                <c:pt idx="362">
                  <c:v>-75.960600000000085</c:v>
                </c:pt>
                <c:pt idx="363">
                  <c:v>-75.961700000000022</c:v>
                </c:pt>
                <c:pt idx="364">
                  <c:v>-76.013300000000001</c:v>
                </c:pt>
                <c:pt idx="365">
                  <c:v>-76.082700000000003</c:v>
                </c:pt>
                <c:pt idx="366">
                  <c:v>-75.968700000000013</c:v>
                </c:pt>
                <c:pt idx="367">
                  <c:v>-76.079099999999983</c:v>
                </c:pt>
                <c:pt idx="368">
                  <c:v>-75.977599999999995</c:v>
                </c:pt>
                <c:pt idx="369">
                  <c:v>-76.012500000000003</c:v>
                </c:pt>
                <c:pt idx="370">
                  <c:v>-76.087300000000013</c:v>
                </c:pt>
                <c:pt idx="371">
                  <c:v>-76.073300000000003</c:v>
                </c:pt>
                <c:pt idx="372">
                  <c:v>-75.9756</c:v>
                </c:pt>
                <c:pt idx="373">
                  <c:v>-76.080299999999994</c:v>
                </c:pt>
                <c:pt idx="374">
                  <c:v>-76.004900000000006</c:v>
                </c:pt>
                <c:pt idx="375">
                  <c:v>-75.954300000000003</c:v>
                </c:pt>
                <c:pt idx="376">
                  <c:v>-75.957200000000086</c:v>
                </c:pt>
                <c:pt idx="377">
                  <c:v>-76.0107</c:v>
                </c:pt>
                <c:pt idx="378">
                  <c:v>-76.011799999999994</c:v>
                </c:pt>
                <c:pt idx="379">
                  <c:v>-76.012799999999999</c:v>
                </c:pt>
                <c:pt idx="380">
                  <c:v>-76.011500000000026</c:v>
                </c:pt>
                <c:pt idx="381">
                  <c:v>-75.966200000000086</c:v>
                </c:pt>
                <c:pt idx="382">
                  <c:v>-75.980599999999995</c:v>
                </c:pt>
                <c:pt idx="383">
                  <c:v>-76.083399999999983</c:v>
                </c:pt>
                <c:pt idx="384">
                  <c:v>-76.013499999999993</c:v>
                </c:pt>
                <c:pt idx="385">
                  <c:v>-76.010200000000026</c:v>
                </c:pt>
                <c:pt idx="386">
                  <c:v>-76.013599999999997</c:v>
                </c:pt>
                <c:pt idx="387">
                  <c:v>-76.006500000000003</c:v>
                </c:pt>
                <c:pt idx="388">
                  <c:v>-76.002899999999983</c:v>
                </c:pt>
                <c:pt idx="389">
                  <c:v>-76.006</c:v>
                </c:pt>
                <c:pt idx="390">
                  <c:v>-76.054400000000001</c:v>
                </c:pt>
                <c:pt idx="391">
                  <c:v>-76.007199999999997</c:v>
                </c:pt>
                <c:pt idx="392">
                  <c:v>-75.971900000000005</c:v>
                </c:pt>
                <c:pt idx="393">
                  <c:v>-75.949799999999996</c:v>
                </c:pt>
                <c:pt idx="394">
                  <c:v>-76.007099999999994</c:v>
                </c:pt>
                <c:pt idx="395">
                  <c:v>-75.981200000000101</c:v>
                </c:pt>
                <c:pt idx="396">
                  <c:v>-76.010099999999994</c:v>
                </c:pt>
                <c:pt idx="397">
                  <c:v>-75.963099999999997</c:v>
                </c:pt>
                <c:pt idx="398">
                  <c:v>-76.073700000000002</c:v>
                </c:pt>
                <c:pt idx="399">
                  <c:v>-76.009</c:v>
                </c:pt>
                <c:pt idx="400">
                  <c:v>-75.957400000000007</c:v>
                </c:pt>
                <c:pt idx="401">
                  <c:v>-76.0548</c:v>
                </c:pt>
                <c:pt idx="402">
                  <c:v>-76.099300000000014</c:v>
                </c:pt>
                <c:pt idx="403">
                  <c:v>-75.981300000000005</c:v>
                </c:pt>
                <c:pt idx="404">
                  <c:v>-75.974599999999995</c:v>
                </c:pt>
                <c:pt idx="405">
                  <c:v>-75.950500000000005</c:v>
                </c:pt>
                <c:pt idx="406">
                  <c:v>-76.010200000000026</c:v>
                </c:pt>
                <c:pt idx="407">
                  <c:v>-76.082599999999999</c:v>
                </c:pt>
                <c:pt idx="408">
                  <c:v>-75.980599999999995</c:v>
                </c:pt>
                <c:pt idx="409">
                  <c:v>-75.995800000000003</c:v>
                </c:pt>
                <c:pt idx="410">
                  <c:v>-76.064400000000006</c:v>
                </c:pt>
                <c:pt idx="411">
                  <c:v>-76.017399999999995</c:v>
                </c:pt>
                <c:pt idx="412">
                  <c:v>-76.012200000000007</c:v>
                </c:pt>
                <c:pt idx="413">
                  <c:v>-75.982299999999995</c:v>
                </c:pt>
                <c:pt idx="414">
                  <c:v>-76.011100000000027</c:v>
                </c:pt>
                <c:pt idx="415">
                  <c:v>-75.979699999999994</c:v>
                </c:pt>
                <c:pt idx="416">
                  <c:v>-76.086200000000005</c:v>
                </c:pt>
                <c:pt idx="417">
                  <c:v>-75.959500000000006</c:v>
                </c:pt>
                <c:pt idx="418">
                  <c:v>-76.088200000000001</c:v>
                </c:pt>
                <c:pt idx="419">
                  <c:v>-76.078999999999979</c:v>
                </c:pt>
                <c:pt idx="420">
                  <c:v>-76.013900000000007</c:v>
                </c:pt>
                <c:pt idx="421">
                  <c:v>-75.961900000000085</c:v>
                </c:pt>
                <c:pt idx="422">
                  <c:v>-76.008200000000002</c:v>
                </c:pt>
                <c:pt idx="423">
                  <c:v>-76.015699999999995</c:v>
                </c:pt>
                <c:pt idx="424">
                  <c:v>-75.957800000000006</c:v>
                </c:pt>
                <c:pt idx="425">
                  <c:v>-76.009500000000003</c:v>
                </c:pt>
                <c:pt idx="426">
                  <c:v>-76.083699999999993</c:v>
                </c:pt>
                <c:pt idx="427">
                  <c:v>-75.960099999999997</c:v>
                </c:pt>
                <c:pt idx="428">
                  <c:v>-76.002499999999998</c:v>
                </c:pt>
                <c:pt idx="429">
                  <c:v>-75.979699999999994</c:v>
                </c:pt>
                <c:pt idx="430">
                  <c:v>-75.964300000000023</c:v>
                </c:pt>
                <c:pt idx="431">
                  <c:v>-75.971599999999995</c:v>
                </c:pt>
                <c:pt idx="432">
                  <c:v>-76.086699999999993</c:v>
                </c:pt>
                <c:pt idx="433">
                  <c:v>-76.007599999999996</c:v>
                </c:pt>
                <c:pt idx="434">
                  <c:v>-76.011500000000026</c:v>
                </c:pt>
                <c:pt idx="435">
                  <c:v>-75.954700000000003</c:v>
                </c:pt>
                <c:pt idx="436">
                  <c:v>-76.010499999999993</c:v>
                </c:pt>
                <c:pt idx="437">
                  <c:v>-75.986900000000006</c:v>
                </c:pt>
                <c:pt idx="438">
                  <c:v>-75.953300000000013</c:v>
                </c:pt>
                <c:pt idx="439">
                  <c:v>-76.011700000000005</c:v>
                </c:pt>
                <c:pt idx="440">
                  <c:v>-76.019900000000007</c:v>
                </c:pt>
                <c:pt idx="441">
                  <c:v>-75.992099999999994</c:v>
                </c:pt>
                <c:pt idx="442">
                  <c:v>-76.017300000000006</c:v>
                </c:pt>
                <c:pt idx="443">
                  <c:v>-76.007599999999996</c:v>
                </c:pt>
                <c:pt idx="444">
                  <c:v>-76.082700000000003</c:v>
                </c:pt>
                <c:pt idx="445">
                  <c:v>-76.012799999999999</c:v>
                </c:pt>
                <c:pt idx="446">
                  <c:v>-75.984399999999994</c:v>
                </c:pt>
                <c:pt idx="447">
                  <c:v>-75.981499999999997</c:v>
                </c:pt>
                <c:pt idx="448">
                  <c:v>-76.007999999999996</c:v>
                </c:pt>
                <c:pt idx="449">
                  <c:v>-76.0792</c:v>
                </c:pt>
                <c:pt idx="450">
                  <c:v>-76.012699999999995</c:v>
                </c:pt>
                <c:pt idx="451">
                  <c:v>-76.00569999999999</c:v>
                </c:pt>
                <c:pt idx="452">
                  <c:v>-75.968400000000003</c:v>
                </c:pt>
                <c:pt idx="453">
                  <c:v>-76.008499999999998</c:v>
                </c:pt>
                <c:pt idx="454">
                  <c:v>-76.011200000000116</c:v>
                </c:pt>
                <c:pt idx="455">
                  <c:v>-76.081599999999995</c:v>
                </c:pt>
                <c:pt idx="456">
                  <c:v>-76.094399999999993</c:v>
                </c:pt>
                <c:pt idx="457">
                  <c:v>-75.951800000000006</c:v>
                </c:pt>
                <c:pt idx="458">
                  <c:v>-76.011300000000006</c:v>
                </c:pt>
                <c:pt idx="459">
                  <c:v>-75.983700000000013</c:v>
                </c:pt>
                <c:pt idx="460">
                  <c:v>-75.982200000000006</c:v>
                </c:pt>
                <c:pt idx="461">
                  <c:v>-75.958000000000013</c:v>
                </c:pt>
                <c:pt idx="462">
                  <c:v>-75.956999999999994</c:v>
                </c:pt>
                <c:pt idx="463">
                  <c:v>-76.059100000000001</c:v>
                </c:pt>
                <c:pt idx="464">
                  <c:v>-76.081800000000001</c:v>
                </c:pt>
                <c:pt idx="465">
                  <c:v>-75.992800000000003</c:v>
                </c:pt>
                <c:pt idx="466">
                  <c:v>-76.013900000000007</c:v>
                </c:pt>
                <c:pt idx="467">
                  <c:v>-76.009399999999999</c:v>
                </c:pt>
                <c:pt idx="468">
                  <c:v>-76.012799999999999</c:v>
                </c:pt>
                <c:pt idx="469">
                  <c:v>-75.987100000000027</c:v>
                </c:pt>
                <c:pt idx="470">
                  <c:v>-76.013200000000026</c:v>
                </c:pt>
                <c:pt idx="471">
                  <c:v>-76.028699999999986</c:v>
                </c:pt>
                <c:pt idx="472">
                  <c:v>-76.00839999999998</c:v>
                </c:pt>
                <c:pt idx="473">
                  <c:v>-75.995000000000005</c:v>
                </c:pt>
                <c:pt idx="474">
                  <c:v>-75.947700000000026</c:v>
                </c:pt>
                <c:pt idx="475">
                  <c:v>-76.010900000000007</c:v>
                </c:pt>
                <c:pt idx="476">
                  <c:v>-76.081100000000006</c:v>
                </c:pt>
                <c:pt idx="477">
                  <c:v>-76.010900000000007</c:v>
                </c:pt>
                <c:pt idx="478">
                  <c:v>-76.086200000000005</c:v>
                </c:pt>
                <c:pt idx="479">
                  <c:v>-75.968700000000013</c:v>
                </c:pt>
                <c:pt idx="480">
                  <c:v>-76.080600000000004</c:v>
                </c:pt>
                <c:pt idx="481">
                  <c:v>-75.989199999999997</c:v>
                </c:pt>
                <c:pt idx="482">
                  <c:v>-76.006</c:v>
                </c:pt>
                <c:pt idx="483">
                  <c:v>-75.948600000000027</c:v>
                </c:pt>
                <c:pt idx="484">
                  <c:v>-75.954400000000007</c:v>
                </c:pt>
                <c:pt idx="485">
                  <c:v>-76.006900000000002</c:v>
                </c:pt>
                <c:pt idx="486">
                  <c:v>-76.005799999999979</c:v>
                </c:pt>
                <c:pt idx="487">
                  <c:v>-75.968400000000003</c:v>
                </c:pt>
                <c:pt idx="488">
                  <c:v>-75.961200000000119</c:v>
                </c:pt>
                <c:pt idx="489">
                  <c:v>-75.9803</c:v>
                </c:pt>
                <c:pt idx="490">
                  <c:v>-75.985799999999998</c:v>
                </c:pt>
                <c:pt idx="491">
                  <c:v>-76.013000000000005</c:v>
                </c:pt>
                <c:pt idx="492">
                  <c:v>-76.009399999999999</c:v>
                </c:pt>
                <c:pt idx="493">
                  <c:v>-76.011899999999997</c:v>
                </c:pt>
                <c:pt idx="494">
                  <c:v>-76.017200000000116</c:v>
                </c:pt>
                <c:pt idx="495">
                  <c:v>-75.975399999999979</c:v>
                </c:pt>
                <c:pt idx="496">
                  <c:v>-76.079099999999983</c:v>
                </c:pt>
                <c:pt idx="497">
                  <c:v>-76.064800000000005</c:v>
                </c:pt>
                <c:pt idx="498">
                  <c:v>-76.013300000000001</c:v>
                </c:pt>
                <c:pt idx="499">
                  <c:v>-76.009799999999998</c:v>
                </c:pt>
              </c:numCache>
            </c:numRef>
          </c:xVal>
          <c:yVal>
            <c:numRef>
              <c:f>'C:\Users\Dale\Dropbox\LTRANS SEED\Tangier\sim3_may1997\[Sim 3_2.25.2013.xlsx]day 4_May97'!$S$503:$S$1002</c:f>
              <c:numCache>
                <c:formatCode>General</c:formatCode>
                <c:ptCount val="500"/>
                <c:pt idx="0">
                  <c:v>37.818899999999999</c:v>
                </c:pt>
                <c:pt idx="1">
                  <c:v>37.825000000000003</c:v>
                </c:pt>
                <c:pt idx="2">
                  <c:v>37.795800000000042</c:v>
                </c:pt>
                <c:pt idx="3">
                  <c:v>37.8127</c:v>
                </c:pt>
                <c:pt idx="4">
                  <c:v>37.806899999999999</c:v>
                </c:pt>
                <c:pt idx="5">
                  <c:v>37.8035</c:v>
                </c:pt>
                <c:pt idx="6">
                  <c:v>37.765000000000043</c:v>
                </c:pt>
                <c:pt idx="7">
                  <c:v>37.793500000000044</c:v>
                </c:pt>
                <c:pt idx="8">
                  <c:v>37.813600000000001</c:v>
                </c:pt>
                <c:pt idx="9">
                  <c:v>37.802</c:v>
                </c:pt>
                <c:pt idx="10">
                  <c:v>37.815400000000004</c:v>
                </c:pt>
                <c:pt idx="11">
                  <c:v>37.819299999999998</c:v>
                </c:pt>
                <c:pt idx="12">
                  <c:v>37.812600000000003</c:v>
                </c:pt>
                <c:pt idx="13">
                  <c:v>37.808500000000002</c:v>
                </c:pt>
                <c:pt idx="14">
                  <c:v>37.792600000000043</c:v>
                </c:pt>
                <c:pt idx="15">
                  <c:v>37.804299999999998</c:v>
                </c:pt>
                <c:pt idx="16">
                  <c:v>37.823600000000006</c:v>
                </c:pt>
                <c:pt idx="17">
                  <c:v>37.813799999999993</c:v>
                </c:pt>
                <c:pt idx="18">
                  <c:v>37.808200000000006</c:v>
                </c:pt>
                <c:pt idx="19">
                  <c:v>37.798300000000069</c:v>
                </c:pt>
                <c:pt idx="20">
                  <c:v>37.8292</c:v>
                </c:pt>
                <c:pt idx="21">
                  <c:v>37.798500000000068</c:v>
                </c:pt>
                <c:pt idx="22">
                  <c:v>37.810200000000002</c:v>
                </c:pt>
                <c:pt idx="23">
                  <c:v>37.7806</c:v>
                </c:pt>
                <c:pt idx="24">
                  <c:v>37.812899999999999</c:v>
                </c:pt>
                <c:pt idx="25">
                  <c:v>37.741700000000002</c:v>
                </c:pt>
                <c:pt idx="26">
                  <c:v>37.800000000000004</c:v>
                </c:pt>
                <c:pt idx="27">
                  <c:v>37.804000000000002</c:v>
                </c:pt>
                <c:pt idx="28">
                  <c:v>37.790700000000044</c:v>
                </c:pt>
                <c:pt idx="29">
                  <c:v>37.794800000000002</c:v>
                </c:pt>
                <c:pt idx="30">
                  <c:v>37.800200000000004</c:v>
                </c:pt>
                <c:pt idx="31">
                  <c:v>37.822700000000012</c:v>
                </c:pt>
                <c:pt idx="32">
                  <c:v>37.808800000000005</c:v>
                </c:pt>
                <c:pt idx="33">
                  <c:v>37.813499999999998</c:v>
                </c:pt>
                <c:pt idx="34">
                  <c:v>37.738500000000045</c:v>
                </c:pt>
                <c:pt idx="35">
                  <c:v>37.805800000000005</c:v>
                </c:pt>
                <c:pt idx="36">
                  <c:v>37.801799999999993</c:v>
                </c:pt>
                <c:pt idx="37">
                  <c:v>37.796600000000012</c:v>
                </c:pt>
                <c:pt idx="38">
                  <c:v>37.802500000000002</c:v>
                </c:pt>
                <c:pt idx="39">
                  <c:v>37.791000000000011</c:v>
                </c:pt>
                <c:pt idx="40">
                  <c:v>37.793700000000044</c:v>
                </c:pt>
                <c:pt idx="41">
                  <c:v>37.792700000000067</c:v>
                </c:pt>
                <c:pt idx="42">
                  <c:v>37.800000000000004</c:v>
                </c:pt>
                <c:pt idx="43">
                  <c:v>37.814299999999996</c:v>
                </c:pt>
                <c:pt idx="44">
                  <c:v>37.810899999999997</c:v>
                </c:pt>
                <c:pt idx="45">
                  <c:v>37.79910000000006</c:v>
                </c:pt>
                <c:pt idx="46">
                  <c:v>37.813200000000002</c:v>
                </c:pt>
                <c:pt idx="47">
                  <c:v>37.79910000000006</c:v>
                </c:pt>
                <c:pt idx="48">
                  <c:v>37.794400000000003</c:v>
                </c:pt>
                <c:pt idx="49">
                  <c:v>37.817999999999998</c:v>
                </c:pt>
                <c:pt idx="50">
                  <c:v>37.805500000000002</c:v>
                </c:pt>
                <c:pt idx="51">
                  <c:v>37.813000000000002</c:v>
                </c:pt>
                <c:pt idx="52">
                  <c:v>37.807499999999997</c:v>
                </c:pt>
                <c:pt idx="53">
                  <c:v>37.82</c:v>
                </c:pt>
                <c:pt idx="54">
                  <c:v>37.822700000000012</c:v>
                </c:pt>
                <c:pt idx="55">
                  <c:v>37.794800000000002</c:v>
                </c:pt>
                <c:pt idx="56">
                  <c:v>37.798400000000044</c:v>
                </c:pt>
                <c:pt idx="57">
                  <c:v>37.799400000000013</c:v>
                </c:pt>
                <c:pt idx="58">
                  <c:v>37.824400000000004</c:v>
                </c:pt>
                <c:pt idx="59">
                  <c:v>37.8063</c:v>
                </c:pt>
                <c:pt idx="60">
                  <c:v>37.807699999999997</c:v>
                </c:pt>
                <c:pt idx="61">
                  <c:v>37.837899999999998</c:v>
                </c:pt>
                <c:pt idx="62">
                  <c:v>37.814399999999999</c:v>
                </c:pt>
                <c:pt idx="63">
                  <c:v>37.828000000000003</c:v>
                </c:pt>
                <c:pt idx="64">
                  <c:v>37.809400000000004</c:v>
                </c:pt>
                <c:pt idx="65">
                  <c:v>37.803000000000004</c:v>
                </c:pt>
                <c:pt idx="66">
                  <c:v>37.795400000000043</c:v>
                </c:pt>
                <c:pt idx="67">
                  <c:v>37.81</c:v>
                </c:pt>
                <c:pt idx="68">
                  <c:v>37.803600000000003</c:v>
                </c:pt>
                <c:pt idx="69">
                  <c:v>37.8001</c:v>
                </c:pt>
                <c:pt idx="70">
                  <c:v>37.824100000000001</c:v>
                </c:pt>
                <c:pt idx="71">
                  <c:v>37.803000000000004</c:v>
                </c:pt>
                <c:pt idx="72">
                  <c:v>37.821100000000001</c:v>
                </c:pt>
                <c:pt idx="73">
                  <c:v>37.805100000000003</c:v>
                </c:pt>
                <c:pt idx="74">
                  <c:v>37.799500000000045</c:v>
                </c:pt>
                <c:pt idx="75">
                  <c:v>37.79890000000006</c:v>
                </c:pt>
                <c:pt idx="76">
                  <c:v>37.802400000000006</c:v>
                </c:pt>
                <c:pt idx="77">
                  <c:v>37.812200000000004</c:v>
                </c:pt>
                <c:pt idx="78">
                  <c:v>37.801400000000001</c:v>
                </c:pt>
                <c:pt idx="79">
                  <c:v>37.815800000000003</c:v>
                </c:pt>
                <c:pt idx="80">
                  <c:v>37.823500000000003</c:v>
                </c:pt>
                <c:pt idx="81">
                  <c:v>37.817599999999999</c:v>
                </c:pt>
                <c:pt idx="82">
                  <c:v>37.805300000000003</c:v>
                </c:pt>
                <c:pt idx="83">
                  <c:v>37.811199999999999</c:v>
                </c:pt>
                <c:pt idx="84">
                  <c:v>37.799700000000044</c:v>
                </c:pt>
                <c:pt idx="85">
                  <c:v>37.811399999999999</c:v>
                </c:pt>
                <c:pt idx="86">
                  <c:v>37.799700000000044</c:v>
                </c:pt>
                <c:pt idx="87">
                  <c:v>37.803800000000003</c:v>
                </c:pt>
                <c:pt idx="88">
                  <c:v>37.800400000000003</c:v>
                </c:pt>
                <c:pt idx="89">
                  <c:v>37.8001</c:v>
                </c:pt>
                <c:pt idx="90">
                  <c:v>37.817199999999993</c:v>
                </c:pt>
                <c:pt idx="91">
                  <c:v>37.792300000000068</c:v>
                </c:pt>
                <c:pt idx="92">
                  <c:v>37.811799999999998</c:v>
                </c:pt>
                <c:pt idx="93">
                  <c:v>37.798400000000044</c:v>
                </c:pt>
                <c:pt idx="94">
                  <c:v>37.808500000000002</c:v>
                </c:pt>
                <c:pt idx="95">
                  <c:v>37.81</c:v>
                </c:pt>
                <c:pt idx="96">
                  <c:v>37.836800000000004</c:v>
                </c:pt>
                <c:pt idx="97">
                  <c:v>37.807600000000001</c:v>
                </c:pt>
                <c:pt idx="98">
                  <c:v>37.802800000000005</c:v>
                </c:pt>
                <c:pt idx="99">
                  <c:v>37.801799999999993</c:v>
                </c:pt>
                <c:pt idx="100">
                  <c:v>37.795800000000042</c:v>
                </c:pt>
                <c:pt idx="101">
                  <c:v>37.844799999999999</c:v>
                </c:pt>
                <c:pt idx="102">
                  <c:v>37.824400000000004</c:v>
                </c:pt>
                <c:pt idx="103">
                  <c:v>37.805900000000001</c:v>
                </c:pt>
                <c:pt idx="104">
                  <c:v>37.798400000000044</c:v>
                </c:pt>
                <c:pt idx="105">
                  <c:v>37.802400000000006</c:v>
                </c:pt>
                <c:pt idx="106">
                  <c:v>37.8123</c:v>
                </c:pt>
                <c:pt idx="107">
                  <c:v>37.783500000000011</c:v>
                </c:pt>
                <c:pt idx="108">
                  <c:v>37.823900000000002</c:v>
                </c:pt>
                <c:pt idx="109">
                  <c:v>37.808</c:v>
                </c:pt>
                <c:pt idx="110">
                  <c:v>37.831000000000003</c:v>
                </c:pt>
                <c:pt idx="111">
                  <c:v>37.804600000000001</c:v>
                </c:pt>
                <c:pt idx="112">
                  <c:v>37.797800000000002</c:v>
                </c:pt>
                <c:pt idx="113">
                  <c:v>37.799200000000013</c:v>
                </c:pt>
                <c:pt idx="114">
                  <c:v>37.820700000000002</c:v>
                </c:pt>
                <c:pt idx="115">
                  <c:v>37.8005</c:v>
                </c:pt>
                <c:pt idx="116">
                  <c:v>37.818800000000003</c:v>
                </c:pt>
                <c:pt idx="117">
                  <c:v>37.809899999999999</c:v>
                </c:pt>
                <c:pt idx="118">
                  <c:v>37.816400000000002</c:v>
                </c:pt>
                <c:pt idx="119">
                  <c:v>37.8123</c:v>
                </c:pt>
                <c:pt idx="120">
                  <c:v>37.801099999999998</c:v>
                </c:pt>
                <c:pt idx="121">
                  <c:v>37.803899999999999</c:v>
                </c:pt>
                <c:pt idx="122">
                  <c:v>37.787200000000006</c:v>
                </c:pt>
                <c:pt idx="123">
                  <c:v>37.797300000000043</c:v>
                </c:pt>
                <c:pt idx="124">
                  <c:v>37.813999999999993</c:v>
                </c:pt>
                <c:pt idx="125">
                  <c:v>37.806600000000003</c:v>
                </c:pt>
                <c:pt idx="126">
                  <c:v>37.813400000000001</c:v>
                </c:pt>
                <c:pt idx="127">
                  <c:v>37.806000000000004</c:v>
                </c:pt>
                <c:pt idx="128">
                  <c:v>37.804400000000001</c:v>
                </c:pt>
                <c:pt idx="129">
                  <c:v>37.807899999999997</c:v>
                </c:pt>
                <c:pt idx="130">
                  <c:v>37.825400000000002</c:v>
                </c:pt>
                <c:pt idx="131">
                  <c:v>37.816200000000002</c:v>
                </c:pt>
                <c:pt idx="132">
                  <c:v>37.817499999999995</c:v>
                </c:pt>
                <c:pt idx="133">
                  <c:v>37.802800000000005</c:v>
                </c:pt>
                <c:pt idx="134">
                  <c:v>37.783500000000011</c:v>
                </c:pt>
                <c:pt idx="135">
                  <c:v>37.804200000000002</c:v>
                </c:pt>
                <c:pt idx="136">
                  <c:v>37.797300000000043</c:v>
                </c:pt>
                <c:pt idx="137">
                  <c:v>37.808100000000003</c:v>
                </c:pt>
                <c:pt idx="138">
                  <c:v>37.807499999999997</c:v>
                </c:pt>
                <c:pt idx="139">
                  <c:v>37.810099999999998</c:v>
                </c:pt>
                <c:pt idx="140">
                  <c:v>37.815200000000004</c:v>
                </c:pt>
                <c:pt idx="141">
                  <c:v>37.808200000000006</c:v>
                </c:pt>
                <c:pt idx="142">
                  <c:v>37.805700000000002</c:v>
                </c:pt>
                <c:pt idx="143">
                  <c:v>37.809800000000003</c:v>
                </c:pt>
                <c:pt idx="144">
                  <c:v>37.807499999999997</c:v>
                </c:pt>
                <c:pt idx="145">
                  <c:v>37.82</c:v>
                </c:pt>
                <c:pt idx="146">
                  <c:v>37.800899999999999</c:v>
                </c:pt>
                <c:pt idx="147">
                  <c:v>37.8001</c:v>
                </c:pt>
                <c:pt idx="148">
                  <c:v>37.791900000000012</c:v>
                </c:pt>
                <c:pt idx="149">
                  <c:v>37.839400000000005</c:v>
                </c:pt>
                <c:pt idx="150">
                  <c:v>37.810299999999998</c:v>
                </c:pt>
                <c:pt idx="151">
                  <c:v>37.799700000000044</c:v>
                </c:pt>
                <c:pt idx="152">
                  <c:v>37.776300000000013</c:v>
                </c:pt>
                <c:pt idx="153">
                  <c:v>37.812200000000004</c:v>
                </c:pt>
                <c:pt idx="154">
                  <c:v>37.795300000000069</c:v>
                </c:pt>
                <c:pt idx="155">
                  <c:v>37.797400000000003</c:v>
                </c:pt>
                <c:pt idx="156">
                  <c:v>37.703300000000013</c:v>
                </c:pt>
                <c:pt idx="157">
                  <c:v>37.793700000000044</c:v>
                </c:pt>
                <c:pt idx="158">
                  <c:v>37.808800000000005</c:v>
                </c:pt>
                <c:pt idx="159">
                  <c:v>37.804600000000001</c:v>
                </c:pt>
                <c:pt idx="160">
                  <c:v>37.795400000000043</c:v>
                </c:pt>
                <c:pt idx="161">
                  <c:v>37.809600000000003</c:v>
                </c:pt>
                <c:pt idx="162">
                  <c:v>37.794800000000002</c:v>
                </c:pt>
                <c:pt idx="163">
                  <c:v>37.810699999999997</c:v>
                </c:pt>
                <c:pt idx="164">
                  <c:v>37.791900000000012</c:v>
                </c:pt>
                <c:pt idx="165">
                  <c:v>37.809100000000001</c:v>
                </c:pt>
                <c:pt idx="166">
                  <c:v>37.810200000000002</c:v>
                </c:pt>
                <c:pt idx="167">
                  <c:v>37.79610000000006</c:v>
                </c:pt>
                <c:pt idx="168">
                  <c:v>37.810799999999993</c:v>
                </c:pt>
                <c:pt idx="169">
                  <c:v>37.815800000000003</c:v>
                </c:pt>
                <c:pt idx="170">
                  <c:v>37.836000000000006</c:v>
                </c:pt>
                <c:pt idx="171">
                  <c:v>37.811799999999998</c:v>
                </c:pt>
                <c:pt idx="172">
                  <c:v>37.8249</c:v>
                </c:pt>
                <c:pt idx="173">
                  <c:v>37.790400000000012</c:v>
                </c:pt>
                <c:pt idx="174">
                  <c:v>37.808400000000006</c:v>
                </c:pt>
                <c:pt idx="175">
                  <c:v>37.8035</c:v>
                </c:pt>
                <c:pt idx="176">
                  <c:v>37.807799999999993</c:v>
                </c:pt>
                <c:pt idx="177">
                  <c:v>37.806100000000001</c:v>
                </c:pt>
                <c:pt idx="178">
                  <c:v>37.804200000000002</c:v>
                </c:pt>
                <c:pt idx="179">
                  <c:v>37.8157</c:v>
                </c:pt>
                <c:pt idx="180">
                  <c:v>37.813200000000002</c:v>
                </c:pt>
                <c:pt idx="181">
                  <c:v>37.797600000000003</c:v>
                </c:pt>
                <c:pt idx="182">
                  <c:v>37.804699999999997</c:v>
                </c:pt>
                <c:pt idx="183">
                  <c:v>37.813699999999997</c:v>
                </c:pt>
                <c:pt idx="184">
                  <c:v>37.793000000000013</c:v>
                </c:pt>
                <c:pt idx="185">
                  <c:v>37.808800000000005</c:v>
                </c:pt>
                <c:pt idx="186">
                  <c:v>37.787400000000005</c:v>
                </c:pt>
                <c:pt idx="187">
                  <c:v>37.812100000000001</c:v>
                </c:pt>
                <c:pt idx="188">
                  <c:v>37.798200000000044</c:v>
                </c:pt>
                <c:pt idx="189">
                  <c:v>37.808600000000006</c:v>
                </c:pt>
                <c:pt idx="190">
                  <c:v>37.7866</c:v>
                </c:pt>
                <c:pt idx="191">
                  <c:v>37.795200000000044</c:v>
                </c:pt>
                <c:pt idx="192">
                  <c:v>37.811099999999996</c:v>
                </c:pt>
                <c:pt idx="193">
                  <c:v>37.805700000000002</c:v>
                </c:pt>
                <c:pt idx="194">
                  <c:v>37.810999999999993</c:v>
                </c:pt>
                <c:pt idx="195">
                  <c:v>37.807299999999998</c:v>
                </c:pt>
                <c:pt idx="196">
                  <c:v>37.828600000000002</c:v>
                </c:pt>
                <c:pt idx="197">
                  <c:v>37.814299999999996</c:v>
                </c:pt>
                <c:pt idx="198">
                  <c:v>37.785500000000013</c:v>
                </c:pt>
                <c:pt idx="199">
                  <c:v>37.841899999999995</c:v>
                </c:pt>
                <c:pt idx="200">
                  <c:v>37.820500000000003</c:v>
                </c:pt>
                <c:pt idx="201">
                  <c:v>37.817199999999993</c:v>
                </c:pt>
                <c:pt idx="202">
                  <c:v>37.792500000000068</c:v>
                </c:pt>
                <c:pt idx="203">
                  <c:v>37.8155</c:v>
                </c:pt>
                <c:pt idx="204">
                  <c:v>37.804900000000004</c:v>
                </c:pt>
                <c:pt idx="205">
                  <c:v>37.810299999999998</c:v>
                </c:pt>
                <c:pt idx="206">
                  <c:v>37.809400000000004</c:v>
                </c:pt>
                <c:pt idx="207">
                  <c:v>37.819200000000002</c:v>
                </c:pt>
                <c:pt idx="208">
                  <c:v>37.804799999999993</c:v>
                </c:pt>
                <c:pt idx="209">
                  <c:v>37.782300000000042</c:v>
                </c:pt>
                <c:pt idx="210">
                  <c:v>37.810499999999998</c:v>
                </c:pt>
                <c:pt idx="211">
                  <c:v>37.815800000000003</c:v>
                </c:pt>
                <c:pt idx="212">
                  <c:v>37.815100000000001</c:v>
                </c:pt>
                <c:pt idx="213">
                  <c:v>37.800899999999999</c:v>
                </c:pt>
                <c:pt idx="214">
                  <c:v>37.79890000000006</c:v>
                </c:pt>
                <c:pt idx="215">
                  <c:v>37.801400000000001</c:v>
                </c:pt>
                <c:pt idx="216">
                  <c:v>37.815400000000004</c:v>
                </c:pt>
                <c:pt idx="217">
                  <c:v>37.804200000000002</c:v>
                </c:pt>
                <c:pt idx="218">
                  <c:v>37.814199999999992</c:v>
                </c:pt>
                <c:pt idx="219">
                  <c:v>37.822600000000001</c:v>
                </c:pt>
                <c:pt idx="220">
                  <c:v>37.8005</c:v>
                </c:pt>
                <c:pt idx="221">
                  <c:v>37.822400000000002</c:v>
                </c:pt>
                <c:pt idx="222">
                  <c:v>37.798600000000043</c:v>
                </c:pt>
                <c:pt idx="223">
                  <c:v>37.812200000000004</c:v>
                </c:pt>
                <c:pt idx="224">
                  <c:v>37.796600000000012</c:v>
                </c:pt>
                <c:pt idx="225">
                  <c:v>37.796400000000013</c:v>
                </c:pt>
                <c:pt idx="226">
                  <c:v>37.822800000000001</c:v>
                </c:pt>
                <c:pt idx="227">
                  <c:v>37.791900000000012</c:v>
                </c:pt>
                <c:pt idx="228">
                  <c:v>37.816899999999997</c:v>
                </c:pt>
                <c:pt idx="229">
                  <c:v>37.804299999999998</c:v>
                </c:pt>
                <c:pt idx="230">
                  <c:v>37.805500000000002</c:v>
                </c:pt>
                <c:pt idx="231">
                  <c:v>37.811399999999999</c:v>
                </c:pt>
                <c:pt idx="232">
                  <c:v>37.741600000000005</c:v>
                </c:pt>
                <c:pt idx="233">
                  <c:v>37.836300000000001</c:v>
                </c:pt>
                <c:pt idx="234">
                  <c:v>37.789700000000003</c:v>
                </c:pt>
                <c:pt idx="235">
                  <c:v>37.811699999999995</c:v>
                </c:pt>
                <c:pt idx="236">
                  <c:v>37.827000000000005</c:v>
                </c:pt>
                <c:pt idx="237">
                  <c:v>37.787400000000005</c:v>
                </c:pt>
                <c:pt idx="238">
                  <c:v>37.823800000000006</c:v>
                </c:pt>
                <c:pt idx="239">
                  <c:v>37.792400000000043</c:v>
                </c:pt>
                <c:pt idx="240">
                  <c:v>37.787600000000005</c:v>
                </c:pt>
                <c:pt idx="241">
                  <c:v>37.823300000000003</c:v>
                </c:pt>
                <c:pt idx="242">
                  <c:v>37.815200000000004</c:v>
                </c:pt>
                <c:pt idx="243">
                  <c:v>37.799500000000045</c:v>
                </c:pt>
                <c:pt idx="244">
                  <c:v>37.800899999999999</c:v>
                </c:pt>
                <c:pt idx="245">
                  <c:v>37.805500000000002</c:v>
                </c:pt>
                <c:pt idx="246">
                  <c:v>37.791400000000003</c:v>
                </c:pt>
                <c:pt idx="247">
                  <c:v>37.802700000000002</c:v>
                </c:pt>
                <c:pt idx="248">
                  <c:v>37.806100000000001</c:v>
                </c:pt>
                <c:pt idx="249">
                  <c:v>37.802900000000001</c:v>
                </c:pt>
                <c:pt idx="250">
                  <c:v>37.802500000000002</c:v>
                </c:pt>
                <c:pt idx="251">
                  <c:v>37.795000000000044</c:v>
                </c:pt>
                <c:pt idx="252">
                  <c:v>37.807699999999997</c:v>
                </c:pt>
                <c:pt idx="253">
                  <c:v>37.813200000000002</c:v>
                </c:pt>
                <c:pt idx="254">
                  <c:v>37.813699999999997</c:v>
                </c:pt>
                <c:pt idx="255">
                  <c:v>37.791400000000003</c:v>
                </c:pt>
                <c:pt idx="256">
                  <c:v>37.808900000000001</c:v>
                </c:pt>
                <c:pt idx="257">
                  <c:v>37.823900000000002</c:v>
                </c:pt>
                <c:pt idx="258">
                  <c:v>37.8262</c:v>
                </c:pt>
                <c:pt idx="259">
                  <c:v>37.823600000000006</c:v>
                </c:pt>
                <c:pt idx="260">
                  <c:v>37.796200000000013</c:v>
                </c:pt>
                <c:pt idx="261">
                  <c:v>37.788400000000003</c:v>
                </c:pt>
                <c:pt idx="262">
                  <c:v>37.830500000000001</c:v>
                </c:pt>
                <c:pt idx="263">
                  <c:v>37.8262</c:v>
                </c:pt>
                <c:pt idx="264">
                  <c:v>37.795100000000069</c:v>
                </c:pt>
                <c:pt idx="265">
                  <c:v>37.812899999999999</c:v>
                </c:pt>
                <c:pt idx="266">
                  <c:v>37.798700000000061</c:v>
                </c:pt>
                <c:pt idx="267">
                  <c:v>37.837699999999998</c:v>
                </c:pt>
                <c:pt idx="268">
                  <c:v>37.803600000000003</c:v>
                </c:pt>
                <c:pt idx="269">
                  <c:v>37.809000000000005</c:v>
                </c:pt>
                <c:pt idx="270">
                  <c:v>37.816899999999997</c:v>
                </c:pt>
                <c:pt idx="271">
                  <c:v>37.806699999999999</c:v>
                </c:pt>
                <c:pt idx="272">
                  <c:v>37.802200000000006</c:v>
                </c:pt>
                <c:pt idx="273">
                  <c:v>37.8095</c:v>
                </c:pt>
                <c:pt idx="274">
                  <c:v>37.792400000000043</c:v>
                </c:pt>
                <c:pt idx="275">
                  <c:v>37.794800000000002</c:v>
                </c:pt>
                <c:pt idx="276">
                  <c:v>37.820500000000003</c:v>
                </c:pt>
                <c:pt idx="277">
                  <c:v>37.814299999999996</c:v>
                </c:pt>
                <c:pt idx="278">
                  <c:v>37.813899999999997</c:v>
                </c:pt>
                <c:pt idx="279">
                  <c:v>37.807499999999997</c:v>
                </c:pt>
                <c:pt idx="280">
                  <c:v>37.811099999999996</c:v>
                </c:pt>
                <c:pt idx="281">
                  <c:v>37.799900000000044</c:v>
                </c:pt>
                <c:pt idx="282">
                  <c:v>37.817199999999993</c:v>
                </c:pt>
                <c:pt idx="283">
                  <c:v>37.806800000000003</c:v>
                </c:pt>
                <c:pt idx="284">
                  <c:v>37.811599999999999</c:v>
                </c:pt>
                <c:pt idx="285">
                  <c:v>37.831400000000002</c:v>
                </c:pt>
                <c:pt idx="286">
                  <c:v>37.817399999999999</c:v>
                </c:pt>
                <c:pt idx="287">
                  <c:v>37.814799999999998</c:v>
                </c:pt>
                <c:pt idx="288">
                  <c:v>37.799700000000044</c:v>
                </c:pt>
                <c:pt idx="289">
                  <c:v>37.8065</c:v>
                </c:pt>
                <c:pt idx="290">
                  <c:v>37.799500000000045</c:v>
                </c:pt>
                <c:pt idx="291">
                  <c:v>37.837800000000001</c:v>
                </c:pt>
                <c:pt idx="292">
                  <c:v>37.809200000000004</c:v>
                </c:pt>
                <c:pt idx="293">
                  <c:v>37.800200000000004</c:v>
                </c:pt>
                <c:pt idx="294">
                  <c:v>37.811299999999996</c:v>
                </c:pt>
                <c:pt idx="295">
                  <c:v>37.806800000000003</c:v>
                </c:pt>
                <c:pt idx="296">
                  <c:v>37.811199999999999</c:v>
                </c:pt>
                <c:pt idx="297">
                  <c:v>37.706400000000002</c:v>
                </c:pt>
                <c:pt idx="298">
                  <c:v>37.804400000000001</c:v>
                </c:pt>
                <c:pt idx="299">
                  <c:v>37.824400000000004</c:v>
                </c:pt>
                <c:pt idx="300">
                  <c:v>37.795100000000069</c:v>
                </c:pt>
                <c:pt idx="301">
                  <c:v>37.791200000000003</c:v>
                </c:pt>
                <c:pt idx="302">
                  <c:v>37.825800000000001</c:v>
                </c:pt>
                <c:pt idx="303">
                  <c:v>37.813699999999997</c:v>
                </c:pt>
                <c:pt idx="304">
                  <c:v>37.817699999999995</c:v>
                </c:pt>
                <c:pt idx="305">
                  <c:v>37.794700000000013</c:v>
                </c:pt>
                <c:pt idx="306">
                  <c:v>37.799700000000044</c:v>
                </c:pt>
                <c:pt idx="307">
                  <c:v>37.796700000000044</c:v>
                </c:pt>
                <c:pt idx="308">
                  <c:v>37.802900000000001</c:v>
                </c:pt>
                <c:pt idx="309">
                  <c:v>37.801699999999997</c:v>
                </c:pt>
                <c:pt idx="310">
                  <c:v>37.812899999999999</c:v>
                </c:pt>
                <c:pt idx="311">
                  <c:v>37.79290000000006</c:v>
                </c:pt>
                <c:pt idx="312">
                  <c:v>37.795400000000043</c:v>
                </c:pt>
                <c:pt idx="313">
                  <c:v>37.810099999999998</c:v>
                </c:pt>
                <c:pt idx="314">
                  <c:v>37.809000000000005</c:v>
                </c:pt>
                <c:pt idx="315">
                  <c:v>37.819400000000002</c:v>
                </c:pt>
                <c:pt idx="316">
                  <c:v>37.804400000000001</c:v>
                </c:pt>
                <c:pt idx="317">
                  <c:v>37.793000000000013</c:v>
                </c:pt>
                <c:pt idx="318">
                  <c:v>37.804000000000002</c:v>
                </c:pt>
                <c:pt idx="319">
                  <c:v>37.801200000000001</c:v>
                </c:pt>
                <c:pt idx="320">
                  <c:v>37.843400000000003</c:v>
                </c:pt>
                <c:pt idx="321">
                  <c:v>37.8187</c:v>
                </c:pt>
                <c:pt idx="322">
                  <c:v>37.8001</c:v>
                </c:pt>
                <c:pt idx="323">
                  <c:v>37.808100000000003</c:v>
                </c:pt>
                <c:pt idx="324">
                  <c:v>37.8001</c:v>
                </c:pt>
                <c:pt idx="325">
                  <c:v>37.8095</c:v>
                </c:pt>
                <c:pt idx="326">
                  <c:v>37.792000000000044</c:v>
                </c:pt>
                <c:pt idx="327">
                  <c:v>37.808600000000006</c:v>
                </c:pt>
                <c:pt idx="328">
                  <c:v>37.801200000000001</c:v>
                </c:pt>
                <c:pt idx="329">
                  <c:v>37.806100000000001</c:v>
                </c:pt>
                <c:pt idx="330">
                  <c:v>37.832000000000001</c:v>
                </c:pt>
                <c:pt idx="331">
                  <c:v>37.810200000000002</c:v>
                </c:pt>
                <c:pt idx="332">
                  <c:v>37.819299999999998</c:v>
                </c:pt>
                <c:pt idx="333">
                  <c:v>37.798700000000061</c:v>
                </c:pt>
                <c:pt idx="334">
                  <c:v>37.82</c:v>
                </c:pt>
                <c:pt idx="335">
                  <c:v>37.796400000000013</c:v>
                </c:pt>
                <c:pt idx="336">
                  <c:v>37.801799999999993</c:v>
                </c:pt>
                <c:pt idx="337">
                  <c:v>37.792800000000042</c:v>
                </c:pt>
                <c:pt idx="338">
                  <c:v>37.801899999999996</c:v>
                </c:pt>
                <c:pt idx="339">
                  <c:v>37.794900000000013</c:v>
                </c:pt>
                <c:pt idx="340">
                  <c:v>37.792800000000042</c:v>
                </c:pt>
                <c:pt idx="341">
                  <c:v>37.823</c:v>
                </c:pt>
                <c:pt idx="342">
                  <c:v>37.828500000000012</c:v>
                </c:pt>
                <c:pt idx="343">
                  <c:v>37.806100000000001</c:v>
                </c:pt>
                <c:pt idx="344">
                  <c:v>37.817499999999995</c:v>
                </c:pt>
                <c:pt idx="345">
                  <c:v>37.835900000000002</c:v>
                </c:pt>
                <c:pt idx="346">
                  <c:v>37.786200000000001</c:v>
                </c:pt>
                <c:pt idx="347">
                  <c:v>37.792000000000044</c:v>
                </c:pt>
                <c:pt idx="348">
                  <c:v>37.794400000000003</c:v>
                </c:pt>
                <c:pt idx="349">
                  <c:v>37.797500000000042</c:v>
                </c:pt>
                <c:pt idx="350">
                  <c:v>37.801299999999998</c:v>
                </c:pt>
                <c:pt idx="351">
                  <c:v>37.832300000000011</c:v>
                </c:pt>
                <c:pt idx="352">
                  <c:v>37.833000000000006</c:v>
                </c:pt>
                <c:pt idx="353">
                  <c:v>37.812800000000003</c:v>
                </c:pt>
                <c:pt idx="354">
                  <c:v>37.799000000000049</c:v>
                </c:pt>
                <c:pt idx="355">
                  <c:v>37.809800000000003</c:v>
                </c:pt>
                <c:pt idx="356">
                  <c:v>37.811699999999995</c:v>
                </c:pt>
                <c:pt idx="357">
                  <c:v>37.808600000000006</c:v>
                </c:pt>
                <c:pt idx="358">
                  <c:v>37.813899999999997</c:v>
                </c:pt>
                <c:pt idx="359">
                  <c:v>37.807099999999998</c:v>
                </c:pt>
                <c:pt idx="360">
                  <c:v>37.795100000000069</c:v>
                </c:pt>
                <c:pt idx="361">
                  <c:v>37.797800000000002</c:v>
                </c:pt>
                <c:pt idx="362">
                  <c:v>37.817499999999995</c:v>
                </c:pt>
                <c:pt idx="363">
                  <c:v>37.808800000000005</c:v>
                </c:pt>
                <c:pt idx="364">
                  <c:v>37.815300000000001</c:v>
                </c:pt>
                <c:pt idx="365">
                  <c:v>37.821300000000001</c:v>
                </c:pt>
                <c:pt idx="366">
                  <c:v>37.811599999999999</c:v>
                </c:pt>
                <c:pt idx="367">
                  <c:v>37.807200000000002</c:v>
                </c:pt>
                <c:pt idx="368">
                  <c:v>37.797600000000003</c:v>
                </c:pt>
                <c:pt idx="369">
                  <c:v>37.811599999999999</c:v>
                </c:pt>
                <c:pt idx="370">
                  <c:v>37.8262</c:v>
                </c:pt>
                <c:pt idx="371">
                  <c:v>37.800699999999999</c:v>
                </c:pt>
                <c:pt idx="372">
                  <c:v>37.798500000000068</c:v>
                </c:pt>
                <c:pt idx="373">
                  <c:v>37.819099999999999</c:v>
                </c:pt>
                <c:pt idx="374">
                  <c:v>37.799700000000044</c:v>
                </c:pt>
                <c:pt idx="375">
                  <c:v>37.811699999999995</c:v>
                </c:pt>
                <c:pt idx="376">
                  <c:v>37.811599999999999</c:v>
                </c:pt>
                <c:pt idx="377">
                  <c:v>37.803699999999999</c:v>
                </c:pt>
                <c:pt idx="378">
                  <c:v>37.811699999999995</c:v>
                </c:pt>
                <c:pt idx="379">
                  <c:v>37.823400000000007</c:v>
                </c:pt>
                <c:pt idx="380">
                  <c:v>37.81</c:v>
                </c:pt>
                <c:pt idx="381">
                  <c:v>37.808300000000003</c:v>
                </c:pt>
                <c:pt idx="382">
                  <c:v>37.8065</c:v>
                </c:pt>
                <c:pt idx="383">
                  <c:v>37.803400000000003</c:v>
                </c:pt>
                <c:pt idx="384">
                  <c:v>37.814199999999992</c:v>
                </c:pt>
                <c:pt idx="385">
                  <c:v>37.807799999999993</c:v>
                </c:pt>
                <c:pt idx="386">
                  <c:v>37.819200000000002</c:v>
                </c:pt>
                <c:pt idx="387">
                  <c:v>37.802400000000006</c:v>
                </c:pt>
                <c:pt idx="388">
                  <c:v>37.796800000000012</c:v>
                </c:pt>
                <c:pt idx="389">
                  <c:v>37.800800000000002</c:v>
                </c:pt>
                <c:pt idx="390">
                  <c:v>37.799900000000044</c:v>
                </c:pt>
                <c:pt idx="391">
                  <c:v>37.809699999999999</c:v>
                </c:pt>
                <c:pt idx="392">
                  <c:v>37.793900000000043</c:v>
                </c:pt>
                <c:pt idx="393">
                  <c:v>37.814099999999996</c:v>
                </c:pt>
                <c:pt idx="394">
                  <c:v>37.801599999999993</c:v>
                </c:pt>
                <c:pt idx="395">
                  <c:v>37.807099999999998</c:v>
                </c:pt>
                <c:pt idx="396">
                  <c:v>37.809899999999999</c:v>
                </c:pt>
                <c:pt idx="397">
                  <c:v>37.8001</c:v>
                </c:pt>
                <c:pt idx="398">
                  <c:v>37.802400000000006</c:v>
                </c:pt>
                <c:pt idx="399">
                  <c:v>37.796900000000043</c:v>
                </c:pt>
                <c:pt idx="400">
                  <c:v>37.8033</c:v>
                </c:pt>
                <c:pt idx="401">
                  <c:v>37.812899999999999</c:v>
                </c:pt>
                <c:pt idx="402">
                  <c:v>37.7592</c:v>
                </c:pt>
                <c:pt idx="403">
                  <c:v>37.805900000000001</c:v>
                </c:pt>
                <c:pt idx="404">
                  <c:v>37.798200000000044</c:v>
                </c:pt>
                <c:pt idx="405">
                  <c:v>37.813699999999997</c:v>
                </c:pt>
                <c:pt idx="406">
                  <c:v>37.816200000000002</c:v>
                </c:pt>
                <c:pt idx="407">
                  <c:v>37.808400000000006</c:v>
                </c:pt>
                <c:pt idx="408">
                  <c:v>37.797800000000002</c:v>
                </c:pt>
                <c:pt idx="409">
                  <c:v>37.796400000000013</c:v>
                </c:pt>
                <c:pt idx="410">
                  <c:v>37.8095</c:v>
                </c:pt>
                <c:pt idx="411">
                  <c:v>37.810799999999993</c:v>
                </c:pt>
                <c:pt idx="412">
                  <c:v>37.82</c:v>
                </c:pt>
                <c:pt idx="413">
                  <c:v>37.795500000000068</c:v>
                </c:pt>
                <c:pt idx="414">
                  <c:v>37.812600000000003</c:v>
                </c:pt>
                <c:pt idx="415">
                  <c:v>37.797600000000003</c:v>
                </c:pt>
                <c:pt idx="416">
                  <c:v>37.792800000000042</c:v>
                </c:pt>
                <c:pt idx="417">
                  <c:v>37.8123</c:v>
                </c:pt>
                <c:pt idx="418">
                  <c:v>37.802600000000005</c:v>
                </c:pt>
                <c:pt idx="419">
                  <c:v>37.794500000000042</c:v>
                </c:pt>
                <c:pt idx="420">
                  <c:v>37.811199999999999</c:v>
                </c:pt>
                <c:pt idx="421">
                  <c:v>37.807400000000001</c:v>
                </c:pt>
                <c:pt idx="422">
                  <c:v>37.802100000000003</c:v>
                </c:pt>
                <c:pt idx="423">
                  <c:v>37.818400000000004</c:v>
                </c:pt>
                <c:pt idx="424">
                  <c:v>37.806699999999999</c:v>
                </c:pt>
                <c:pt idx="425">
                  <c:v>37.804400000000001</c:v>
                </c:pt>
                <c:pt idx="426">
                  <c:v>37.807400000000001</c:v>
                </c:pt>
                <c:pt idx="427">
                  <c:v>37.812400000000004</c:v>
                </c:pt>
                <c:pt idx="428">
                  <c:v>37.798600000000043</c:v>
                </c:pt>
                <c:pt idx="429">
                  <c:v>37.794300000000042</c:v>
                </c:pt>
                <c:pt idx="430">
                  <c:v>37.806200000000004</c:v>
                </c:pt>
                <c:pt idx="431">
                  <c:v>37.8065</c:v>
                </c:pt>
                <c:pt idx="432">
                  <c:v>37.806899999999999</c:v>
                </c:pt>
                <c:pt idx="433">
                  <c:v>37.808800000000005</c:v>
                </c:pt>
                <c:pt idx="434">
                  <c:v>37.807099999999998</c:v>
                </c:pt>
                <c:pt idx="435">
                  <c:v>37.807299999999998</c:v>
                </c:pt>
                <c:pt idx="436">
                  <c:v>37.804299999999998</c:v>
                </c:pt>
                <c:pt idx="437">
                  <c:v>37.802</c:v>
                </c:pt>
                <c:pt idx="438">
                  <c:v>37.804099999999998</c:v>
                </c:pt>
                <c:pt idx="439">
                  <c:v>37.8125</c:v>
                </c:pt>
                <c:pt idx="440">
                  <c:v>37.8232</c:v>
                </c:pt>
                <c:pt idx="441">
                  <c:v>37.797000000000011</c:v>
                </c:pt>
                <c:pt idx="442">
                  <c:v>37.820700000000002</c:v>
                </c:pt>
                <c:pt idx="443">
                  <c:v>37.804499999999997</c:v>
                </c:pt>
                <c:pt idx="444">
                  <c:v>37.817999999999998</c:v>
                </c:pt>
                <c:pt idx="445">
                  <c:v>37.8247</c:v>
                </c:pt>
                <c:pt idx="446">
                  <c:v>37.794000000000011</c:v>
                </c:pt>
                <c:pt idx="447">
                  <c:v>37.795400000000043</c:v>
                </c:pt>
                <c:pt idx="448">
                  <c:v>37.801000000000002</c:v>
                </c:pt>
                <c:pt idx="449">
                  <c:v>37.802200000000006</c:v>
                </c:pt>
                <c:pt idx="450">
                  <c:v>37.801200000000001</c:v>
                </c:pt>
                <c:pt idx="451">
                  <c:v>37.799200000000013</c:v>
                </c:pt>
                <c:pt idx="452">
                  <c:v>37.803899999999999</c:v>
                </c:pt>
                <c:pt idx="453">
                  <c:v>37.809600000000003</c:v>
                </c:pt>
                <c:pt idx="454">
                  <c:v>37.799300000000059</c:v>
                </c:pt>
                <c:pt idx="455">
                  <c:v>37.804699999999997</c:v>
                </c:pt>
                <c:pt idx="456">
                  <c:v>37.769500000000043</c:v>
                </c:pt>
                <c:pt idx="457">
                  <c:v>37.811999999999998</c:v>
                </c:pt>
                <c:pt idx="458">
                  <c:v>37.812600000000003</c:v>
                </c:pt>
                <c:pt idx="459">
                  <c:v>37.806400000000004</c:v>
                </c:pt>
                <c:pt idx="460">
                  <c:v>37.7864</c:v>
                </c:pt>
                <c:pt idx="461">
                  <c:v>37.804900000000004</c:v>
                </c:pt>
                <c:pt idx="462">
                  <c:v>37.811299999999996</c:v>
                </c:pt>
                <c:pt idx="463">
                  <c:v>37.813600000000001</c:v>
                </c:pt>
                <c:pt idx="464">
                  <c:v>37.805800000000005</c:v>
                </c:pt>
                <c:pt idx="465">
                  <c:v>37.7834</c:v>
                </c:pt>
                <c:pt idx="466">
                  <c:v>37.810899999999997</c:v>
                </c:pt>
                <c:pt idx="467">
                  <c:v>37.807200000000002</c:v>
                </c:pt>
                <c:pt idx="468">
                  <c:v>37.811799999999998</c:v>
                </c:pt>
                <c:pt idx="469">
                  <c:v>37.794000000000011</c:v>
                </c:pt>
                <c:pt idx="470">
                  <c:v>37.797000000000011</c:v>
                </c:pt>
                <c:pt idx="471">
                  <c:v>37.820900000000002</c:v>
                </c:pt>
                <c:pt idx="472">
                  <c:v>37.795100000000069</c:v>
                </c:pt>
                <c:pt idx="473">
                  <c:v>37.791700000000013</c:v>
                </c:pt>
                <c:pt idx="474">
                  <c:v>37.819400000000002</c:v>
                </c:pt>
                <c:pt idx="475">
                  <c:v>37.825200000000002</c:v>
                </c:pt>
                <c:pt idx="476">
                  <c:v>37.8003</c:v>
                </c:pt>
                <c:pt idx="477">
                  <c:v>37.817699999999995</c:v>
                </c:pt>
                <c:pt idx="478">
                  <c:v>37.807000000000002</c:v>
                </c:pt>
                <c:pt idx="479">
                  <c:v>37.8003</c:v>
                </c:pt>
                <c:pt idx="480">
                  <c:v>37.839000000000006</c:v>
                </c:pt>
                <c:pt idx="481">
                  <c:v>37.795800000000042</c:v>
                </c:pt>
                <c:pt idx="482">
                  <c:v>37.797000000000011</c:v>
                </c:pt>
                <c:pt idx="483">
                  <c:v>37.803000000000004</c:v>
                </c:pt>
                <c:pt idx="484">
                  <c:v>37.805700000000002</c:v>
                </c:pt>
                <c:pt idx="485">
                  <c:v>37.798500000000068</c:v>
                </c:pt>
                <c:pt idx="486">
                  <c:v>37.79590000000006</c:v>
                </c:pt>
                <c:pt idx="487">
                  <c:v>37.797700000000013</c:v>
                </c:pt>
                <c:pt idx="488">
                  <c:v>37.812100000000001</c:v>
                </c:pt>
                <c:pt idx="489">
                  <c:v>37.808100000000003</c:v>
                </c:pt>
                <c:pt idx="490">
                  <c:v>37.787200000000006</c:v>
                </c:pt>
                <c:pt idx="491">
                  <c:v>37.814499999999995</c:v>
                </c:pt>
                <c:pt idx="492">
                  <c:v>37.799700000000044</c:v>
                </c:pt>
                <c:pt idx="493">
                  <c:v>37.823400000000007</c:v>
                </c:pt>
                <c:pt idx="494">
                  <c:v>37.825900000000011</c:v>
                </c:pt>
                <c:pt idx="495">
                  <c:v>37.791700000000013</c:v>
                </c:pt>
                <c:pt idx="496">
                  <c:v>37.834299999999999</c:v>
                </c:pt>
                <c:pt idx="497">
                  <c:v>37.816099999999999</c:v>
                </c:pt>
                <c:pt idx="498">
                  <c:v>37.818300000000001</c:v>
                </c:pt>
                <c:pt idx="499">
                  <c:v>37.803000000000004</c:v>
                </c:pt>
              </c:numCache>
            </c:numRef>
          </c:yVal>
        </c:ser>
        <c:ser>
          <c:idx val="5"/>
          <c:order val="3"/>
          <c:spPr>
            <a:ln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'C:\Users\Dale\Dropbox\LTRANS SEED\Tangier\sim3_may1997\[Sim 3_2.25.2013.xlsx]day 4_May97'!$R$1003:$R$1502</c:f>
              <c:numCache>
                <c:formatCode>General</c:formatCode>
                <c:ptCount val="500"/>
                <c:pt idx="0">
                  <c:v>-76.099300000000014</c:v>
                </c:pt>
                <c:pt idx="1">
                  <c:v>-76.109499999999983</c:v>
                </c:pt>
                <c:pt idx="2">
                  <c:v>-76.0184</c:v>
                </c:pt>
                <c:pt idx="3">
                  <c:v>-76.101200000000006</c:v>
                </c:pt>
                <c:pt idx="4">
                  <c:v>-76.084500000000006</c:v>
                </c:pt>
                <c:pt idx="5">
                  <c:v>-76.093900000000005</c:v>
                </c:pt>
                <c:pt idx="6">
                  <c:v>-76.101799999999983</c:v>
                </c:pt>
                <c:pt idx="7">
                  <c:v>-76.099100000000007</c:v>
                </c:pt>
                <c:pt idx="8">
                  <c:v>-76.051199999999994</c:v>
                </c:pt>
                <c:pt idx="9">
                  <c:v>-76.060400000000001</c:v>
                </c:pt>
                <c:pt idx="10">
                  <c:v>-76.027799999999999</c:v>
                </c:pt>
                <c:pt idx="11">
                  <c:v>-76.067600000000027</c:v>
                </c:pt>
                <c:pt idx="12">
                  <c:v>-76.102099999999979</c:v>
                </c:pt>
                <c:pt idx="13">
                  <c:v>-76.095200000000006</c:v>
                </c:pt>
                <c:pt idx="14">
                  <c:v>-76.102499999999978</c:v>
                </c:pt>
                <c:pt idx="15">
                  <c:v>-76.119200000000006</c:v>
                </c:pt>
                <c:pt idx="16">
                  <c:v>-76.093500000000006</c:v>
                </c:pt>
                <c:pt idx="17">
                  <c:v>-76.103200000000001</c:v>
                </c:pt>
                <c:pt idx="18">
                  <c:v>-76.093400000000003</c:v>
                </c:pt>
                <c:pt idx="19">
                  <c:v>-76.053200000000004</c:v>
                </c:pt>
                <c:pt idx="20">
                  <c:v>-76.098200000000006</c:v>
                </c:pt>
                <c:pt idx="21">
                  <c:v>-76.075099999999978</c:v>
                </c:pt>
                <c:pt idx="22">
                  <c:v>-76.052999999999983</c:v>
                </c:pt>
                <c:pt idx="23">
                  <c:v>-76.094600000000085</c:v>
                </c:pt>
                <c:pt idx="24">
                  <c:v>-76.025899999999979</c:v>
                </c:pt>
                <c:pt idx="25">
                  <c:v>-76.05289999999998</c:v>
                </c:pt>
                <c:pt idx="26">
                  <c:v>-76.103099999999998</c:v>
                </c:pt>
                <c:pt idx="27">
                  <c:v>-76.094099999999997</c:v>
                </c:pt>
                <c:pt idx="28">
                  <c:v>-76.111199999999997</c:v>
                </c:pt>
                <c:pt idx="29">
                  <c:v>-76.05589999999998</c:v>
                </c:pt>
                <c:pt idx="30">
                  <c:v>-75.971500000000006</c:v>
                </c:pt>
                <c:pt idx="31">
                  <c:v>-76.057699999999997</c:v>
                </c:pt>
                <c:pt idx="32">
                  <c:v>-76.091800000000006</c:v>
                </c:pt>
                <c:pt idx="33">
                  <c:v>-76.102799999999988</c:v>
                </c:pt>
                <c:pt idx="34">
                  <c:v>-76.009200000000007</c:v>
                </c:pt>
                <c:pt idx="35">
                  <c:v>-76.106799999999978</c:v>
                </c:pt>
                <c:pt idx="36">
                  <c:v>-76.021699999999996</c:v>
                </c:pt>
                <c:pt idx="37">
                  <c:v>-76.052399999999949</c:v>
                </c:pt>
                <c:pt idx="38">
                  <c:v>-76.093300000000013</c:v>
                </c:pt>
                <c:pt idx="39">
                  <c:v>-76.058799999999948</c:v>
                </c:pt>
                <c:pt idx="40">
                  <c:v>-76.023299999999992</c:v>
                </c:pt>
                <c:pt idx="41">
                  <c:v>-76.016200000000026</c:v>
                </c:pt>
                <c:pt idx="42">
                  <c:v>-76.059600000000003</c:v>
                </c:pt>
                <c:pt idx="43">
                  <c:v>-76.102199999999982</c:v>
                </c:pt>
                <c:pt idx="44">
                  <c:v>-76.095799999999983</c:v>
                </c:pt>
                <c:pt idx="45">
                  <c:v>-76.101699999999994</c:v>
                </c:pt>
                <c:pt idx="46">
                  <c:v>-76.09</c:v>
                </c:pt>
                <c:pt idx="47">
                  <c:v>-76.104100000000003</c:v>
                </c:pt>
                <c:pt idx="48">
                  <c:v>-76.103899999999982</c:v>
                </c:pt>
                <c:pt idx="49">
                  <c:v>-76.095000000000013</c:v>
                </c:pt>
                <c:pt idx="50">
                  <c:v>-76.049200000000027</c:v>
                </c:pt>
                <c:pt idx="51">
                  <c:v>-76.018699999999995</c:v>
                </c:pt>
                <c:pt idx="52">
                  <c:v>-76.098699999999994</c:v>
                </c:pt>
                <c:pt idx="53">
                  <c:v>-76.096900000000005</c:v>
                </c:pt>
                <c:pt idx="54">
                  <c:v>-76.057000000000002</c:v>
                </c:pt>
                <c:pt idx="55">
                  <c:v>-76.060199999999995</c:v>
                </c:pt>
                <c:pt idx="56">
                  <c:v>-76.052599999999998</c:v>
                </c:pt>
                <c:pt idx="57">
                  <c:v>-76.052499999999981</c:v>
                </c:pt>
                <c:pt idx="58">
                  <c:v>-76.101900000000001</c:v>
                </c:pt>
                <c:pt idx="59">
                  <c:v>-76.078999999999979</c:v>
                </c:pt>
                <c:pt idx="60">
                  <c:v>-76.096000000000004</c:v>
                </c:pt>
                <c:pt idx="61">
                  <c:v>-76.052099999999982</c:v>
                </c:pt>
                <c:pt idx="62">
                  <c:v>-76.11239999999998</c:v>
                </c:pt>
                <c:pt idx="63">
                  <c:v>-76.051699999999997</c:v>
                </c:pt>
                <c:pt idx="64">
                  <c:v>-76.058599999999998</c:v>
                </c:pt>
                <c:pt idx="65">
                  <c:v>-76.024999999999991</c:v>
                </c:pt>
                <c:pt idx="66">
                  <c:v>-76.106200000000001</c:v>
                </c:pt>
                <c:pt idx="67">
                  <c:v>-76.053299999999993</c:v>
                </c:pt>
                <c:pt idx="68">
                  <c:v>-76.062699999999992</c:v>
                </c:pt>
                <c:pt idx="69">
                  <c:v>-76.062899999999999</c:v>
                </c:pt>
                <c:pt idx="70">
                  <c:v>-76.089799999999983</c:v>
                </c:pt>
                <c:pt idx="71">
                  <c:v>-76.052699999999987</c:v>
                </c:pt>
                <c:pt idx="72">
                  <c:v>-75.993200000000101</c:v>
                </c:pt>
                <c:pt idx="73">
                  <c:v>-76.092500000000001</c:v>
                </c:pt>
                <c:pt idx="74">
                  <c:v>-76.054500000000004</c:v>
                </c:pt>
                <c:pt idx="75">
                  <c:v>-76.034099999999995</c:v>
                </c:pt>
                <c:pt idx="76">
                  <c:v>-76.073499999999981</c:v>
                </c:pt>
                <c:pt idx="77">
                  <c:v>-76.084300000000013</c:v>
                </c:pt>
                <c:pt idx="78">
                  <c:v>-76.105399999999989</c:v>
                </c:pt>
                <c:pt idx="79">
                  <c:v>-76.092500000000001</c:v>
                </c:pt>
                <c:pt idx="80">
                  <c:v>-76.069000000000003</c:v>
                </c:pt>
                <c:pt idx="81">
                  <c:v>-76.099000000000004</c:v>
                </c:pt>
                <c:pt idx="82">
                  <c:v>-76.054300000000012</c:v>
                </c:pt>
                <c:pt idx="83">
                  <c:v>-76.099500000000006</c:v>
                </c:pt>
                <c:pt idx="84">
                  <c:v>-76.023600000000002</c:v>
                </c:pt>
                <c:pt idx="85">
                  <c:v>-76.095699999999994</c:v>
                </c:pt>
                <c:pt idx="86">
                  <c:v>-76.053399999999982</c:v>
                </c:pt>
                <c:pt idx="87">
                  <c:v>-76.021199999999993</c:v>
                </c:pt>
                <c:pt idx="88">
                  <c:v>-76.107299999999995</c:v>
                </c:pt>
                <c:pt idx="89">
                  <c:v>-76.112499999999983</c:v>
                </c:pt>
                <c:pt idx="90">
                  <c:v>-76.10629999999999</c:v>
                </c:pt>
                <c:pt idx="91">
                  <c:v>-76.097600000000085</c:v>
                </c:pt>
                <c:pt idx="92">
                  <c:v>-76.1066</c:v>
                </c:pt>
                <c:pt idx="93">
                  <c:v>-76.096100000000007</c:v>
                </c:pt>
                <c:pt idx="94">
                  <c:v>-76.052599999999998</c:v>
                </c:pt>
                <c:pt idx="95">
                  <c:v>-76.060599999999994</c:v>
                </c:pt>
                <c:pt idx="96">
                  <c:v>-76.025799999999919</c:v>
                </c:pt>
                <c:pt idx="97">
                  <c:v>-76.105799999999988</c:v>
                </c:pt>
                <c:pt idx="98">
                  <c:v>-76.071100000000001</c:v>
                </c:pt>
                <c:pt idx="99">
                  <c:v>-76.097899999999996</c:v>
                </c:pt>
                <c:pt idx="100">
                  <c:v>-76.101200000000006</c:v>
                </c:pt>
                <c:pt idx="101">
                  <c:v>-76.010800000000003</c:v>
                </c:pt>
                <c:pt idx="102">
                  <c:v>-76.106899999999982</c:v>
                </c:pt>
                <c:pt idx="103">
                  <c:v>-76.043300000000002</c:v>
                </c:pt>
                <c:pt idx="104">
                  <c:v>-76.103399999999979</c:v>
                </c:pt>
                <c:pt idx="105">
                  <c:v>-76.023099999999999</c:v>
                </c:pt>
                <c:pt idx="106">
                  <c:v>-76.070099999999982</c:v>
                </c:pt>
                <c:pt idx="107">
                  <c:v>-76.103799999999978</c:v>
                </c:pt>
                <c:pt idx="108">
                  <c:v>-76.10029999999999</c:v>
                </c:pt>
                <c:pt idx="109">
                  <c:v>-76.082499999999982</c:v>
                </c:pt>
                <c:pt idx="110">
                  <c:v>-76.092399999999998</c:v>
                </c:pt>
                <c:pt idx="111">
                  <c:v>-76.074799999999982</c:v>
                </c:pt>
                <c:pt idx="112">
                  <c:v>-76.061000000000007</c:v>
                </c:pt>
                <c:pt idx="113">
                  <c:v>-76.100999999999999</c:v>
                </c:pt>
                <c:pt idx="114">
                  <c:v>-76.065000000000012</c:v>
                </c:pt>
                <c:pt idx="115">
                  <c:v>-76.0321</c:v>
                </c:pt>
                <c:pt idx="116">
                  <c:v>-76.090599999999995</c:v>
                </c:pt>
                <c:pt idx="117">
                  <c:v>-76.109099999999998</c:v>
                </c:pt>
                <c:pt idx="118">
                  <c:v>-76.059799999999981</c:v>
                </c:pt>
                <c:pt idx="119">
                  <c:v>-76.106700000000004</c:v>
                </c:pt>
                <c:pt idx="120">
                  <c:v>-76.10329999999999</c:v>
                </c:pt>
                <c:pt idx="121">
                  <c:v>-76.091499999999996</c:v>
                </c:pt>
                <c:pt idx="122">
                  <c:v>-76.053200000000004</c:v>
                </c:pt>
                <c:pt idx="123">
                  <c:v>-76.029899999999998</c:v>
                </c:pt>
                <c:pt idx="124">
                  <c:v>-76.024100000000004</c:v>
                </c:pt>
                <c:pt idx="125">
                  <c:v>-76.101100000000002</c:v>
                </c:pt>
                <c:pt idx="126">
                  <c:v>-76.052499999999981</c:v>
                </c:pt>
                <c:pt idx="127">
                  <c:v>-76.037700000000001</c:v>
                </c:pt>
                <c:pt idx="128">
                  <c:v>-76.102599999999981</c:v>
                </c:pt>
                <c:pt idx="129">
                  <c:v>-76.084900000000005</c:v>
                </c:pt>
                <c:pt idx="130">
                  <c:v>-76.019900000000007</c:v>
                </c:pt>
                <c:pt idx="131">
                  <c:v>-76.077699999999993</c:v>
                </c:pt>
                <c:pt idx="132">
                  <c:v>-76.0304</c:v>
                </c:pt>
                <c:pt idx="133">
                  <c:v>-76.044799999999995</c:v>
                </c:pt>
                <c:pt idx="134">
                  <c:v>-76.060699999999997</c:v>
                </c:pt>
                <c:pt idx="135">
                  <c:v>-76.020399999999981</c:v>
                </c:pt>
                <c:pt idx="136">
                  <c:v>-76.055999999999983</c:v>
                </c:pt>
                <c:pt idx="137">
                  <c:v>-76.090100000000007</c:v>
                </c:pt>
                <c:pt idx="138">
                  <c:v>-76.086200000000005</c:v>
                </c:pt>
                <c:pt idx="139">
                  <c:v>-76.107600000000005</c:v>
                </c:pt>
                <c:pt idx="140">
                  <c:v>-76.057100000000005</c:v>
                </c:pt>
                <c:pt idx="141">
                  <c:v>-76.0745</c:v>
                </c:pt>
                <c:pt idx="142">
                  <c:v>-76.105399999999989</c:v>
                </c:pt>
                <c:pt idx="143">
                  <c:v>-76.015600000000006</c:v>
                </c:pt>
                <c:pt idx="144">
                  <c:v>-76.088499999999982</c:v>
                </c:pt>
                <c:pt idx="145">
                  <c:v>-76.099700000000013</c:v>
                </c:pt>
                <c:pt idx="146">
                  <c:v>-76.098100000000002</c:v>
                </c:pt>
                <c:pt idx="147">
                  <c:v>-76.056899999999999</c:v>
                </c:pt>
                <c:pt idx="148">
                  <c:v>-76.083299999999994</c:v>
                </c:pt>
                <c:pt idx="149">
                  <c:v>-76.099999999999994</c:v>
                </c:pt>
                <c:pt idx="150">
                  <c:v>-76.075299999999999</c:v>
                </c:pt>
                <c:pt idx="151">
                  <c:v>-76.094899999999996</c:v>
                </c:pt>
                <c:pt idx="152">
                  <c:v>-76.052499999999981</c:v>
                </c:pt>
                <c:pt idx="153">
                  <c:v>-76.059600000000003</c:v>
                </c:pt>
                <c:pt idx="154">
                  <c:v>-76.094600000000085</c:v>
                </c:pt>
                <c:pt idx="155">
                  <c:v>-76.019900000000007</c:v>
                </c:pt>
                <c:pt idx="156">
                  <c:v>-76.090199999999996</c:v>
                </c:pt>
                <c:pt idx="157">
                  <c:v>-76.088999999999999</c:v>
                </c:pt>
                <c:pt idx="158">
                  <c:v>-76.0989</c:v>
                </c:pt>
                <c:pt idx="159">
                  <c:v>-76.104500000000002</c:v>
                </c:pt>
                <c:pt idx="160">
                  <c:v>-76.055099999999982</c:v>
                </c:pt>
                <c:pt idx="161">
                  <c:v>-76.103700000000003</c:v>
                </c:pt>
                <c:pt idx="162">
                  <c:v>-76.114599999999996</c:v>
                </c:pt>
                <c:pt idx="163">
                  <c:v>-76.048599999999993</c:v>
                </c:pt>
                <c:pt idx="164">
                  <c:v>-76.081300000000013</c:v>
                </c:pt>
                <c:pt idx="165">
                  <c:v>-76.051699999999997</c:v>
                </c:pt>
                <c:pt idx="166">
                  <c:v>-76.091499999999996</c:v>
                </c:pt>
                <c:pt idx="167">
                  <c:v>-76.099800000000002</c:v>
                </c:pt>
                <c:pt idx="168">
                  <c:v>-76.058199999999999</c:v>
                </c:pt>
                <c:pt idx="169">
                  <c:v>-76.098399999999998</c:v>
                </c:pt>
                <c:pt idx="170">
                  <c:v>-76.053200000000004</c:v>
                </c:pt>
                <c:pt idx="171">
                  <c:v>-76.074799999999982</c:v>
                </c:pt>
                <c:pt idx="172">
                  <c:v>-76.085300000000004</c:v>
                </c:pt>
                <c:pt idx="173">
                  <c:v>-76.052999999999983</c:v>
                </c:pt>
                <c:pt idx="174">
                  <c:v>-76.0942000000001</c:v>
                </c:pt>
                <c:pt idx="175">
                  <c:v>-76.055099999999982</c:v>
                </c:pt>
                <c:pt idx="176">
                  <c:v>-76.062200000000004</c:v>
                </c:pt>
                <c:pt idx="177">
                  <c:v>-76.059399999999982</c:v>
                </c:pt>
                <c:pt idx="178">
                  <c:v>-76.100200000000001</c:v>
                </c:pt>
                <c:pt idx="179">
                  <c:v>-76.052699999999987</c:v>
                </c:pt>
                <c:pt idx="180">
                  <c:v>-76.098799999999983</c:v>
                </c:pt>
                <c:pt idx="181">
                  <c:v>-76.107100000000003</c:v>
                </c:pt>
                <c:pt idx="182">
                  <c:v>-76.098000000000013</c:v>
                </c:pt>
                <c:pt idx="183">
                  <c:v>-76.056100000000001</c:v>
                </c:pt>
                <c:pt idx="184">
                  <c:v>-76.095200000000006</c:v>
                </c:pt>
                <c:pt idx="185">
                  <c:v>-76.051300000000012</c:v>
                </c:pt>
                <c:pt idx="186">
                  <c:v>-76.098000000000013</c:v>
                </c:pt>
                <c:pt idx="187">
                  <c:v>-76.097100000000026</c:v>
                </c:pt>
                <c:pt idx="188">
                  <c:v>-76.096700000000013</c:v>
                </c:pt>
                <c:pt idx="189">
                  <c:v>-76.053200000000004</c:v>
                </c:pt>
                <c:pt idx="190">
                  <c:v>-76.051400000000001</c:v>
                </c:pt>
                <c:pt idx="191">
                  <c:v>-76.017500000000027</c:v>
                </c:pt>
                <c:pt idx="192">
                  <c:v>-76.094399999999993</c:v>
                </c:pt>
                <c:pt idx="193">
                  <c:v>-76.099500000000006</c:v>
                </c:pt>
                <c:pt idx="194">
                  <c:v>-76.095200000000006</c:v>
                </c:pt>
                <c:pt idx="195">
                  <c:v>-76.107699999999994</c:v>
                </c:pt>
                <c:pt idx="196">
                  <c:v>-76.094300000000004</c:v>
                </c:pt>
                <c:pt idx="197">
                  <c:v>-76.097800000000007</c:v>
                </c:pt>
                <c:pt idx="198">
                  <c:v>-76.0565</c:v>
                </c:pt>
                <c:pt idx="199">
                  <c:v>-76.0518</c:v>
                </c:pt>
                <c:pt idx="200">
                  <c:v>-76.099500000000006</c:v>
                </c:pt>
                <c:pt idx="201">
                  <c:v>-76.104699999999994</c:v>
                </c:pt>
                <c:pt idx="202">
                  <c:v>-76.064700000000002</c:v>
                </c:pt>
                <c:pt idx="203">
                  <c:v>-76.051300000000012</c:v>
                </c:pt>
                <c:pt idx="204">
                  <c:v>-76.091800000000006</c:v>
                </c:pt>
                <c:pt idx="205">
                  <c:v>-76.107799999999983</c:v>
                </c:pt>
                <c:pt idx="206">
                  <c:v>-76.101500000000001</c:v>
                </c:pt>
                <c:pt idx="207">
                  <c:v>-76.066900000000004</c:v>
                </c:pt>
                <c:pt idx="208">
                  <c:v>-76.078699999999998</c:v>
                </c:pt>
                <c:pt idx="209">
                  <c:v>-76.107399999999998</c:v>
                </c:pt>
                <c:pt idx="210">
                  <c:v>-76.098299999999995</c:v>
                </c:pt>
                <c:pt idx="211">
                  <c:v>-76.027100000000004</c:v>
                </c:pt>
                <c:pt idx="212">
                  <c:v>-76.087100000000007</c:v>
                </c:pt>
                <c:pt idx="213">
                  <c:v>-76.096599999999995</c:v>
                </c:pt>
                <c:pt idx="214">
                  <c:v>-76.068200000000004</c:v>
                </c:pt>
                <c:pt idx="215">
                  <c:v>-76.027100000000004</c:v>
                </c:pt>
                <c:pt idx="216">
                  <c:v>-76.079899999999981</c:v>
                </c:pt>
                <c:pt idx="217">
                  <c:v>-76.041600000000116</c:v>
                </c:pt>
                <c:pt idx="218">
                  <c:v>-76.099400000000003</c:v>
                </c:pt>
                <c:pt idx="219">
                  <c:v>-76.043200000000027</c:v>
                </c:pt>
                <c:pt idx="220">
                  <c:v>-76.051999999999992</c:v>
                </c:pt>
                <c:pt idx="221">
                  <c:v>-76.089299999999994</c:v>
                </c:pt>
                <c:pt idx="222">
                  <c:v>-76.104699999999994</c:v>
                </c:pt>
                <c:pt idx="223">
                  <c:v>-76.061099999999996</c:v>
                </c:pt>
                <c:pt idx="224">
                  <c:v>-76.024500000000003</c:v>
                </c:pt>
                <c:pt idx="225">
                  <c:v>-76.050899999999999</c:v>
                </c:pt>
                <c:pt idx="226">
                  <c:v>-76.104100000000003</c:v>
                </c:pt>
                <c:pt idx="227">
                  <c:v>-76.1006</c:v>
                </c:pt>
                <c:pt idx="228">
                  <c:v>-76.061200000000085</c:v>
                </c:pt>
                <c:pt idx="229">
                  <c:v>-76.105099999999979</c:v>
                </c:pt>
                <c:pt idx="230">
                  <c:v>-76.075099999999978</c:v>
                </c:pt>
                <c:pt idx="231">
                  <c:v>-76.100700000000003</c:v>
                </c:pt>
                <c:pt idx="232">
                  <c:v>-76.055099999999982</c:v>
                </c:pt>
                <c:pt idx="233">
                  <c:v>-76.097800000000007</c:v>
                </c:pt>
                <c:pt idx="234">
                  <c:v>-76.086399999999998</c:v>
                </c:pt>
                <c:pt idx="235">
                  <c:v>-76.071899999999999</c:v>
                </c:pt>
                <c:pt idx="236">
                  <c:v>-76.057400000000001</c:v>
                </c:pt>
                <c:pt idx="237">
                  <c:v>-76.065100000000001</c:v>
                </c:pt>
                <c:pt idx="238">
                  <c:v>-76.110399999999998</c:v>
                </c:pt>
                <c:pt idx="239">
                  <c:v>-76.051900000000003</c:v>
                </c:pt>
                <c:pt idx="240">
                  <c:v>-76.030299999999997</c:v>
                </c:pt>
                <c:pt idx="241">
                  <c:v>-76.109200000000001</c:v>
                </c:pt>
                <c:pt idx="242">
                  <c:v>-76.067899999999995</c:v>
                </c:pt>
                <c:pt idx="243">
                  <c:v>-76.097800000000007</c:v>
                </c:pt>
                <c:pt idx="244">
                  <c:v>-76.091099999999997</c:v>
                </c:pt>
                <c:pt idx="245">
                  <c:v>-76.115799999999979</c:v>
                </c:pt>
                <c:pt idx="246">
                  <c:v>-76.054300000000012</c:v>
                </c:pt>
                <c:pt idx="247">
                  <c:v>-76.093400000000003</c:v>
                </c:pt>
                <c:pt idx="248">
                  <c:v>-76.11569999999999</c:v>
                </c:pt>
                <c:pt idx="249">
                  <c:v>-76.052099999999982</c:v>
                </c:pt>
                <c:pt idx="250">
                  <c:v>-76.050699999999992</c:v>
                </c:pt>
                <c:pt idx="251">
                  <c:v>-76.096599999999995</c:v>
                </c:pt>
                <c:pt idx="252">
                  <c:v>-76.0244</c:v>
                </c:pt>
                <c:pt idx="253">
                  <c:v>-76.063599999999994</c:v>
                </c:pt>
                <c:pt idx="254">
                  <c:v>-76.096800000000002</c:v>
                </c:pt>
                <c:pt idx="255">
                  <c:v>-76.067099999999996</c:v>
                </c:pt>
                <c:pt idx="256">
                  <c:v>-76.046499999999995</c:v>
                </c:pt>
                <c:pt idx="257">
                  <c:v>-76.116500000000002</c:v>
                </c:pt>
                <c:pt idx="258">
                  <c:v>-76.109099999999998</c:v>
                </c:pt>
                <c:pt idx="259">
                  <c:v>-76.0518</c:v>
                </c:pt>
                <c:pt idx="260">
                  <c:v>-76.102699999999999</c:v>
                </c:pt>
                <c:pt idx="261">
                  <c:v>-76.098600000000005</c:v>
                </c:pt>
                <c:pt idx="262">
                  <c:v>-76.081300000000013</c:v>
                </c:pt>
                <c:pt idx="263">
                  <c:v>-76.037999999999997</c:v>
                </c:pt>
                <c:pt idx="264">
                  <c:v>-76.052499999999981</c:v>
                </c:pt>
                <c:pt idx="265">
                  <c:v>-76.069999999999993</c:v>
                </c:pt>
                <c:pt idx="266">
                  <c:v>-76.085899999999981</c:v>
                </c:pt>
                <c:pt idx="267">
                  <c:v>-76.108699999999999</c:v>
                </c:pt>
                <c:pt idx="268">
                  <c:v>-76.027500000000003</c:v>
                </c:pt>
                <c:pt idx="269">
                  <c:v>-76.084599999999995</c:v>
                </c:pt>
                <c:pt idx="270">
                  <c:v>-76.102799999999988</c:v>
                </c:pt>
                <c:pt idx="271">
                  <c:v>-76.066000000000003</c:v>
                </c:pt>
                <c:pt idx="272">
                  <c:v>-76.088099999999983</c:v>
                </c:pt>
                <c:pt idx="273">
                  <c:v>-76.022299999999987</c:v>
                </c:pt>
                <c:pt idx="274">
                  <c:v>-76.0501</c:v>
                </c:pt>
                <c:pt idx="275">
                  <c:v>-76.019599999999997</c:v>
                </c:pt>
                <c:pt idx="276">
                  <c:v>-76.099400000000003</c:v>
                </c:pt>
                <c:pt idx="277">
                  <c:v>-76.054599999999994</c:v>
                </c:pt>
                <c:pt idx="278">
                  <c:v>-76.086799999999982</c:v>
                </c:pt>
                <c:pt idx="279">
                  <c:v>-76.104699999999994</c:v>
                </c:pt>
                <c:pt idx="280">
                  <c:v>-76.099700000000013</c:v>
                </c:pt>
                <c:pt idx="281">
                  <c:v>-76.055699999999987</c:v>
                </c:pt>
                <c:pt idx="282">
                  <c:v>-76.055399999999949</c:v>
                </c:pt>
                <c:pt idx="283">
                  <c:v>-76.096800000000002</c:v>
                </c:pt>
                <c:pt idx="284">
                  <c:v>-76.097300000000004</c:v>
                </c:pt>
                <c:pt idx="285">
                  <c:v>-76.034499999999994</c:v>
                </c:pt>
                <c:pt idx="286">
                  <c:v>-76.025699999999986</c:v>
                </c:pt>
                <c:pt idx="287">
                  <c:v>-76.105399999999989</c:v>
                </c:pt>
                <c:pt idx="288">
                  <c:v>-76.07559999999998</c:v>
                </c:pt>
                <c:pt idx="289">
                  <c:v>-76.103899999999982</c:v>
                </c:pt>
                <c:pt idx="290">
                  <c:v>-76.018000000000001</c:v>
                </c:pt>
                <c:pt idx="291">
                  <c:v>-76.082599999999999</c:v>
                </c:pt>
                <c:pt idx="292">
                  <c:v>-76.052699999999987</c:v>
                </c:pt>
                <c:pt idx="293">
                  <c:v>-76.021699999999996</c:v>
                </c:pt>
                <c:pt idx="294">
                  <c:v>-76.094399999999993</c:v>
                </c:pt>
                <c:pt idx="295">
                  <c:v>-76.104799999999983</c:v>
                </c:pt>
                <c:pt idx="296">
                  <c:v>-76.084900000000005</c:v>
                </c:pt>
                <c:pt idx="297">
                  <c:v>-76.053100000000001</c:v>
                </c:pt>
                <c:pt idx="298">
                  <c:v>-76.062100000000001</c:v>
                </c:pt>
                <c:pt idx="299">
                  <c:v>-76.113399999999999</c:v>
                </c:pt>
                <c:pt idx="300">
                  <c:v>-76.0214</c:v>
                </c:pt>
                <c:pt idx="301">
                  <c:v>-76.097600000000085</c:v>
                </c:pt>
                <c:pt idx="302">
                  <c:v>-76.077699999999993</c:v>
                </c:pt>
                <c:pt idx="303">
                  <c:v>-76.026600000000002</c:v>
                </c:pt>
                <c:pt idx="304">
                  <c:v>-76.058399999999978</c:v>
                </c:pt>
                <c:pt idx="305">
                  <c:v>-76.114999999999995</c:v>
                </c:pt>
                <c:pt idx="306">
                  <c:v>-76.108899999999949</c:v>
                </c:pt>
                <c:pt idx="307">
                  <c:v>-76.092399999999998</c:v>
                </c:pt>
                <c:pt idx="308">
                  <c:v>-76.052999999999983</c:v>
                </c:pt>
                <c:pt idx="309">
                  <c:v>-76.080100000000002</c:v>
                </c:pt>
                <c:pt idx="310">
                  <c:v>-76.051100000000005</c:v>
                </c:pt>
                <c:pt idx="311">
                  <c:v>-76.109099999999998</c:v>
                </c:pt>
                <c:pt idx="312">
                  <c:v>-76.057999999999993</c:v>
                </c:pt>
                <c:pt idx="313">
                  <c:v>-76.0959</c:v>
                </c:pt>
                <c:pt idx="314">
                  <c:v>-76.101699999999994</c:v>
                </c:pt>
                <c:pt idx="315">
                  <c:v>-76.027199999999993</c:v>
                </c:pt>
                <c:pt idx="316">
                  <c:v>-76.087400000000002</c:v>
                </c:pt>
                <c:pt idx="317">
                  <c:v>-76.097499999999997</c:v>
                </c:pt>
                <c:pt idx="318">
                  <c:v>-76.093999999999994</c:v>
                </c:pt>
                <c:pt idx="319">
                  <c:v>-76.054000000000002</c:v>
                </c:pt>
                <c:pt idx="320">
                  <c:v>-76.052999999999983</c:v>
                </c:pt>
                <c:pt idx="321">
                  <c:v>-76.05289999999998</c:v>
                </c:pt>
                <c:pt idx="322">
                  <c:v>-76.086699999999993</c:v>
                </c:pt>
                <c:pt idx="323">
                  <c:v>-76.104699999999994</c:v>
                </c:pt>
                <c:pt idx="324">
                  <c:v>-76.096100000000007</c:v>
                </c:pt>
                <c:pt idx="325">
                  <c:v>-76.099199999999996</c:v>
                </c:pt>
                <c:pt idx="326">
                  <c:v>-76.086799999999982</c:v>
                </c:pt>
                <c:pt idx="327">
                  <c:v>-76.105899999999949</c:v>
                </c:pt>
                <c:pt idx="328">
                  <c:v>-76.055399999999949</c:v>
                </c:pt>
                <c:pt idx="329">
                  <c:v>-76.095399999999998</c:v>
                </c:pt>
                <c:pt idx="330">
                  <c:v>-76.022699999999986</c:v>
                </c:pt>
                <c:pt idx="331">
                  <c:v>-76.104200000000006</c:v>
                </c:pt>
                <c:pt idx="332">
                  <c:v>-76.095200000000006</c:v>
                </c:pt>
                <c:pt idx="333">
                  <c:v>-76.051300000000012</c:v>
                </c:pt>
                <c:pt idx="334">
                  <c:v>-76.057599999999994</c:v>
                </c:pt>
                <c:pt idx="335">
                  <c:v>-76.097600000000085</c:v>
                </c:pt>
                <c:pt idx="336">
                  <c:v>-76.056399999999982</c:v>
                </c:pt>
                <c:pt idx="337">
                  <c:v>-76.105699999999999</c:v>
                </c:pt>
                <c:pt idx="338">
                  <c:v>-76.081300000000013</c:v>
                </c:pt>
                <c:pt idx="339">
                  <c:v>-76.114099999999993</c:v>
                </c:pt>
                <c:pt idx="340">
                  <c:v>-76.099500000000006</c:v>
                </c:pt>
                <c:pt idx="341">
                  <c:v>-76.022599999999983</c:v>
                </c:pt>
                <c:pt idx="342">
                  <c:v>-76.076899999999981</c:v>
                </c:pt>
                <c:pt idx="343">
                  <c:v>-76.054999999999993</c:v>
                </c:pt>
                <c:pt idx="344">
                  <c:v>-76.10599999999998</c:v>
                </c:pt>
                <c:pt idx="345">
                  <c:v>-76.051999999999992</c:v>
                </c:pt>
                <c:pt idx="346">
                  <c:v>-76.097300000000004</c:v>
                </c:pt>
                <c:pt idx="347">
                  <c:v>-76.099000000000004</c:v>
                </c:pt>
                <c:pt idx="348">
                  <c:v>-76.062799999999982</c:v>
                </c:pt>
                <c:pt idx="349">
                  <c:v>-76.087400000000002</c:v>
                </c:pt>
                <c:pt idx="350">
                  <c:v>-76.072399999999988</c:v>
                </c:pt>
                <c:pt idx="351">
                  <c:v>-76.078499999999948</c:v>
                </c:pt>
                <c:pt idx="352">
                  <c:v>-76.050600000000003</c:v>
                </c:pt>
                <c:pt idx="353">
                  <c:v>-76.05589999999998</c:v>
                </c:pt>
                <c:pt idx="354">
                  <c:v>-76.077200000000005</c:v>
                </c:pt>
                <c:pt idx="355">
                  <c:v>-76.104299999999995</c:v>
                </c:pt>
                <c:pt idx="356">
                  <c:v>-76.088099999999983</c:v>
                </c:pt>
                <c:pt idx="357">
                  <c:v>-76.0565</c:v>
                </c:pt>
                <c:pt idx="358">
                  <c:v>-76.047100000000086</c:v>
                </c:pt>
                <c:pt idx="359">
                  <c:v>-76.102199999999982</c:v>
                </c:pt>
                <c:pt idx="360">
                  <c:v>-76.105499999999978</c:v>
                </c:pt>
                <c:pt idx="361">
                  <c:v>-76.097300000000004</c:v>
                </c:pt>
                <c:pt idx="362">
                  <c:v>-76.021299999999997</c:v>
                </c:pt>
                <c:pt idx="363">
                  <c:v>-76.060900000000004</c:v>
                </c:pt>
                <c:pt idx="364">
                  <c:v>-76.0535</c:v>
                </c:pt>
                <c:pt idx="365">
                  <c:v>-76.0989</c:v>
                </c:pt>
                <c:pt idx="366">
                  <c:v>-76.109200000000001</c:v>
                </c:pt>
                <c:pt idx="367">
                  <c:v>-76.100099999999998</c:v>
                </c:pt>
                <c:pt idx="368">
                  <c:v>-76.101399999999998</c:v>
                </c:pt>
                <c:pt idx="369">
                  <c:v>-76.055300000000003</c:v>
                </c:pt>
                <c:pt idx="370">
                  <c:v>-76.085899999999981</c:v>
                </c:pt>
                <c:pt idx="371">
                  <c:v>-76.107699999999994</c:v>
                </c:pt>
                <c:pt idx="372">
                  <c:v>-76.098100000000002</c:v>
                </c:pt>
                <c:pt idx="373">
                  <c:v>-76.100200000000001</c:v>
                </c:pt>
                <c:pt idx="374">
                  <c:v>-76.087700000000012</c:v>
                </c:pt>
                <c:pt idx="375">
                  <c:v>-76.049899999999994</c:v>
                </c:pt>
                <c:pt idx="376">
                  <c:v>-76.056899999999999</c:v>
                </c:pt>
                <c:pt idx="377">
                  <c:v>-76.0505</c:v>
                </c:pt>
                <c:pt idx="378">
                  <c:v>-76.080100000000002</c:v>
                </c:pt>
                <c:pt idx="379">
                  <c:v>-76.107500000000002</c:v>
                </c:pt>
                <c:pt idx="380">
                  <c:v>-76.024199999999993</c:v>
                </c:pt>
                <c:pt idx="381">
                  <c:v>-76.091899999999995</c:v>
                </c:pt>
                <c:pt idx="382">
                  <c:v>-76.056100000000001</c:v>
                </c:pt>
                <c:pt idx="383">
                  <c:v>-76.085099999999983</c:v>
                </c:pt>
                <c:pt idx="384">
                  <c:v>-76.080600000000004</c:v>
                </c:pt>
                <c:pt idx="385">
                  <c:v>-76.089299999999994</c:v>
                </c:pt>
                <c:pt idx="386">
                  <c:v>-76.106999999999999</c:v>
                </c:pt>
                <c:pt idx="387">
                  <c:v>-76.060900000000004</c:v>
                </c:pt>
                <c:pt idx="388">
                  <c:v>-76.02379999999998</c:v>
                </c:pt>
                <c:pt idx="389">
                  <c:v>-76.077299999999994</c:v>
                </c:pt>
                <c:pt idx="390">
                  <c:v>-76.093500000000006</c:v>
                </c:pt>
                <c:pt idx="391">
                  <c:v>-76.105299999999986</c:v>
                </c:pt>
                <c:pt idx="392">
                  <c:v>-76.094499999999996</c:v>
                </c:pt>
                <c:pt idx="393">
                  <c:v>-76.098799999999983</c:v>
                </c:pt>
                <c:pt idx="394">
                  <c:v>-76.109700000000004</c:v>
                </c:pt>
                <c:pt idx="395">
                  <c:v>-76.099700000000013</c:v>
                </c:pt>
                <c:pt idx="396">
                  <c:v>-76.113799999999998</c:v>
                </c:pt>
                <c:pt idx="397">
                  <c:v>-76.091200000000086</c:v>
                </c:pt>
                <c:pt idx="398">
                  <c:v>-76.052099999999982</c:v>
                </c:pt>
                <c:pt idx="399">
                  <c:v>-76.056899999999999</c:v>
                </c:pt>
                <c:pt idx="400">
                  <c:v>-76.106799999999978</c:v>
                </c:pt>
                <c:pt idx="401">
                  <c:v>-76.081700000000012</c:v>
                </c:pt>
                <c:pt idx="402">
                  <c:v>-76.100799999999978</c:v>
                </c:pt>
                <c:pt idx="403">
                  <c:v>-76.062299999999993</c:v>
                </c:pt>
                <c:pt idx="404">
                  <c:v>-76.084100000000007</c:v>
                </c:pt>
                <c:pt idx="405">
                  <c:v>-76.012299999999996</c:v>
                </c:pt>
                <c:pt idx="406">
                  <c:v>-76.0244</c:v>
                </c:pt>
                <c:pt idx="407">
                  <c:v>-76.053200000000004</c:v>
                </c:pt>
                <c:pt idx="408">
                  <c:v>-76.012699999999995</c:v>
                </c:pt>
                <c:pt idx="409">
                  <c:v>-76.095699999999994</c:v>
                </c:pt>
                <c:pt idx="410">
                  <c:v>-76.0535</c:v>
                </c:pt>
                <c:pt idx="411">
                  <c:v>-76.105499999999978</c:v>
                </c:pt>
                <c:pt idx="412">
                  <c:v>-76.106200000000001</c:v>
                </c:pt>
                <c:pt idx="413">
                  <c:v>-76.051400000000001</c:v>
                </c:pt>
                <c:pt idx="414">
                  <c:v>-76.099100000000007</c:v>
                </c:pt>
                <c:pt idx="415">
                  <c:v>-76.026600000000002</c:v>
                </c:pt>
                <c:pt idx="416">
                  <c:v>-76.10599999999998</c:v>
                </c:pt>
                <c:pt idx="417">
                  <c:v>-76.094499999999996</c:v>
                </c:pt>
                <c:pt idx="418">
                  <c:v>-76.095699999999994</c:v>
                </c:pt>
                <c:pt idx="419">
                  <c:v>-76.026600000000002</c:v>
                </c:pt>
                <c:pt idx="420">
                  <c:v>-76.037400000000005</c:v>
                </c:pt>
                <c:pt idx="421">
                  <c:v>-76.053299999999993</c:v>
                </c:pt>
                <c:pt idx="422">
                  <c:v>-76.056600000000003</c:v>
                </c:pt>
                <c:pt idx="423">
                  <c:v>-76.051999999999992</c:v>
                </c:pt>
                <c:pt idx="424">
                  <c:v>-76.018699999999995</c:v>
                </c:pt>
                <c:pt idx="425">
                  <c:v>-76.088700000000003</c:v>
                </c:pt>
                <c:pt idx="426">
                  <c:v>-76.037999999999997</c:v>
                </c:pt>
                <c:pt idx="427">
                  <c:v>-76.083100000000002</c:v>
                </c:pt>
                <c:pt idx="428">
                  <c:v>-76.109200000000001</c:v>
                </c:pt>
                <c:pt idx="429">
                  <c:v>-76.033500000000004</c:v>
                </c:pt>
                <c:pt idx="430">
                  <c:v>-76.074799999999982</c:v>
                </c:pt>
                <c:pt idx="431">
                  <c:v>-76.019099999999995</c:v>
                </c:pt>
                <c:pt idx="432">
                  <c:v>-76.097399999999993</c:v>
                </c:pt>
                <c:pt idx="433">
                  <c:v>-76.0886</c:v>
                </c:pt>
                <c:pt idx="434">
                  <c:v>-76.105299999999986</c:v>
                </c:pt>
                <c:pt idx="435">
                  <c:v>-76.053699999999992</c:v>
                </c:pt>
                <c:pt idx="436">
                  <c:v>-76.107900000000001</c:v>
                </c:pt>
                <c:pt idx="437">
                  <c:v>-76.021699999999996</c:v>
                </c:pt>
                <c:pt idx="438">
                  <c:v>-76.100200000000001</c:v>
                </c:pt>
                <c:pt idx="439">
                  <c:v>-76.097100000000026</c:v>
                </c:pt>
                <c:pt idx="440">
                  <c:v>-76.095000000000013</c:v>
                </c:pt>
                <c:pt idx="441">
                  <c:v>-76.026499999999999</c:v>
                </c:pt>
                <c:pt idx="442">
                  <c:v>-76.086699999999993</c:v>
                </c:pt>
                <c:pt idx="443">
                  <c:v>-76.076399999999978</c:v>
                </c:pt>
                <c:pt idx="444">
                  <c:v>-76.0715</c:v>
                </c:pt>
                <c:pt idx="445">
                  <c:v>-76.103200000000001</c:v>
                </c:pt>
                <c:pt idx="446">
                  <c:v>-76.097700000000003</c:v>
                </c:pt>
                <c:pt idx="447">
                  <c:v>-76.096800000000002</c:v>
                </c:pt>
                <c:pt idx="448">
                  <c:v>-76.018600000000006</c:v>
                </c:pt>
                <c:pt idx="449">
                  <c:v>-76.105199999999982</c:v>
                </c:pt>
                <c:pt idx="450">
                  <c:v>-76.057999999999993</c:v>
                </c:pt>
                <c:pt idx="451">
                  <c:v>-76.097100000000026</c:v>
                </c:pt>
                <c:pt idx="452">
                  <c:v>-76.060699999999997</c:v>
                </c:pt>
                <c:pt idx="453">
                  <c:v>-76.111599999999996</c:v>
                </c:pt>
                <c:pt idx="454">
                  <c:v>-76.018900000000002</c:v>
                </c:pt>
                <c:pt idx="455">
                  <c:v>-76.100999999999999</c:v>
                </c:pt>
                <c:pt idx="456">
                  <c:v>-76.055300000000003</c:v>
                </c:pt>
                <c:pt idx="457">
                  <c:v>-76.05289999999998</c:v>
                </c:pt>
                <c:pt idx="458">
                  <c:v>-76.098399999999998</c:v>
                </c:pt>
                <c:pt idx="459">
                  <c:v>-76.085399999999979</c:v>
                </c:pt>
                <c:pt idx="460">
                  <c:v>-76.10629999999999</c:v>
                </c:pt>
                <c:pt idx="461">
                  <c:v>-76.052300000000002</c:v>
                </c:pt>
                <c:pt idx="462">
                  <c:v>-76.105499999999978</c:v>
                </c:pt>
                <c:pt idx="463">
                  <c:v>-76.05289999999998</c:v>
                </c:pt>
                <c:pt idx="464">
                  <c:v>-76.053899999999999</c:v>
                </c:pt>
                <c:pt idx="465">
                  <c:v>-76.1006</c:v>
                </c:pt>
                <c:pt idx="466">
                  <c:v>-76.097499999999997</c:v>
                </c:pt>
                <c:pt idx="467">
                  <c:v>-76.053699999999992</c:v>
                </c:pt>
                <c:pt idx="468">
                  <c:v>-76.094499999999996</c:v>
                </c:pt>
                <c:pt idx="469">
                  <c:v>-76.084500000000006</c:v>
                </c:pt>
                <c:pt idx="470">
                  <c:v>-76.066300000000012</c:v>
                </c:pt>
                <c:pt idx="471">
                  <c:v>-76.028799999999919</c:v>
                </c:pt>
                <c:pt idx="472">
                  <c:v>-76.022599999999983</c:v>
                </c:pt>
                <c:pt idx="473">
                  <c:v>-76.064300000000003</c:v>
                </c:pt>
                <c:pt idx="474">
                  <c:v>-76.096400000000003</c:v>
                </c:pt>
                <c:pt idx="475">
                  <c:v>-76.110799999999998</c:v>
                </c:pt>
                <c:pt idx="476">
                  <c:v>-76.050600000000003</c:v>
                </c:pt>
                <c:pt idx="477">
                  <c:v>-76.098200000000006</c:v>
                </c:pt>
                <c:pt idx="478">
                  <c:v>-76.052300000000002</c:v>
                </c:pt>
                <c:pt idx="479">
                  <c:v>-76.049899999999994</c:v>
                </c:pt>
                <c:pt idx="480">
                  <c:v>-76.098500000000001</c:v>
                </c:pt>
                <c:pt idx="481">
                  <c:v>-76.100499999999982</c:v>
                </c:pt>
                <c:pt idx="482">
                  <c:v>-76.024999999999991</c:v>
                </c:pt>
                <c:pt idx="483">
                  <c:v>-76.052799999999948</c:v>
                </c:pt>
                <c:pt idx="484">
                  <c:v>-76.096000000000004</c:v>
                </c:pt>
                <c:pt idx="485">
                  <c:v>-76.098200000000006</c:v>
                </c:pt>
                <c:pt idx="486">
                  <c:v>-76.095699999999994</c:v>
                </c:pt>
                <c:pt idx="487">
                  <c:v>-76.094099999999997</c:v>
                </c:pt>
                <c:pt idx="488">
                  <c:v>-76.098799999999983</c:v>
                </c:pt>
                <c:pt idx="489">
                  <c:v>-76.100700000000003</c:v>
                </c:pt>
                <c:pt idx="490">
                  <c:v>-76.112200000000001</c:v>
                </c:pt>
                <c:pt idx="491">
                  <c:v>-76.091300000000004</c:v>
                </c:pt>
                <c:pt idx="492">
                  <c:v>-76.078199999999981</c:v>
                </c:pt>
                <c:pt idx="493">
                  <c:v>-76.052099999999982</c:v>
                </c:pt>
                <c:pt idx="494">
                  <c:v>-76.095699999999994</c:v>
                </c:pt>
                <c:pt idx="495">
                  <c:v>-76.104600000000005</c:v>
                </c:pt>
                <c:pt idx="496">
                  <c:v>-76.05289999999998</c:v>
                </c:pt>
                <c:pt idx="497">
                  <c:v>-76.095399999999998</c:v>
                </c:pt>
                <c:pt idx="498">
                  <c:v>-76.068000000000012</c:v>
                </c:pt>
                <c:pt idx="499">
                  <c:v>-76.017300000000006</c:v>
                </c:pt>
              </c:numCache>
            </c:numRef>
          </c:xVal>
          <c:yVal>
            <c:numRef>
              <c:f>'C:\Users\Dale\Dropbox\LTRANS SEED\Tangier\sim3_may1997\[Sim 3_2.25.2013.xlsx]day 4_May97'!$S$1003:$S$1502</c:f>
              <c:numCache>
                <c:formatCode>General</c:formatCode>
                <c:ptCount val="500"/>
                <c:pt idx="0">
                  <c:v>38.055700000000002</c:v>
                </c:pt>
                <c:pt idx="1">
                  <c:v>38.070400000000006</c:v>
                </c:pt>
                <c:pt idx="2">
                  <c:v>38.041800000000002</c:v>
                </c:pt>
                <c:pt idx="3">
                  <c:v>38.027500000000003</c:v>
                </c:pt>
                <c:pt idx="4">
                  <c:v>38.033200000000001</c:v>
                </c:pt>
                <c:pt idx="5">
                  <c:v>38.039500000000011</c:v>
                </c:pt>
                <c:pt idx="6">
                  <c:v>38.027100000000011</c:v>
                </c:pt>
                <c:pt idx="7">
                  <c:v>38.0428</c:v>
                </c:pt>
                <c:pt idx="8">
                  <c:v>38.035900000000012</c:v>
                </c:pt>
                <c:pt idx="9">
                  <c:v>38.034200000000006</c:v>
                </c:pt>
                <c:pt idx="10">
                  <c:v>38.042500000000011</c:v>
                </c:pt>
                <c:pt idx="11">
                  <c:v>38.038700000000013</c:v>
                </c:pt>
                <c:pt idx="12">
                  <c:v>38.038800000000002</c:v>
                </c:pt>
                <c:pt idx="13">
                  <c:v>38.036800000000007</c:v>
                </c:pt>
                <c:pt idx="14">
                  <c:v>38.049100000000003</c:v>
                </c:pt>
                <c:pt idx="15">
                  <c:v>38.051899999999996</c:v>
                </c:pt>
                <c:pt idx="16">
                  <c:v>38.031800000000004</c:v>
                </c:pt>
                <c:pt idx="17">
                  <c:v>38.042500000000011</c:v>
                </c:pt>
                <c:pt idx="18">
                  <c:v>38.035500000000013</c:v>
                </c:pt>
                <c:pt idx="19">
                  <c:v>38.032900000000012</c:v>
                </c:pt>
                <c:pt idx="20">
                  <c:v>38.041899999999998</c:v>
                </c:pt>
                <c:pt idx="21">
                  <c:v>38.037500000000001</c:v>
                </c:pt>
                <c:pt idx="22">
                  <c:v>38.039500000000011</c:v>
                </c:pt>
                <c:pt idx="23">
                  <c:v>38.037600000000005</c:v>
                </c:pt>
                <c:pt idx="24">
                  <c:v>38.037500000000001</c:v>
                </c:pt>
                <c:pt idx="25">
                  <c:v>38.037700000000001</c:v>
                </c:pt>
                <c:pt idx="26">
                  <c:v>38.0593</c:v>
                </c:pt>
                <c:pt idx="27">
                  <c:v>38.067800000000005</c:v>
                </c:pt>
                <c:pt idx="28">
                  <c:v>38.049300000000002</c:v>
                </c:pt>
                <c:pt idx="29">
                  <c:v>38.040700000000001</c:v>
                </c:pt>
                <c:pt idx="30">
                  <c:v>38.069100000000013</c:v>
                </c:pt>
                <c:pt idx="31">
                  <c:v>38.035600000000002</c:v>
                </c:pt>
                <c:pt idx="32">
                  <c:v>38.050200000000004</c:v>
                </c:pt>
                <c:pt idx="33">
                  <c:v>38.038400000000003</c:v>
                </c:pt>
                <c:pt idx="34">
                  <c:v>38.048700000000011</c:v>
                </c:pt>
                <c:pt idx="35">
                  <c:v>38.042400000000001</c:v>
                </c:pt>
                <c:pt idx="36">
                  <c:v>38.041000000000004</c:v>
                </c:pt>
                <c:pt idx="37">
                  <c:v>38.037400000000005</c:v>
                </c:pt>
                <c:pt idx="38">
                  <c:v>38.035800000000002</c:v>
                </c:pt>
                <c:pt idx="39">
                  <c:v>38.034600000000005</c:v>
                </c:pt>
                <c:pt idx="40">
                  <c:v>38.038100000000043</c:v>
                </c:pt>
                <c:pt idx="41">
                  <c:v>38.043500000000002</c:v>
                </c:pt>
                <c:pt idx="42">
                  <c:v>38.040700000000001</c:v>
                </c:pt>
                <c:pt idx="43">
                  <c:v>38.034700000000001</c:v>
                </c:pt>
                <c:pt idx="44">
                  <c:v>38.044200000000004</c:v>
                </c:pt>
                <c:pt idx="45">
                  <c:v>38.035000000000011</c:v>
                </c:pt>
                <c:pt idx="46">
                  <c:v>38.055400000000006</c:v>
                </c:pt>
                <c:pt idx="47">
                  <c:v>38.048100000000012</c:v>
                </c:pt>
                <c:pt idx="48">
                  <c:v>38.051499999999997</c:v>
                </c:pt>
                <c:pt idx="49">
                  <c:v>38.060300000000012</c:v>
                </c:pt>
                <c:pt idx="50">
                  <c:v>38.032500000000013</c:v>
                </c:pt>
                <c:pt idx="51">
                  <c:v>38.043600000000005</c:v>
                </c:pt>
                <c:pt idx="52">
                  <c:v>38.027300000000011</c:v>
                </c:pt>
                <c:pt idx="53">
                  <c:v>38.029800000000002</c:v>
                </c:pt>
                <c:pt idx="54">
                  <c:v>38.041400000000003</c:v>
                </c:pt>
                <c:pt idx="55">
                  <c:v>38.031000000000006</c:v>
                </c:pt>
                <c:pt idx="56">
                  <c:v>38.035300000000042</c:v>
                </c:pt>
                <c:pt idx="57">
                  <c:v>38.038600000000002</c:v>
                </c:pt>
                <c:pt idx="58">
                  <c:v>38.034300000000002</c:v>
                </c:pt>
                <c:pt idx="59">
                  <c:v>38.037500000000001</c:v>
                </c:pt>
                <c:pt idx="60">
                  <c:v>38.0642</c:v>
                </c:pt>
                <c:pt idx="61">
                  <c:v>38.033700000000003</c:v>
                </c:pt>
                <c:pt idx="62">
                  <c:v>38.059800000000003</c:v>
                </c:pt>
                <c:pt idx="63">
                  <c:v>38.037300000000002</c:v>
                </c:pt>
                <c:pt idx="64">
                  <c:v>38.0411</c:v>
                </c:pt>
                <c:pt idx="65">
                  <c:v>38.048500000000011</c:v>
                </c:pt>
                <c:pt idx="66">
                  <c:v>38.052</c:v>
                </c:pt>
                <c:pt idx="67">
                  <c:v>38.040800000000004</c:v>
                </c:pt>
                <c:pt idx="68">
                  <c:v>38.031400000000005</c:v>
                </c:pt>
                <c:pt idx="69">
                  <c:v>38.050000000000004</c:v>
                </c:pt>
                <c:pt idx="70">
                  <c:v>38.033500000000011</c:v>
                </c:pt>
                <c:pt idx="71">
                  <c:v>38.039700000000003</c:v>
                </c:pt>
                <c:pt idx="72">
                  <c:v>38.0642</c:v>
                </c:pt>
                <c:pt idx="73">
                  <c:v>38.032700000000013</c:v>
                </c:pt>
                <c:pt idx="74">
                  <c:v>38.041000000000004</c:v>
                </c:pt>
                <c:pt idx="75">
                  <c:v>38.0501</c:v>
                </c:pt>
                <c:pt idx="76">
                  <c:v>38.038300000000042</c:v>
                </c:pt>
                <c:pt idx="77">
                  <c:v>38.035600000000002</c:v>
                </c:pt>
                <c:pt idx="78">
                  <c:v>38.052900000000001</c:v>
                </c:pt>
                <c:pt idx="79">
                  <c:v>38.031200000000005</c:v>
                </c:pt>
                <c:pt idx="80">
                  <c:v>38.039900000000003</c:v>
                </c:pt>
                <c:pt idx="81">
                  <c:v>38.0304</c:v>
                </c:pt>
                <c:pt idx="82">
                  <c:v>38.040900000000001</c:v>
                </c:pt>
                <c:pt idx="83">
                  <c:v>38.034800000000004</c:v>
                </c:pt>
                <c:pt idx="84">
                  <c:v>38.039200000000001</c:v>
                </c:pt>
                <c:pt idx="85">
                  <c:v>38.043100000000003</c:v>
                </c:pt>
                <c:pt idx="86">
                  <c:v>38.031500000000001</c:v>
                </c:pt>
                <c:pt idx="87">
                  <c:v>38.042500000000011</c:v>
                </c:pt>
                <c:pt idx="88">
                  <c:v>38.034300000000002</c:v>
                </c:pt>
                <c:pt idx="89">
                  <c:v>38.046700000000001</c:v>
                </c:pt>
                <c:pt idx="90">
                  <c:v>38.036100000000012</c:v>
                </c:pt>
                <c:pt idx="91">
                  <c:v>38.041499999999999</c:v>
                </c:pt>
                <c:pt idx="92">
                  <c:v>38.050800000000002</c:v>
                </c:pt>
                <c:pt idx="93">
                  <c:v>38.040400000000005</c:v>
                </c:pt>
                <c:pt idx="94">
                  <c:v>38.039100000000012</c:v>
                </c:pt>
                <c:pt idx="95">
                  <c:v>38.042400000000001</c:v>
                </c:pt>
                <c:pt idx="96">
                  <c:v>38.0413</c:v>
                </c:pt>
                <c:pt idx="97">
                  <c:v>38.040900000000001</c:v>
                </c:pt>
                <c:pt idx="98">
                  <c:v>38.038200000000003</c:v>
                </c:pt>
                <c:pt idx="99">
                  <c:v>38.033100000000012</c:v>
                </c:pt>
                <c:pt idx="100">
                  <c:v>38.060200000000002</c:v>
                </c:pt>
                <c:pt idx="101">
                  <c:v>38.051899999999996</c:v>
                </c:pt>
                <c:pt idx="102">
                  <c:v>38.0503</c:v>
                </c:pt>
                <c:pt idx="103">
                  <c:v>38.047600000000003</c:v>
                </c:pt>
                <c:pt idx="104">
                  <c:v>38.039500000000011</c:v>
                </c:pt>
                <c:pt idx="105">
                  <c:v>38.040600000000005</c:v>
                </c:pt>
                <c:pt idx="106">
                  <c:v>38.039400000000001</c:v>
                </c:pt>
                <c:pt idx="107">
                  <c:v>38.040200000000006</c:v>
                </c:pt>
                <c:pt idx="108">
                  <c:v>38.028500000000044</c:v>
                </c:pt>
                <c:pt idx="109">
                  <c:v>38.038400000000003</c:v>
                </c:pt>
                <c:pt idx="110">
                  <c:v>38.044899999999998</c:v>
                </c:pt>
                <c:pt idx="111">
                  <c:v>38.042000000000002</c:v>
                </c:pt>
                <c:pt idx="112">
                  <c:v>38.036900000000003</c:v>
                </c:pt>
                <c:pt idx="113">
                  <c:v>38.038400000000003</c:v>
                </c:pt>
                <c:pt idx="114">
                  <c:v>38.040600000000005</c:v>
                </c:pt>
                <c:pt idx="115">
                  <c:v>38.049100000000003</c:v>
                </c:pt>
                <c:pt idx="116">
                  <c:v>38.0428</c:v>
                </c:pt>
                <c:pt idx="117">
                  <c:v>38.046200000000006</c:v>
                </c:pt>
                <c:pt idx="118">
                  <c:v>38.0306</c:v>
                </c:pt>
                <c:pt idx="119">
                  <c:v>38.037100000000002</c:v>
                </c:pt>
                <c:pt idx="120">
                  <c:v>38.033200000000001</c:v>
                </c:pt>
                <c:pt idx="121">
                  <c:v>38.038300000000042</c:v>
                </c:pt>
                <c:pt idx="122">
                  <c:v>38.038200000000003</c:v>
                </c:pt>
                <c:pt idx="123">
                  <c:v>38.043300000000002</c:v>
                </c:pt>
                <c:pt idx="124">
                  <c:v>38.0411</c:v>
                </c:pt>
                <c:pt idx="125">
                  <c:v>38.047499999999999</c:v>
                </c:pt>
                <c:pt idx="126">
                  <c:v>38.039300000000011</c:v>
                </c:pt>
                <c:pt idx="127">
                  <c:v>38.047600000000003</c:v>
                </c:pt>
                <c:pt idx="128">
                  <c:v>38.045400000000001</c:v>
                </c:pt>
                <c:pt idx="129">
                  <c:v>38.035800000000002</c:v>
                </c:pt>
                <c:pt idx="130">
                  <c:v>38.042700000000011</c:v>
                </c:pt>
                <c:pt idx="131">
                  <c:v>38.035800000000002</c:v>
                </c:pt>
                <c:pt idx="132">
                  <c:v>38.049400000000006</c:v>
                </c:pt>
                <c:pt idx="133">
                  <c:v>38.048400000000001</c:v>
                </c:pt>
                <c:pt idx="134">
                  <c:v>38.045300000000012</c:v>
                </c:pt>
                <c:pt idx="135">
                  <c:v>38.048100000000012</c:v>
                </c:pt>
                <c:pt idx="136">
                  <c:v>38.031100000000002</c:v>
                </c:pt>
                <c:pt idx="137">
                  <c:v>38.032600000000002</c:v>
                </c:pt>
                <c:pt idx="138">
                  <c:v>38.043900000000001</c:v>
                </c:pt>
                <c:pt idx="139">
                  <c:v>38.041800000000002</c:v>
                </c:pt>
                <c:pt idx="140">
                  <c:v>38.0304</c:v>
                </c:pt>
                <c:pt idx="141">
                  <c:v>38.038500000000013</c:v>
                </c:pt>
                <c:pt idx="142">
                  <c:v>38.044499999999999</c:v>
                </c:pt>
                <c:pt idx="143">
                  <c:v>38.0426</c:v>
                </c:pt>
                <c:pt idx="144">
                  <c:v>38.052400000000006</c:v>
                </c:pt>
                <c:pt idx="145">
                  <c:v>38.029400000000003</c:v>
                </c:pt>
                <c:pt idx="146">
                  <c:v>38.036300000000011</c:v>
                </c:pt>
                <c:pt idx="147">
                  <c:v>38.034800000000004</c:v>
                </c:pt>
                <c:pt idx="148">
                  <c:v>38.047699999999999</c:v>
                </c:pt>
                <c:pt idx="149">
                  <c:v>38.0563</c:v>
                </c:pt>
                <c:pt idx="150">
                  <c:v>38.036300000000011</c:v>
                </c:pt>
                <c:pt idx="151">
                  <c:v>38.027500000000003</c:v>
                </c:pt>
                <c:pt idx="152">
                  <c:v>38.031200000000005</c:v>
                </c:pt>
                <c:pt idx="153">
                  <c:v>38.032500000000013</c:v>
                </c:pt>
                <c:pt idx="154">
                  <c:v>38.044600000000003</c:v>
                </c:pt>
                <c:pt idx="155">
                  <c:v>38.040700000000001</c:v>
                </c:pt>
                <c:pt idx="156">
                  <c:v>38.026700000000012</c:v>
                </c:pt>
                <c:pt idx="157">
                  <c:v>38.039100000000012</c:v>
                </c:pt>
                <c:pt idx="158">
                  <c:v>38.050000000000004</c:v>
                </c:pt>
                <c:pt idx="159">
                  <c:v>38.0428</c:v>
                </c:pt>
                <c:pt idx="160">
                  <c:v>38.041200000000003</c:v>
                </c:pt>
                <c:pt idx="161">
                  <c:v>38.055800000000005</c:v>
                </c:pt>
                <c:pt idx="162">
                  <c:v>38.063900000000011</c:v>
                </c:pt>
                <c:pt idx="163">
                  <c:v>38.032000000000011</c:v>
                </c:pt>
                <c:pt idx="164">
                  <c:v>38.034100000000002</c:v>
                </c:pt>
                <c:pt idx="165">
                  <c:v>38.034200000000006</c:v>
                </c:pt>
                <c:pt idx="166">
                  <c:v>38.058600000000006</c:v>
                </c:pt>
                <c:pt idx="167">
                  <c:v>38.024300000000011</c:v>
                </c:pt>
                <c:pt idx="168">
                  <c:v>38.031400000000005</c:v>
                </c:pt>
                <c:pt idx="169">
                  <c:v>38.030100000000012</c:v>
                </c:pt>
                <c:pt idx="170">
                  <c:v>38.040900000000001</c:v>
                </c:pt>
                <c:pt idx="171">
                  <c:v>38.037700000000001</c:v>
                </c:pt>
                <c:pt idx="172">
                  <c:v>38.036500000000011</c:v>
                </c:pt>
                <c:pt idx="173">
                  <c:v>38.04</c:v>
                </c:pt>
                <c:pt idx="174">
                  <c:v>38.035500000000013</c:v>
                </c:pt>
                <c:pt idx="175">
                  <c:v>38.0411</c:v>
                </c:pt>
                <c:pt idx="176">
                  <c:v>38.035900000000012</c:v>
                </c:pt>
                <c:pt idx="177">
                  <c:v>38.032900000000012</c:v>
                </c:pt>
                <c:pt idx="178">
                  <c:v>38.036500000000011</c:v>
                </c:pt>
                <c:pt idx="179">
                  <c:v>38.031100000000002</c:v>
                </c:pt>
                <c:pt idx="180">
                  <c:v>38.046800000000005</c:v>
                </c:pt>
                <c:pt idx="181">
                  <c:v>38.025200000000012</c:v>
                </c:pt>
                <c:pt idx="182">
                  <c:v>38.057299999999998</c:v>
                </c:pt>
                <c:pt idx="183">
                  <c:v>38.042000000000002</c:v>
                </c:pt>
                <c:pt idx="184">
                  <c:v>38.041400000000003</c:v>
                </c:pt>
                <c:pt idx="185">
                  <c:v>38.036300000000011</c:v>
                </c:pt>
                <c:pt idx="186">
                  <c:v>38.069300000000013</c:v>
                </c:pt>
                <c:pt idx="187">
                  <c:v>38.033000000000001</c:v>
                </c:pt>
                <c:pt idx="188">
                  <c:v>38.050400000000003</c:v>
                </c:pt>
                <c:pt idx="189">
                  <c:v>38.039500000000011</c:v>
                </c:pt>
                <c:pt idx="190">
                  <c:v>38.031500000000001</c:v>
                </c:pt>
                <c:pt idx="191">
                  <c:v>38.049800000000005</c:v>
                </c:pt>
                <c:pt idx="192">
                  <c:v>38.056600000000003</c:v>
                </c:pt>
                <c:pt idx="193">
                  <c:v>38.0426</c:v>
                </c:pt>
                <c:pt idx="194">
                  <c:v>38.054400000000001</c:v>
                </c:pt>
                <c:pt idx="195">
                  <c:v>38.055500000000002</c:v>
                </c:pt>
                <c:pt idx="196">
                  <c:v>38.030500000000011</c:v>
                </c:pt>
                <c:pt idx="197">
                  <c:v>38.028200000000012</c:v>
                </c:pt>
                <c:pt idx="198">
                  <c:v>38.035000000000011</c:v>
                </c:pt>
                <c:pt idx="199">
                  <c:v>38.037800000000004</c:v>
                </c:pt>
                <c:pt idx="200">
                  <c:v>38.040700000000001</c:v>
                </c:pt>
                <c:pt idx="201">
                  <c:v>38.034700000000001</c:v>
                </c:pt>
                <c:pt idx="202">
                  <c:v>38.039200000000001</c:v>
                </c:pt>
                <c:pt idx="203">
                  <c:v>38.036300000000011</c:v>
                </c:pt>
                <c:pt idx="204">
                  <c:v>38.041499999999999</c:v>
                </c:pt>
                <c:pt idx="205">
                  <c:v>38.034000000000006</c:v>
                </c:pt>
                <c:pt idx="206">
                  <c:v>38.034600000000005</c:v>
                </c:pt>
                <c:pt idx="207">
                  <c:v>38.039500000000011</c:v>
                </c:pt>
                <c:pt idx="208">
                  <c:v>38.053400000000003</c:v>
                </c:pt>
                <c:pt idx="209">
                  <c:v>38.041000000000004</c:v>
                </c:pt>
                <c:pt idx="210">
                  <c:v>38.049200000000006</c:v>
                </c:pt>
                <c:pt idx="211">
                  <c:v>38.0411</c:v>
                </c:pt>
                <c:pt idx="212">
                  <c:v>38.037800000000004</c:v>
                </c:pt>
                <c:pt idx="213">
                  <c:v>38.030900000000003</c:v>
                </c:pt>
                <c:pt idx="214">
                  <c:v>38.0366</c:v>
                </c:pt>
                <c:pt idx="215">
                  <c:v>38.038900000000012</c:v>
                </c:pt>
                <c:pt idx="216">
                  <c:v>38.042200000000001</c:v>
                </c:pt>
                <c:pt idx="217">
                  <c:v>38.049600000000005</c:v>
                </c:pt>
                <c:pt idx="218">
                  <c:v>38.030200000000001</c:v>
                </c:pt>
                <c:pt idx="219">
                  <c:v>38.047000000000004</c:v>
                </c:pt>
                <c:pt idx="220">
                  <c:v>38.038200000000003</c:v>
                </c:pt>
                <c:pt idx="221">
                  <c:v>38.031100000000002</c:v>
                </c:pt>
                <c:pt idx="222">
                  <c:v>38.061300000000003</c:v>
                </c:pt>
                <c:pt idx="223">
                  <c:v>38.037100000000002</c:v>
                </c:pt>
                <c:pt idx="224">
                  <c:v>38.047200000000004</c:v>
                </c:pt>
                <c:pt idx="225">
                  <c:v>38.032400000000003</c:v>
                </c:pt>
                <c:pt idx="226">
                  <c:v>38.043500000000002</c:v>
                </c:pt>
                <c:pt idx="227">
                  <c:v>38.038700000000013</c:v>
                </c:pt>
                <c:pt idx="228">
                  <c:v>38.032900000000012</c:v>
                </c:pt>
                <c:pt idx="229">
                  <c:v>38.038900000000012</c:v>
                </c:pt>
                <c:pt idx="230">
                  <c:v>38.042900000000003</c:v>
                </c:pt>
                <c:pt idx="231">
                  <c:v>38.050600000000003</c:v>
                </c:pt>
                <c:pt idx="232">
                  <c:v>38.035500000000013</c:v>
                </c:pt>
                <c:pt idx="233">
                  <c:v>38.046400000000006</c:v>
                </c:pt>
                <c:pt idx="234">
                  <c:v>38.036900000000003</c:v>
                </c:pt>
                <c:pt idx="235">
                  <c:v>38.038800000000002</c:v>
                </c:pt>
                <c:pt idx="236">
                  <c:v>38.038100000000043</c:v>
                </c:pt>
                <c:pt idx="237">
                  <c:v>38.0473</c:v>
                </c:pt>
                <c:pt idx="238">
                  <c:v>38.049700000000001</c:v>
                </c:pt>
                <c:pt idx="239">
                  <c:v>38.037200000000006</c:v>
                </c:pt>
                <c:pt idx="240">
                  <c:v>38.048300000000012</c:v>
                </c:pt>
                <c:pt idx="241">
                  <c:v>38.064500000000002</c:v>
                </c:pt>
                <c:pt idx="242">
                  <c:v>38.048100000000012</c:v>
                </c:pt>
                <c:pt idx="243">
                  <c:v>38.028700000000043</c:v>
                </c:pt>
                <c:pt idx="244">
                  <c:v>38.062400000000011</c:v>
                </c:pt>
                <c:pt idx="245">
                  <c:v>38.048300000000012</c:v>
                </c:pt>
                <c:pt idx="246">
                  <c:v>38.039700000000003</c:v>
                </c:pt>
                <c:pt idx="247">
                  <c:v>38.039000000000001</c:v>
                </c:pt>
                <c:pt idx="248">
                  <c:v>38.065400000000011</c:v>
                </c:pt>
                <c:pt idx="249">
                  <c:v>38.048100000000012</c:v>
                </c:pt>
                <c:pt idx="250">
                  <c:v>38.033700000000003</c:v>
                </c:pt>
                <c:pt idx="251">
                  <c:v>38.044699999999999</c:v>
                </c:pt>
                <c:pt idx="252">
                  <c:v>38.050200000000004</c:v>
                </c:pt>
                <c:pt idx="253">
                  <c:v>38.038100000000043</c:v>
                </c:pt>
                <c:pt idx="254">
                  <c:v>38.049400000000006</c:v>
                </c:pt>
                <c:pt idx="255">
                  <c:v>38.039500000000011</c:v>
                </c:pt>
                <c:pt idx="256">
                  <c:v>38.037200000000006</c:v>
                </c:pt>
                <c:pt idx="257">
                  <c:v>38.046500000000002</c:v>
                </c:pt>
                <c:pt idx="258">
                  <c:v>38.057499999999997</c:v>
                </c:pt>
                <c:pt idx="259">
                  <c:v>38.038300000000042</c:v>
                </c:pt>
                <c:pt idx="260">
                  <c:v>38.04</c:v>
                </c:pt>
                <c:pt idx="261">
                  <c:v>38.046000000000006</c:v>
                </c:pt>
                <c:pt idx="262">
                  <c:v>38.046500000000002</c:v>
                </c:pt>
                <c:pt idx="263">
                  <c:v>38.047800000000002</c:v>
                </c:pt>
                <c:pt idx="264">
                  <c:v>38.035300000000042</c:v>
                </c:pt>
                <c:pt idx="265">
                  <c:v>38.039200000000001</c:v>
                </c:pt>
                <c:pt idx="266">
                  <c:v>38.034800000000004</c:v>
                </c:pt>
                <c:pt idx="267">
                  <c:v>38.056899999999999</c:v>
                </c:pt>
                <c:pt idx="268">
                  <c:v>38.0379</c:v>
                </c:pt>
                <c:pt idx="269">
                  <c:v>38.032000000000011</c:v>
                </c:pt>
                <c:pt idx="270">
                  <c:v>38.0398</c:v>
                </c:pt>
                <c:pt idx="271">
                  <c:v>38.040100000000002</c:v>
                </c:pt>
                <c:pt idx="272">
                  <c:v>38.0533</c:v>
                </c:pt>
                <c:pt idx="273">
                  <c:v>38.042900000000003</c:v>
                </c:pt>
                <c:pt idx="274">
                  <c:v>38.032900000000012</c:v>
                </c:pt>
                <c:pt idx="275">
                  <c:v>38.047600000000003</c:v>
                </c:pt>
                <c:pt idx="276">
                  <c:v>38.065800000000003</c:v>
                </c:pt>
                <c:pt idx="277">
                  <c:v>38.039500000000011</c:v>
                </c:pt>
                <c:pt idx="278">
                  <c:v>38.038600000000002</c:v>
                </c:pt>
                <c:pt idx="279">
                  <c:v>38.018300000000011</c:v>
                </c:pt>
                <c:pt idx="280">
                  <c:v>38.042000000000002</c:v>
                </c:pt>
                <c:pt idx="281">
                  <c:v>38.034400000000005</c:v>
                </c:pt>
                <c:pt idx="282">
                  <c:v>38.041400000000003</c:v>
                </c:pt>
                <c:pt idx="283">
                  <c:v>38.043400000000005</c:v>
                </c:pt>
                <c:pt idx="284">
                  <c:v>38.047699999999999</c:v>
                </c:pt>
                <c:pt idx="285">
                  <c:v>38.0486</c:v>
                </c:pt>
                <c:pt idx="286">
                  <c:v>38.046700000000001</c:v>
                </c:pt>
                <c:pt idx="287">
                  <c:v>38.053200000000004</c:v>
                </c:pt>
                <c:pt idx="288">
                  <c:v>38.037000000000006</c:v>
                </c:pt>
                <c:pt idx="289">
                  <c:v>38.040700000000001</c:v>
                </c:pt>
                <c:pt idx="290">
                  <c:v>38.041400000000003</c:v>
                </c:pt>
                <c:pt idx="291">
                  <c:v>38.032800000000002</c:v>
                </c:pt>
                <c:pt idx="292">
                  <c:v>38.035700000000013</c:v>
                </c:pt>
                <c:pt idx="293">
                  <c:v>38.041000000000004</c:v>
                </c:pt>
                <c:pt idx="294">
                  <c:v>38.039400000000001</c:v>
                </c:pt>
                <c:pt idx="295">
                  <c:v>38.046700000000001</c:v>
                </c:pt>
                <c:pt idx="296">
                  <c:v>38.039300000000011</c:v>
                </c:pt>
                <c:pt idx="297">
                  <c:v>38.040600000000005</c:v>
                </c:pt>
                <c:pt idx="298">
                  <c:v>38.035200000000003</c:v>
                </c:pt>
                <c:pt idx="299">
                  <c:v>38.047200000000004</c:v>
                </c:pt>
                <c:pt idx="300">
                  <c:v>38.038600000000002</c:v>
                </c:pt>
                <c:pt idx="301">
                  <c:v>38.044000000000004</c:v>
                </c:pt>
                <c:pt idx="302">
                  <c:v>38.035900000000012</c:v>
                </c:pt>
                <c:pt idx="303">
                  <c:v>38.0473</c:v>
                </c:pt>
                <c:pt idx="304">
                  <c:v>38.034600000000005</c:v>
                </c:pt>
                <c:pt idx="305">
                  <c:v>38.049100000000003</c:v>
                </c:pt>
                <c:pt idx="306">
                  <c:v>38.060700000000011</c:v>
                </c:pt>
                <c:pt idx="307">
                  <c:v>38.030200000000001</c:v>
                </c:pt>
                <c:pt idx="308">
                  <c:v>38.040200000000006</c:v>
                </c:pt>
                <c:pt idx="309">
                  <c:v>38.0672</c:v>
                </c:pt>
                <c:pt idx="310">
                  <c:v>38.0336</c:v>
                </c:pt>
                <c:pt idx="311">
                  <c:v>38.055500000000002</c:v>
                </c:pt>
                <c:pt idx="312">
                  <c:v>38.038700000000013</c:v>
                </c:pt>
                <c:pt idx="313">
                  <c:v>38.032400000000003</c:v>
                </c:pt>
                <c:pt idx="314">
                  <c:v>38.038100000000043</c:v>
                </c:pt>
                <c:pt idx="315">
                  <c:v>38.048500000000011</c:v>
                </c:pt>
                <c:pt idx="316">
                  <c:v>38.035800000000002</c:v>
                </c:pt>
                <c:pt idx="317">
                  <c:v>38.038800000000002</c:v>
                </c:pt>
                <c:pt idx="318">
                  <c:v>38.031500000000001</c:v>
                </c:pt>
                <c:pt idx="319">
                  <c:v>38.0486</c:v>
                </c:pt>
                <c:pt idx="320">
                  <c:v>38.038400000000003</c:v>
                </c:pt>
                <c:pt idx="321">
                  <c:v>38.033300000000011</c:v>
                </c:pt>
                <c:pt idx="322">
                  <c:v>38.033300000000011</c:v>
                </c:pt>
                <c:pt idx="323">
                  <c:v>38.066400000000002</c:v>
                </c:pt>
                <c:pt idx="324">
                  <c:v>38.041000000000004</c:v>
                </c:pt>
                <c:pt idx="325">
                  <c:v>38.038900000000012</c:v>
                </c:pt>
                <c:pt idx="326">
                  <c:v>38.031200000000005</c:v>
                </c:pt>
                <c:pt idx="327">
                  <c:v>38.041200000000003</c:v>
                </c:pt>
                <c:pt idx="328">
                  <c:v>38.041499999999999</c:v>
                </c:pt>
                <c:pt idx="329">
                  <c:v>38.031200000000005</c:v>
                </c:pt>
                <c:pt idx="330">
                  <c:v>38.044800000000002</c:v>
                </c:pt>
                <c:pt idx="331">
                  <c:v>38.026800000000001</c:v>
                </c:pt>
                <c:pt idx="332">
                  <c:v>38.052700000000002</c:v>
                </c:pt>
                <c:pt idx="333">
                  <c:v>38.036700000000003</c:v>
                </c:pt>
                <c:pt idx="334">
                  <c:v>38.034700000000001</c:v>
                </c:pt>
                <c:pt idx="335">
                  <c:v>38.032600000000002</c:v>
                </c:pt>
                <c:pt idx="336">
                  <c:v>38.037800000000004</c:v>
                </c:pt>
                <c:pt idx="337">
                  <c:v>38.041800000000002</c:v>
                </c:pt>
                <c:pt idx="338">
                  <c:v>38.041800000000002</c:v>
                </c:pt>
                <c:pt idx="339">
                  <c:v>38.054699999999997</c:v>
                </c:pt>
                <c:pt idx="340">
                  <c:v>38.029900000000012</c:v>
                </c:pt>
                <c:pt idx="341">
                  <c:v>38.0398</c:v>
                </c:pt>
                <c:pt idx="342">
                  <c:v>38.038400000000003</c:v>
                </c:pt>
                <c:pt idx="343">
                  <c:v>38.039000000000001</c:v>
                </c:pt>
                <c:pt idx="344">
                  <c:v>38.045900000000003</c:v>
                </c:pt>
                <c:pt idx="345">
                  <c:v>38.035600000000002</c:v>
                </c:pt>
                <c:pt idx="346">
                  <c:v>38.031800000000004</c:v>
                </c:pt>
                <c:pt idx="347">
                  <c:v>38.028500000000044</c:v>
                </c:pt>
                <c:pt idx="348">
                  <c:v>38.044800000000002</c:v>
                </c:pt>
                <c:pt idx="349">
                  <c:v>38.035100000000043</c:v>
                </c:pt>
                <c:pt idx="350">
                  <c:v>38.047400000000003</c:v>
                </c:pt>
                <c:pt idx="351">
                  <c:v>38.036200000000001</c:v>
                </c:pt>
                <c:pt idx="352">
                  <c:v>38.046900000000001</c:v>
                </c:pt>
                <c:pt idx="353">
                  <c:v>38.0336</c:v>
                </c:pt>
                <c:pt idx="354">
                  <c:v>38.036000000000001</c:v>
                </c:pt>
                <c:pt idx="355">
                  <c:v>38.0319</c:v>
                </c:pt>
                <c:pt idx="356">
                  <c:v>38.030700000000003</c:v>
                </c:pt>
                <c:pt idx="357">
                  <c:v>38.037800000000004</c:v>
                </c:pt>
                <c:pt idx="358">
                  <c:v>38.0336</c:v>
                </c:pt>
                <c:pt idx="359">
                  <c:v>38.034500000000001</c:v>
                </c:pt>
                <c:pt idx="360">
                  <c:v>38.030900000000003</c:v>
                </c:pt>
                <c:pt idx="361">
                  <c:v>38.0274</c:v>
                </c:pt>
                <c:pt idx="362">
                  <c:v>38.038500000000013</c:v>
                </c:pt>
                <c:pt idx="363">
                  <c:v>38.032200000000003</c:v>
                </c:pt>
                <c:pt idx="364">
                  <c:v>38.039200000000001</c:v>
                </c:pt>
                <c:pt idx="365">
                  <c:v>38.056400000000004</c:v>
                </c:pt>
                <c:pt idx="366">
                  <c:v>38.037000000000006</c:v>
                </c:pt>
                <c:pt idx="367">
                  <c:v>38.031500000000001</c:v>
                </c:pt>
                <c:pt idx="368">
                  <c:v>38.028000000000013</c:v>
                </c:pt>
                <c:pt idx="369">
                  <c:v>38.040600000000005</c:v>
                </c:pt>
                <c:pt idx="370">
                  <c:v>38.035100000000043</c:v>
                </c:pt>
                <c:pt idx="371">
                  <c:v>38.0306</c:v>
                </c:pt>
                <c:pt idx="372">
                  <c:v>38.036700000000003</c:v>
                </c:pt>
                <c:pt idx="373">
                  <c:v>38.039100000000012</c:v>
                </c:pt>
                <c:pt idx="374">
                  <c:v>38.037500000000001</c:v>
                </c:pt>
                <c:pt idx="375">
                  <c:v>38.031600000000005</c:v>
                </c:pt>
                <c:pt idx="376">
                  <c:v>38.0366</c:v>
                </c:pt>
                <c:pt idx="377">
                  <c:v>38.033000000000001</c:v>
                </c:pt>
                <c:pt idx="378">
                  <c:v>38.035800000000002</c:v>
                </c:pt>
                <c:pt idx="379">
                  <c:v>38.042000000000002</c:v>
                </c:pt>
                <c:pt idx="380">
                  <c:v>38.039200000000001</c:v>
                </c:pt>
                <c:pt idx="381">
                  <c:v>38.043600000000005</c:v>
                </c:pt>
                <c:pt idx="382">
                  <c:v>38.038500000000013</c:v>
                </c:pt>
                <c:pt idx="383">
                  <c:v>38.067700000000002</c:v>
                </c:pt>
                <c:pt idx="384">
                  <c:v>38.047600000000003</c:v>
                </c:pt>
                <c:pt idx="385">
                  <c:v>38.0565</c:v>
                </c:pt>
                <c:pt idx="386">
                  <c:v>38.066700000000012</c:v>
                </c:pt>
                <c:pt idx="387">
                  <c:v>38.0443</c:v>
                </c:pt>
                <c:pt idx="388">
                  <c:v>38.045200000000001</c:v>
                </c:pt>
                <c:pt idx="389">
                  <c:v>38.0366</c:v>
                </c:pt>
                <c:pt idx="390">
                  <c:v>38.048300000000012</c:v>
                </c:pt>
                <c:pt idx="391">
                  <c:v>38.0364</c:v>
                </c:pt>
                <c:pt idx="392">
                  <c:v>38.054499999999997</c:v>
                </c:pt>
                <c:pt idx="393">
                  <c:v>38.028400000000012</c:v>
                </c:pt>
                <c:pt idx="394">
                  <c:v>38.062100000000044</c:v>
                </c:pt>
                <c:pt idx="395">
                  <c:v>38.0274</c:v>
                </c:pt>
                <c:pt idx="396">
                  <c:v>38.054499999999997</c:v>
                </c:pt>
                <c:pt idx="397">
                  <c:v>38.059800000000003</c:v>
                </c:pt>
                <c:pt idx="398">
                  <c:v>38.047000000000004</c:v>
                </c:pt>
                <c:pt idx="399">
                  <c:v>38.039500000000011</c:v>
                </c:pt>
                <c:pt idx="400">
                  <c:v>38.065100000000044</c:v>
                </c:pt>
                <c:pt idx="401">
                  <c:v>38.037500000000001</c:v>
                </c:pt>
                <c:pt idx="402">
                  <c:v>38.044499999999999</c:v>
                </c:pt>
                <c:pt idx="403">
                  <c:v>38.035300000000042</c:v>
                </c:pt>
                <c:pt idx="404">
                  <c:v>38.033700000000003</c:v>
                </c:pt>
                <c:pt idx="405">
                  <c:v>38.043300000000002</c:v>
                </c:pt>
                <c:pt idx="406">
                  <c:v>38.0379</c:v>
                </c:pt>
                <c:pt idx="407">
                  <c:v>38.040400000000005</c:v>
                </c:pt>
                <c:pt idx="408">
                  <c:v>38.0456</c:v>
                </c:pt>
                <c:pt idx="409">
                  <c:v>38.035100000000043</c:v>
                </c:pt>
                <c:pt idx="410">
                  <c:v>38.041200000000003</c:v>
                </c:pt>
                <c:pt idx="411">
                  <c:v>38.046300000000002</c:v>
                </c:pt>
                <c:pt idx="412">
                  <c:v>38.040300000000002</c:v>
                </c:pt>
                <c:pt idx="413">
                  <c:v>38.035400000000003</c:v>
                </c:pt>
                <c:pt idx="414">
                  <c:v>38.043300000000002</c:v>
                </c:pt>
                <c:pt idx="415">
                  <c:v>38.039300000000011</c:v>
                </c:pt>
                <c:pt idx="416">
                  <c:v>38.058400000000006</c:v>
                </c:pt>
                <c:pt idx="417">
                  <c:v>38.040100000000002</c:v>
                </c:pt>
                <c:pt idx="418">
                  <c:v>38.056800000000003</c:v>
                </c:pt>
                <c:pt idx="419">
                  <c:v>38.038400000000003</c:v>
                </c:pt>
                <c:pt idx="420">
                  <c:v>38.047600000000003</c:v>
                </c:pt>
                <c:pt idx="421">
                  <c:v>38.033500000000011</c:v>
                </c:pt>
                <c:pt idx="422">
                  <c:v>38.047499999999999</c:v>
                </c:pt>
                <c:pt idx="423">
                  <c:v>38.032800000000002</c:v>
                </c:pt>
                <c:pt idx="424">
                  <c:v>38.045900000000003</c:v>
                </c:pt>
                <c:pt idx="425">
                  <c:v>38.061200000000007</c:v>
                </c:pt>
                <c:pt idx="426">
                  <c:v>38.0473</c:v>
                </c:pt>
                <c:pt idx="427">
                  <c:v>38.035600000000002</c:v>
                </c:pt>
                <c:pt idx="428">
                  <c:v>38.066500000000012</c:v>
                </c:pt>
                <c:pt idx="429">
                  <c:v>38.0488</c:v>
                </c:pt>
                <c:pt idx="430">
                  <c:v>38.038500000000013</c:v>
                </c:pt>
                <c:pt idx="431">
                  <c:v>38.059899999999999</c:v>
                </c:pt>
                <c:pt idx="432">
                  <c:v>38.035900000000012</c:v>
                </c:pt>
                <c:pt idx="433">
                  <c:v>38.030800000000006</c:v>
                </c:pt>
                <c:pt idx="434">
                  <c:v>38.039000000000001</c:v>
                </c:pt>
                <c:pt idx="435">
                  <c:v>38.040200000000006</c:v>
                </c:pt>
                <c:pt idx="436">
                  <c:v>38.046700000000001</c:v>
                </c:pt>
                <c:pt idx="437">
                  <c:v>38.038900000000012</c:v>
                </c:pt>
                <c:pt idx="438">
                  <c:v>38.057400000000001</c:v>
                </c:pt>
                <c:pt idx="439">
                  <c:v>38.029300000000013</c:v>
                </c:pt>
                <c:pt idx="440">
                  <c:v>38.03</c:v>
                </c:pt>
                <c:pt idx="441">
                  <c:v>38.046200000000006</c:v>
                </c:pt>
                <c:pt idx="442">
                  <c:v>38.037400000000005</c:v>
                </c:pt>
                <c:pt idx="443">
                  <c:v>38.038500000000013</c:v>
                </c:pt>
                <c:pt idx="444">
                  <c:v>38.039400000000001</c:v>
                </c:pt>
                <c:pt idx="445">
                  <c:v>38.067</c:v>
                </c:pt>
                <c:pt idx="446">
                  <c:v>38.037700000000001</c:v>
                </c:pt>
                <c:pt idx="447">
                  <c:v>38.035900000000012</c:v>
                </c:pt>
                <c:pt idx="448">
                  <c:v>38.046100000000003</c:v>
                </c:pt>
                <c:pt idx="449">
                  <c:v>38.028400000000012</c:v>
                </c:pt>
                <c:pt idx="450">
                  <c:v>38.031500000000001</c:v>
                </c:pt>
                <c:pt idx="451">
                  <c:v>38.030200000000001</c:v>
                </c:pt>
                <c:pt idx="452">
                  <c:v>38.041499999999999</c:v>
                </c:pt>
                <c:pt idx="453">
                  <c:v>38.038800000000002</c:v>
                </c:pt>
                <c:pt idx="454">
                  <c:v>38.042300000000012</c:v>
                </c:pt>
                <c:pt idx="455">
                  <c:v>38.046800000000005</c:v>
                </c:pt>
                <c:pt idx="456">
                  <c:v>38.031500000000001</c:v>
                </c:pt>
                <c:pt idx="457">
                  <c:v>38.039500000000011</c:v>
                </c:pt>
                <c:pt idx="458">
                  <c:v>38.042500000000011</c:v>
                </c:pt>
                <c:pt idx="459">
                  <c:v>38.035400000000003</c:v>
                </c:pt>
                <c:pt idx="460">
                  <c:v>38.042300000000012</c:v>
                </c:pt>
                <c:pt idx="461">
                  <c:v>38.038300000000042</c:v>
                </c:pt>
                <c:pt idx="462">
                  <c:v>38.033300000000011</c:v>
                </c:pt>
                <c:pt idx="463">
                  <c:v>38.034600000000005</c:v>
                </c:pt>
                <c:pt idx="464">
                  <c:v>38.0413</c:v>
                </c:pt>
                <c:pt idx="465">
                  <c:v>38.034200000000006</c:v>
                </c:pt>
                <c:pt idx="466">
                  <c:v>38.0276</c:v>
                </c:pt>
                <c:pt idx="467">
                  <c:v>38.04</c:v>
                </c:pt>
                <c:pt idx="468">
                  <c:v>38.046500000000002</c:v>
                </c:pt>
                <c:pt idx="469">
                  <c:v>38.046600000000005</c:v>
                </c:pt>
                <c:pt idx="470">
                  <c:v>38.037500000000001</c:v>
                </c:pt>
                <c:pt idx="471">
                  <c:v>38.040800000000004</c:v>
                </c:pt>
                <c:pt idx="472">
                  <c:v>38.042500000000011</c:v>
                </c:pt>
                <c:pt idx="473">
                  <c:v>38.050000000000004</c:v>
                </c:pt>
                <c:pt idx="474">
                  <c:v>38.029900000000012</c:v>
                </c:pt>
                <c:pt idx="475">
                  <c:v>38.055700000000002</c:v>
                </c:pt>
                <c:pt idx="476">
                  <c:v>38.034300000000002</c:v>
                </c:pt>
                <c:pt idx="477">
                  <c:v>38.029400000000003</c:v>
                </c:pt>
                <c:pt idx="478">
                  <c:v>38.034200000000006</c:v>
                </c:pt>
                <c:pt idx="479">
                  <c:v>38.0411</c:v>
                </c:pt>
                <c:pt idx="480">
                  <c:v>38.028400000000012</c:v>
                </c:pt>
                <c:pt idx="481">
                  <c:v>38.035900000000012</c:v>
                </c:pt>
                <c:pt idx="482">
                  <c:v>38.040500000000002</c:v>
                </c:pt>
                <c:pt idx="483">
                  <c:v>38.037800000000004</c:v>
                </c:pt>
                <c:pt idx="484">
                  <c:v>38.031800000000004</c:v>
                </c:pt>
                <c:pt idx="485">
                  <c:v>38.035300000000042</c:v>
                </c:pt>
                <c:pt idx="486">
                  <c:v>38.0473</c:v>
                </c:pt>
                <c:pt idx="487">
                  <c:v>38.032300000000042</c:v>
                </c:pt>
                <c:pt idx="488">
                  <c:v>38.0304</c:v>
                </c:pt>
                <c:pt idx="489">
                  <c:v>38.056899999999999</c:v>
                </c:pt>
                <c:pt idx="490">
                  <c:v>38.057099999999998</c:v>
                </c:pt>
                <c:pt idx="491">
                  <c:v>38.0473</c:v>
                </c:pt>
                <c:pt idx="492">
                  <c:v>38.038900000000012</c:v>
                </c:pt>
                <c:pt idx="493">
                  <c:v>38.036700000000003</c:v>
                </c:pt>
                <c:pt idx="494">
                  <c:v>38.0334</c:v>
                </c:pt>
                <c:pt idx="495">
                  <c:v>38.042000000000002</c:v>
                </c:pt>
                <c:pt idx="496">
                  <c:v>38.039200000000001</c:v>
                </c:pt>
                <c:pt idx="497">
                  <c:v>38.031200000000005</c:v>
                </c:pt>
                <c:pt idx="498">
                  <c:v>38.038500000000013</c:v>
                </c:pt>
                <c:pt idx="499">
                  <c:v>38.0428</c:v>
                </c:pt>
              </c:numCache>
            </c:numRef>
          </c:yVal>
        </c:ser>
        <c:ser>
          <c:idx val="6"/>
          <c:order val="4"/>
          <c:spPr>
            <a:ln>
              <a:noFill/>
            </a:ln>
          </c:spPr>
          <c:marker>
            <c:symbol val="circle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'C:\Users\Dale\Dropbox\LTRANS SEED\Tangier\sim3_may1997\[Sim 3_2.25.2013.xlsx]day 4_May97'!$R$1503:$R$2002</c:f>
              <c:numCache>
                <c:formatCode>General</c:formatCode>
                <c:ptCount val="500"/>
                <c:pt idx="0">
                  <c:v>-75.913600000000116</c:v>
                </c:pt>
                <c:pt idx="1">
                  <c:v>-75.925899999999999</c:v>
                </c:pt>
                <c:pt idx="2">
                  <c:v>-75.939200000000085</c:v>
                </c:pt>
                <c:pt idx="3">
                  <c:v>-75.939099999999996</c:v>
                </c:pt>
                <c:pt idx="4">
                  <c:v>-75.948000000000022</c:v>
                </c:pt>
                <c:pt idx="5">
                  <c:v>-75.935400000000001</c:v>
                </c:pt>
                <c:pt idx="6">
                  <c:v>-75.941800000000086</c:v>
                </c:pt>
                <c:pt idx="7">
                  <c:v>-75.939200000000085</c:v>
                </c:pt>
                <c:pt idx="8">
                  <c:v>-75.943100000000101</c:v>
                </c:pt>
                <c:pt idx="9">
                  <c:v>-75.929900000000004</c:v>
                </c:pt>
                <c:pt idx="10">
                  <c:v>-75.943399999999997</c:v>
                </c:pt>
                <c:pt idx="11">
                  <c:v>-75.917700000000025</c:v>
                </c:pt>
                <c:pt idx="12">
                  <c:v>-75.929500000000004</c:v>
                </c:pt>
                <c:pt idx="13">
                  <c:v>-75.929599999999994</c:v>
                </c:pt>
                <c:pt idx="14">
                  <c:v>-75.927700000000002</c:v>
                </c:pt>
                <c:pt idx="15">
                  <c:v>-75.926599999999993</c:v>
                </c:pt>
                <c:pt idx="16">
                  <c:v>-75.935100000000006</c:v>
                </c:pt>
                <c:pt idx="17">
                  <c:v>-75.9358</c:v>
                </c:pt>
                <c:pt idx="18">
                  <c:v>-75.939400000000006</c:v>
                </c:pt>
                <c:pt idx="19">
                  <c:v>-75.939700000000002</c:v>
                </c:pt>
                <c:pt idx="20">
                  <c:v>-75.923000000000002</c:v>
                </c:pt>
                <c:pt idx="21">
                  <c:v>-75.920599999999993</c:v>
                </c:pt>
                <c:pt idx="22">
                  <c:v>-75.938900000000004</c:v>
                </c:pt>
                <c:pt idx="23">
                  <c:v>-75.940900000000084</c:v>
                </c:pt>
                <c:pt idx="24">
                  <c:v>-75.942099999999996</c:v>
                </c:pt>
                <c:pt idx="25">
                  <c:v>-75.932400000000001</c:v>
                </c:pt>
                <c:pt idx="26">
                  <c:v>-75.944100000000105</c:v>
                </c:pt>
                <c:pt idx="27">
                  <c:v>-75.933400000000006</c:v>
                </c:pt>
                <c:pt idx="28">
                  <c:v>-75.939899999999994</c:v>
                </c:pt>
                <c:pt idx="29">
                  <c:v>-75.933099999999996</c:v>
                </c:pt>
                <c:pt idx="30">
                  <c:v>-75.939200000000085</c:v>
                </c:pt>
                <c:pt idx="31">
                  <c:v>-75.936000000000007</c:v>
                </c:pt>
                <c:pt idx="32">
                  <c:v>-75.941900000000118</c:v>
                </c:pt>
                <c:pt idx="33">
                  <c:v>-75.938300000000012</c:v>
                </c:pt>
                <c:pt idx="34">
                  <c:v>-75.937200000000104</c:v>
                </c:pt>
                <c:pt idx="35">
                  <c:v>-75.930800000000005</c:v>
                </c:pt>
                <c:pt idx="36">
                  <c:v>-75.940700000000007</c:v>
                </c:pt>
                <c:pt idx="37">
                  <c:v>-75.947100000000106</c:v>
                </c:pt>
                <c:pt idx="38">
                  <c:v>-75.921600000000026</c:v>
                </c:pt>
                <c:pt idx="39">
                  <c:v>-75.915700000000001</c:v>
                </c:pt>
                <c:pt idx="40">
                  <c:v>-75.942300000000003</c:v>
                </c:pt>
                <c:pt idx="41">
                  <c:v>-75.943799999999996</c:v>
                </c:pt>
                <c:pt idx="42">
                  <c:v>-75.937200000000104</c:v>
                </c:pt>
                <c:pt idx="43">
                  <c:v>-75.931399999999996</c:v>
                </c:pt>
                <c:pt idx="44">
                  <c:v>-75.937000000000026</c:v>
                </c:pt>
                <c:pt idx="45">
                  <c:v>-75.927200000000084</c:v>
                </c:pt>
                <c:pt idx="46">
                  <c:v>-75.941400000000101</c:v>
                </c:pt>
                <c:pt idx="47">
                  <c:v>-75.936800000000005</c:v>
                </c:pt>
                <c:pt idx="48">
                  <c:v>-75.925299999999993</c:v>
                </c:pt>
                <c:pt idx="49">
                  <c:v>-75.925899999999999</c:v>
                </c:pt>
                <c:pt idx="50">
                  <c:v>-75.941800000000086</c:v>
                </c:pt>
                <c:pt idx="51">
                  <c:v>-75.948000000000022</c:v>
                </c:pt>
                <c:pt idx="52">
                  <c:v>-75.930200000000085</c:v>
                </c:pt>
                <c:pt idx="53">
                  <c:v>-75.929900000000004</c:v>
                </c:pt>
                <c:pt idx="54">
                  <c:v>-75.941200000000137</c:v>
                </c:pt>
                <c:pt idx="55">
                  <c:v>-75.949600000000117</c:v>
                </c:pt>
                <c:pt idx="56">
                  <c:v>-75.939400000000006</c:v>
                </c:pt>
                <c:pt idx="57">
                  <c:v>-75.932699999999997</c:v>
                </c:pt>
                <c:pt idx="58">
                  <c:v>-75.944200000000137</c:v>
                </c:pt>
                <c:pt idx="59">
                  <c:v>-75.936700000000002</c:v>
                </c:pt>
                <c:pt idx="60">
                  <c:v>-75.939600000000027</c:v>
                </c:pt>
                <c:pt idx="61">
                  <c:v>-75.936300000000003</c:v>
                </c:pt>
                <c:pt idx="62">
                  <c:v>-75.924499999999995</c:v>
                </c:pt>
                <c:pt idx="63">
                  <c:v>-75.923900000000003</c:v>
                </c:pt>
                <c:pt idx="64">
                  <c:v>-75.928200000000004</c:v>
                </c:pt>
                <c:pt idx="65">
                  <c:v>-75.940100000000101</c:v>
                </c:pt>
                <c:pt idx="66">
                  <c:v>-75.931799999999996</c:v>
                </c:pt>
                <c:pt idx="67">
                  <c:v>-75.939400000000006</c:v>
                </c:pt>
                <c:pt idx="68">
                  <c:v>-75.936200000000085</c:v>
                </c:pt>
                <c:pt idx="69">
                  <c:v>-75.935900000000004</c:v>
                </c:pt>
                <c:pt idx="70">
                  <c:v>-75.937500000000085</c:v>
                </c:pt>
                <c:pt idx="71">
                  <c:v>-75.932199999999995</c:v>
                </c:pt>
                <c:pt idx="72">
                  <c:v>-75.940000000000026</c:v>
                </c:pt>
                <c:pt idx="73">
                  <c:v>-75.948000000000022</c:v>
                </c:pt>
                <c:pt idx="74">
                  <c:v>-75.927800000000005</c:v>
                </c:pt>
                <c:pt idx="75">
                  <c:v>-75.9221</c:v>
                </c:pt>
                <c:pt idx="76">
                  <c:v>-75.934500000000085</c:v>
                </c:pt>
                <c:pt idx="77">
                  <c:v>-75.942800000000005</c:v>
                </c:pt>
                <c:pt idx="78">
                  <c:v>-75.932400000000001</c:v>
                </c:pt>
                <c:pt idx="79">
                  <c:v>-75.930899999999994</c:v>
                </c:pt>
                <c:pt idx="80">
                  <c:v>-75.930600000000027</c:v>
                </c:pt>
                <c:pt idx="81">
                  <c:v>-75.935500000000005</c:v>
                </c:pt>
                <c:pt idx="82">
                  <c:v>-75.939600000000027</c:v>
                </c:pt>
                <c:pt idx="83">
                  <c:v>-75.915899999999993</c:v>
                </c:pt>
                <c:pt idx="84">
                  <c:v>-75.941000000000116</c:v>
                </c:pt>
                <c:pt idx="85">
                  <c:v>-75.933899999999994</c:v>
                </c:pt>
                <c:pt idx="86">
                  <c:v>-75.935900000000004</c:v>
                </c:pt>
                <c:pt idx="87">
                  <c:v>-75.938199999999995</c:v>
                </c:pt>
                <c:pt idx="88">
                  <c:v>-75.935199999999995</c:v>
                </c:pt>
                <c:pt idx="89">
                  <c:v>-75.938699999999997</c:v>
                </c:pt>
                <c:pt idx="90">
                  <c:v>-75.935000000000002</c:v>
                </c:pt>
                <c:pt idx="91">
                  <c:v>-75.929900000000004</c:v>
                </c:pt>
                <c:pt idx="92">
                  <c:v>-75.926100000000005</c:v>
                </c:pt>
                <c:pt idx="93">
                  <c:v>-75.9341000000001</c:v>
                </c:pt>
                <c:pt idx="94">
                  <c:v>-75.937600000000117</c:v>
                </c:pt>
                <c:pt idx="95">
                  <c:v>-75.919399999999996</c:v>
                </c:pt>
                <c:pt idx="96">
                  <c:v>-75.943100000000101</c:v>
                </c:pt>
                <c:pt idx="97">
                  <c:v>-75.932500000000005</c:v>
                </c:pt>
                <c:pt idx="98">
                  <c:v>-75.941100000000105</c:v>
                </c:pt>
                <c:pt idx="99">
                  <c:v>-75.920900000000003</c:v>
                </c:pt>
                <c:pt idx="100">
                  <c:v>-75.927499999999995</c:v>
                </c:pt>
                <c:pt idx="101">
                  <c:v>-75.919799999999995</c:v>
                </c:pt>
                <c:pt idx="102">
                  <c:v>-75.941900000000118</c:v>
                </c:pt>
                <c:pt idx="103">
                  <c:v>-75.940900000000084</c:v>
                </c:pt>
                <c:pt idx="104">
                  <c:v>-75.936400000000006</c:v>
                </c:pt>
                <c:pt idx="105">
                  <c:v>-75.925899999999999</c:v>
                </c:pt>
                <c:pt idx="106">
                  <c:v>-75.925399999999982</c:v>
                </c:pt>
                <c:pt idx="107">
                  <c:v>-75.935100000000006</c:v>
                </c:pt>
                <c:pt idx="108">
                  <c:v>-75.939600000000027</c:v>
                </c:pt>
                <c:pt idx="109">
                  <c:v>-75.933300000000003</c:v>
                </c:pt>
                <c:pt idx="110">
                  <c:v>-75.936000000000007</c:v>
                </c:pt>
                <c:pt idx="111">
                  <c:v>-75.942000000000007</c:v>
                </c:pt>
                <c:pt idx="112">
                  <c:v>-75.928399999999982</c:v>
                </c:pt>
                <c:pt idx="113">
                  <c:v>-75.936600000000027</c:v>
                </c:pt>
                <c:pt idx="114">
                  <c:v>-75.934600000000088</c:v>
                </c:pt>
                <c:pt idx="115">
                  <c:v>-75.937900000000027</c:v>
                </c:pt>
                <c:pt idx="116">
                  <c:v>-75.935199999999995</c:v>
                </c:pt>
                <c:pt idx="117">
                  <c:v>-75.942300000000003</c:v>
                </c:pt>
                <c:pt idx="118">
                  <c:v>-75.935100000000006</c:v>
                </c:pt>
                <c:pt idx="119">
                  <c:v>-75.937900000000027</c:v>
                </c:pt>
                <c:pt idx="120">
                  <c:v>-75.932000000000002</c:v>
                </c:pt>
                <c:pt idx="121">
                  <c:v>-75.923500000000004</c:v>
                </c:pt>
                <c:pt idx="122">
                  <c:v>-75.933499999999995</c:v>
                </c:pt>
                <c:pt idx="123">
                  <c:v>-75.944200000000137</c:v>
                </c:pt>
                <c:pt idx="124">
                  <c:v>-75.935900000000004</c:v>
                </c:pt>
                <c:pt idx="125">
                  <c:v>-75.939499999999995</c:v>
                </c:pt>
                <c:pt idx="126">
                  <c:v>-75.937600000000117</c:v>
                </c:pt>
                <c:pt idx="127">
                  <c:v>-75.933600000000027</c:v>
                </c:pt>
                <c:pt idx="128">
                  <c:v>-75.942000000000007</c:v>
                </c:pt>
                <c:pt idx="129">
                  <c:v>-75.943900000000085</c:v>
                </c:pt>
                <c:pt idx="130">
                  <c:v>-75.938599999999994</c:v>
                </c:pt>
                <c:pt idx="131">
                  <c:v>-75.932900000000004</c:v>
                </c:pt>
                <c:pt idx="132">
                  <c:v>-75.932400000000001</c:v>
                </c:pt>
                <c:pt idx="133">
                  <c:v>-75.937900000000027</c:v>
                </c:pt>
                <c:pt idx="134">
                  <c:v>-75.942899999999995</c:v>
                </c:pt>
                <c:pt idx="135">
                  <c:v>-75.937300000000022</c:v>
                </c:pt>
                <c:pt idx="136">
                  <c:v>-75.928600000000003</c:v>
                </c:pt>
                <c:pt idx="137">
                  <c:v>-75.933499999999995</c:v>
                </c:pt>
                <c:pt idx="138">
                  <c:v>-75.934200000000118</c:v>
                </c:pt>
                <c:pt idx="139">
                  <c:v>-75.919300000000007</c:v>
                </c:pt>
                <c:pt idx="140">
                  <c:v>-75.9268</c:v>
                </c:pt>
                <c:pt idx="141">
                  <c:v>-75.944100000000105</c:v>
                </c:pt>
                <c:pt idx="142">
                  <c:v>-75.933499999999995</c:v>
                </c:pt>
                <c:pt idx="143">
                  <c:v>-75.940500000000085</c:v>
                </c:pt>
                <c:pt idx="144">
                  <c:v>-75.942600000000027</c:v>
                </c:pt>
                <c:pt idx="145">
                  <c:v>-75.924099999999996</c:v>
                </c:pt>
                <c:pt idx="146">
                  <c:v>-76.0625</c:v>
                </c:pt>
                <c:pt idx="147">
                  <c:v>-75.948200000000085</c:v>
                </c:pt>
                <c:pt idx="148">
                  <c:v>-75.939099999999996</c:v>
                </c:pt>
                <c:pt idx="149">
                  <c:v>-75.939400000000006</c:v>
                </c:pt>
                <c:pt idx="150">
                  <c:v>-75.944100000000105</c:v>
                </c:pt>
                <c:pt idx="151">
                  <c:v>-75.932100000000005</c:v>
                </c:pt>
                <c:pt idx="152">
                  <c:v>-75.943900000000085</c:v>
                </c:pt>
                <c:pt idx="153">
                  <c:v>-75.939300000000003</c:v>
                </c:pt>
                <c:pt idx="154">
                  <c:v>-75.933999999999997</c:v>
                </c:pt>
                <c:pt idx="155">
                  <c:v>-75.919200000000117</c:v>
                </c:pt>
                <c:pt idx="156">
                  <c:v>-75.945099999999996</c:v>
                </c:pt>
                <c:pt idx="157">
                  <c:v>-75.937399999999997</c:v>
                </c:pt>
                <c:pt idx="158">
                  <c:v>-75.941600000000136</c:v>
                </c:pt>
                <c:pt idx="159">
                  <c:v>-75.930300000000003</c:v>
                </c:pt>
                <c:pt idx="160">
                  <c:v>-75.943500000000085</c:v>
                </c:pt>
                <c:pt idx="161">
                  <c:v>-75.938300000000012</c:v>
                </c:pt>
                <c:pt idx="162">
                  <c:v>-75.914100000000104</c:v>
                </c:pt>
                <c:pt idx="163">
                  <c:v>-75.929100000000005</c:v>
                </c:pt>
                <c:pt idx="164">
                  <c:v>-75.933300000000003</c:v>
                </c:pt>
                <c:pt idx="165">
                  <c:v>-75.938999999999993</c:v>
                </c:pt>
                <c:pt idx="166">
                  <c:v>-75.924400000000006</c:v>
                </c:pt>
                <c:pt idx="167">
                  <c:v>-75.935400000000001</c:v>
                </c:pt>
                <c:pt idx="168">
                  <c:v>-75.936099999999996</c:v>
                </c:pt>
                <c:pt idx="169">
                  <c:v>-75.923900000000003</c:v>
                </c:pt>
                <c:pt idx="170">
                  <c:v>-75.944400000000101</c:v>
                </c:pt>
                <c:pt idx="171">
                  <c:v>-75.930000000000007</c:v>
                </c:pt>
                <c:pt idx="172">
                  <c:v>-75.916900000000027</c:v>
                </c:pt>
                <c:pt idx="173">
                  <c:v>-75.944400000000101</c:v>
                </c:pt>
                <c:pt idx="174">
                  <c:v>-75.939600000000027</c:v>
                </c:pt>
                <c:pt idx="175">
                  <c:v>-75.930400000000006</c:v>
                </c:pt>
                <c:pt idx="176">
                  <c:v>-75.929300000000012</c:v>
                </c:pt>
                <c:pt idx="177">
                  <c:v>-75.934200000000118</c:v>
                </c:pt>
                <c:pt idx="178">
                  <c:v>-75.933800000000005</c:v>
                </c:pt>
                <c:pt idx="179">
                  <c:v>-75.929300000000012</c:v>
                </c:pt>
                <c:pt idx="180">
                  <c:v>-75.919799999999995</c:v>
                </c:pt>
                <c:pt idx="181">
                  <c:v>-75.931399999999996</c:v>
                </c:pt>
                <c:pt idx="182">
                  <c:v>-75.947200000000137</c:v>
                </c:pt>
                <c:pt idx="183">
                  <c:v>-75.9255</c:v>
                </c:pt>
                <c:pt idx="184">
                  <c:v>-75.941400000000101</c:v>
                </c:pt>
                <c:pt idx="185">
                  <c:v>-75.933700000000002</c:v>
                </c:pt>
                <c:pt idx="186">
                  <c:v>-75.924499999999995</c:v>
                </c:pt>
                <c:pt idx="187">
                  <c:v>-75.942099999999996</c:v>
                </c:pt>
                <c:pt idx="188">
                  <c:v>-75.927600000000027</c:v>
                </c:pt>
                <c:pt idx="189">
                  <c:v>-75.934300000000007</c:v>
                </c:pt>
                <c:pt idx="190">
                  <c:v>-75.927899999999994</c:v>
                </c:pt>
                <c:pt idx="191">
                  <c:v>-75.933099999999996</c:v>
                </c:pt>
                <c:pt idx="192">
                  <c:v>-75.927499999999995</c:v>
                </c:pt>
                <c:pt idx="193">
                  <c:v>-75.929000000000002</c:v>
                </c:pt>
                <c:pt idx="194">
                  <c:v>-75.931399999999996</c:v>
                </c:pt>
                <c:pt idx="195">
                  <c:v>-75.937700000000007</c:v>
                </c:pt>
                <c:pt idx="196">
                  <c:v>-75.941100000000105</c:v>
                </c:pt>
                <c:pt idx="197">
                  <c:v>-75.915400000000005</c:v>
                </c:pt>
                <c:pt idx="198">
                  <c:v>-75.944100000000105</c:v>
                </c:pt>
                <c:pt idx="199">
                  <c:v>-75.934399999999997</c:v>
                </c:pt>
                <c:pt idx="200">
                  <c:v>-75.9251</c:v>
                </c:pt>
                <c:pt idx="201">
                  <c:v>-75.942700000000002</c:v>
                </c:pt>
                <c:pt idx="202">
                  <c:v>-75.939800000000005</c:v>
                </c:pt>
                <c:pt idx="203">
                  <c:v>-75.930300000000003</c:v>
                </c:pt>
                <c:pt idx="204">
                  <c:v>-75.935100000000006</c:v>
                </c:pt>
                <c:pt idx="205">
                  <c:v>-75.934799999999996</c:v>
                </c:pt>
                <c:pt idx="206">
                  <c:v>-75.919700000000006</c:v>
                </c:pt>
                <c:pt idx="207">
                  <c:v>-75.943300000000022</c:v>
                </c:pt>
                <c:pt idx="208">
                  <c:v>-75.943700000000007</c:v>
                </c:pt>
                <c:pt idx="209">
                  <c:v>-75.946399999999997</c:v>
                </c:pt>
                <c:pt idx="210">
                  <c:v>-75.927300000000002</c:v>
                </c:pt>
                <c:pt idx="211">
                  <c:v>-75.938999999999993</c:v>
                </c:pt>
                <c:pt idx="212">
                  <c:v>-75.924999999999997</c:v>
                </c:pt>
                <c:pt idx="213">
                  <c:v>-75.916900000000027</c:v>
                </c:pt>
                <c:pt idx="214">
                  <c:v>-75.941500000000119</c:v>
                </c:pt>
                <c:pt idx="215">
                  <c:v>-75.940900000000084</c:v>
                </c:pt>
                <c:pt idx="216">
                  <c:v>-75.930899999999994</c:v>
                </c:pt>
                <c:pt idx="217">
                  <c:v>-75.927899999999994</c:v>
                </c:pt>
                <c:pt idx="218">
                  <c:v>-75.914100000000104</c:v>
                </c:pt>
                <c:pt idx="219">
                  <c:v>-75.924999999999997</c:v>
                </c:pt>
                <c:pt idx="220">
                  <c:v>-75.929300000000012</c:v>
                </c:pt>
                <c:pt idx="221">
                  <c:v>-75.931900000000027</c:v>
                </c:pt>
                <c:pt idx="222">
                  <c:v>-75.945200000000085</c:v>
                </c:pt>
                <c:pt idx="223">
                  <c:v>-75.924899999999994</c:v>
                </c:pt>
                <c:pt idx="224">
                  <c:v>-75.927600000000027</c:v>
                </c:pt>
                <c:pt idx="225">
                  <c:v>-75.940200000000104</c:v>
                </c:pt>
                <c:pt idx="226">
                  <c:v>-75.946100000000101</c:v>
                </c:pt>
                <c:pt idx="227">
                  <c:v>-75.940700000000007</c:v>
                </c:pt>
                <c:pt idx="228">
                  <c:v>-75.918700000000001</c:v>
                </c:pt>
                <c:pt idx="229">
                  <c:v>-75.938599999999994</c:v>
                </c:pt>
                <c:pt idx="230">
                  <c:v>-75.926400000000001</c:v>
                </c:pt>
                <c:pt idx="231">
                  <c:v>-75.937600000000117</c:v>
                </c:pt>
                <c:pt idx="232">
                  <c:v>-75.935100000000006</c:v>
                </c:pt>
                <c:pt idx="233">
                  <c:v>-75.935100000000006</c:v>
                </c:pt>
                <c:pt idx="234">
                  <c:v>-75.924600000000027</c:v>
                </c:pt>
                <c:pt idx="235">
                  <c:v>-75.922600000000003</c:v>
                </c:pt>
                <c:pt idx="236">
                  <c:v>-75.934300000000007</c:v>
                </c:pt>
                <c:pt idx="237">
                  <c:v>-75.933400000000006</c:v>
                </c:pt>
                <c:pt idx="238">
                  <c:v>-75.924099999999996</c:v>
                </c:pt>
                <c:pt idx="239">
                  <c:v>-75.923400000000001</c:v>
                </c:pt>
                <c:pt idx="240">
                  <c:v>-75.941900000000118</c:v>
                </c:pt>
                <c:pt idx="241">
                  <c:v>-75.936400000000006</c:v>
                </c:pt>
                <c:pt idx="242">
                  <c:v>-75.926400000000001</c:v>
                </c:pt>
                <c:pt idx="243">
                  <c:v>-75.944100000000105</c:v>
                </c:pt>
                <c:pt idx="244">
                  <c:v>-75.933600000000027</c:v>
                </c:pt>
                <c:pt idx="245">
                  <c:v>-75.937000000000026</c:v>
                </c:pt>
                <c:pt idx="246">
                  <c:v>-75.9311000000001</c:v>
                </c:pt>
                <c:pt idx="247">
                  <c:v>-75.939800000000005</c:v>
                </c:pt>
                <c:pt idx="248">
                  <c:v>-75.933800000000005</c:v>
                </c:pt>
                <c:pt idx="249">
                  <c:v>-75.938900000000004</c:v>
                </c:pt>
                <c:pt idx="250">
                  <c:v>-75.929400000000001</c:v>
                </c:pt>
                <c:pt idx="251">
                  <c:v>-75.928399999999982</c:v>
                </c:pt>
                <c:pt idx="252">
                  <c:v>-75.914700000000025</c:v>
                </c:pt>
                <c:pt idx="253">
                  <c:v>-75.945200000000085</c:v>
                </c:pt>
                <c:pt idx="254">
                  <c:v>-75.942499999999995</c:v>
                </c:pt>
                <c:pt idx="255">
                  <c:v>-75.932400000000001</c:v>
                </c:pt>
                <c:pt idx="256">
                  <c:v>-75.937700000000007</c:v>
                </c:pt>
                <c:pt idx="257">
                  <c:v>-75.930800000000005</c:v>
                </c:pt>
                <c:pt idx="258">
                  <c:v>-75.924700000000001</c:v>
                </c:pt>
                <c:pt idx="259">
                  <c:v>-75.932500000000005</c:v>
                </c:pt>
                <c:pt idx="260">
                  <c:v>-75.934799999999996</c:v>
                </c:pt>
                <c:pt idx="261">
                  <c:v>-75.936300000000003</c:v>
                </c:pt>
                <c:pt idx="262">
                  <c:v>-75.930700000000002</c:v>
                </c:pt>
                <c:pt idx="263">
                  <c:v>-75.9311000000001</c:v>
                </c:pt>
                <c:pt idx="264">
                  <c:v>-75.941300000000027</c:v>
                </c:pt>
                <c:pt idx="265">
                  <c:v>-75.945800000000006</c:v>
                </c:pt>
                <c:pt idx="266">
                  <c:v>-75.946600000000117</c:v>
                </c:pt>
                <c:pt idx="267">
                  <c:v>-75.9341000000001</c:v>
                </c:pt>
                <c:pt idx="268">
                  <c:v>-75.927999999999997</c:v>
                </c:pt>
                <c:pt idx="269">
                  <c:v>-75.912600000000026</c:v>
                </c:pt>
                <c:pt idx="270">
                  <c:v>-75.938300000000012</c:v>
                </c:pt>
                <c:pt idx="271">
                  <c:v>-75.929699999999997</c:v>
                </c:pt>
                <c:pt idx="272">
                  <c:v>-75.935500000000005</c:v>
                </c:pt>
                <c:pt idx="273">
                  <c:v>-75.927400000000006</c:v>
                </c:pt>
                <c:pt idx="274">
                  <c:v>-75.935900000000004</c:v>
                </c:pt>
                <c:pt idx="275">
                  <c:v>-75.931399999999996</c:v>
                </c:pt>
                <c:pt idx="276">
                  <c:v>-75.941300000000027</c:v>
                </c:pt>
                <c:pt idx="277">
                  <c:v>-75.956100000000006</c:v>
                </c:pt>
                <c:pt idx="278">
                  <c:v>-75.936000000000007</c:v>
                </c:pt>
                <c:pt idx="279">
                  <c:v>-75.935100000000006</c:v>
                </c:pt>
                <c:pt idx="280">
                  <c:v>-75.930700000000002</c:v>
                </c:pt>
                <c:pt idx="281">
                  <c:v>-76.078799999999958</c:v>
                </c:pt>
                <c:pt idx="282">
                  <c:v>-75.933700000000002</c:v>
                </c:pt>
                <c:pt idx="283">
                  <c:v>-75.935199999999995</c:v>
                </c:pt>
                <c:pt idx="284">
                  <c:v>-75.937900000000027</c:v>
                </c:pt>
                <c:pt idx="285">
                  <c:v>-75.933400000000006</c:v>
                </c:pt>
                <c:pt idx="286">
                  <c:v>-75.931500000000085</c:v>
                </c:pt>
                <c:pt idx="287">
                  <c:v>-75.9341000000001</c:v>
                </c:pt>
                <c:pt idx="288">
                  <c:v>-75.9358</c:v>
                </c:pt>
                <c:pt idx="289">
                  <c:v>-75.9341000000001</c:v>
                </c:pt>
                <c:pt idx="290">
                  <c:v>-75.936200000000085</c:v>
                </c:pt>
                <c:pt idx="291">
                  <c:v>-75.946700000000007</c:v>
                </c:pt>
                <c:pt idx="292">
                  <c:v>-75.933700000000002</c:v>
                </c:pt>
                <c:pt idx="293">
                  <c:v>-75.940000000000026</c:v>
                </c:pt>
                <c:pt idx="294">
                  <c:v>-75.930400000000006</c:v>
                </c:pt>
                <c:pt idx="295">
                  <c:v>-75.937300000000022</c:v>
                </c:pt>
                <c:pt idx="296">
                  <c:v>-75.936499999999995</c:v>
                </c:pt>
                <c:pt idx="297">
                  <c:v>-75.935300000000012</c:v>
                </c:pt>
                <c:pt idx="298">
                  <c:v>-75.926400000000001</c:v>
                </c:pt>
                <c:pt idx="299">
                  <c:v>-75.921300000000002</c:v>
                </c:pt>
                <c:pt idx="300">
                  <c:v>-75.938000000000002</c:v>
                </c:pt>
                <c:pt idx="301">
                  <c:v>-75.933000000000007</c:v>
                </c:pt>
                <c:pt idx="302">
                  <c:v>-75.921000000000006</c:v>
                </c:pt>
                <c:pt idx="303">
                  <c:v>-75.921499999999995</c:v>
                </c:pt>
                <c:pt idx="304">
                  <c:v>-75.934600000000088</c:v>
                </c:pt>
                <c:pt idx="305">
                  <c:v>-75.938800000000001</c:v>
                </c:pt>
                <c:pt idx="306">
                  <c:v>-75.944300000000027</c:v>
                </c:pt>
                <c:pt idx="307">
                  <c:v>-75.926500000000004</c:v>
                </c:pt>
                <c:pt idx="308">
                  <c:v>-75.941200000000137</c:v>
                </c:pt>
                <c:pt idx="309">
                  <c:v>-75.916900000000027</c:v>
                </c:pt>
                <c:pt idx="310">
                  <c:v>-75.935599999999994</c:v>
                </c:pt>
                <c:pt idx="311">
                  <c:v>-75.933400000000006</c:v>
                </c:pt>
                <c:pt idx="312">
                  <c:v>-75.938900000000004</c:v>
                </c:pt>
                <c:pt idx="313">
                  <c:v>-75.937799999999996</c:v>
                </c:pt>
                <c:pt idx="314">
                  <c:v>-75.942800000000005</c:v>
                </c:pt>
                <c:pt idx="315">
                  <c:v>-75.953500000000005</c:v>
                </c:pt>
                <c:pt idx="316">
                  <c:v>-75.935900000000004</c:v>
                </c:pt>
                <c:pt idx="317">
                  <c:v>-75.933700000000002</c:v>
                </c:pt>
                <c:pt idx="318">
                  <c:v>-75.939499999999995</c:v>
                </c:pt>
                <c:pt idx="319">
                  <c:v>-75.938500000000005</c:v>
                </c:pt>
                <c:pt idx="320">
                  <c:v>-75.930300000000003</c:v>
                </c:pt>
                <c:pt idx="321">
                  <c:v>-75.937500000000085</c:v>
                </c:pt>
                <c:pt idx="322">
                  <c:v>-75.929599999999994</c:v>
                </c:pt>
                <c:pt idx="323">
                  <c:v>-75.9478000000001</c:v>
                </c:pt>
                <c:pt idx="324">
                  <c:v>-75.936899999999994</c:v>
                </c:pt>
                <c:pt idx="325">
                  <c:v>-75.937600000000117</c:v>
                </c:pt>
                <c:pt idx="326">
                  <c:v>-75.939899999999994</c:v>
                </c:pt>
                <c:pt idx="327">
                  <c:v>-75.941800000000086</c:v>
                </c:pt>
                <c:pt idx="328">
                  <c:v>-75.931700000000006</c:v>
                </c:pt>
                <c:pt idx="329">
                  <c:v>-75.931900000000027</c:v>
                </c:pt>
                <c:pt idx="330">
                  <c:v>-75.933499999999995</c:v>
                </c:pt>
                <c:pt idx="331">
                  <c:v>-75.933200000000085</c:v>
                </c:pt>
                <c:pt idx="332">
                  <c:v>-75.928899999999999</c:v>
                </c:pt>
                <c:pt idx="333">
                  <c:v>-75.929599999999994</c:v>
                </c:pt>
                <c:pt idx="334">
                  <c:v>-75.943700000000007</c:v>
                </c:pt>
                <c:pt idx="335">
                  <c:v>-75.935900000000004</c:v>
                </c:pt>
                <c:pt idx="336">
                  <c:v>-75.939400000000006</c:v>
                </c:pt>
                <c:pt idx="337">
                  <c:v>-75.927899999999994</c:v>
                </c:pt>
                <c:pt idx="338">
                  <c:v>-75.943700000000007</c:v>
                </c:pt>
                <c:pt idx="339">
                  <c:v>-75.939300000000003</c:v>
                </c:pt>
                <c:pt idx="340">
                  <c:v>-75.948499999999996</c:v>
                </c:pt>
                <c:pt idx="341">
                  <c:v>-75.932599999999994</c:v>
                </c:pt>
                <c:pt idx="342">
                  <c:v>-75.9285</c:v>
                </c:pt>
                <c:pt idx="343">
                  <c:v>-75.929400000000001</c:v>
                </c:pt>
                <c:pt idx="344">
                  <c:v>-75.934600000000088</c:v>
                </c:pt>
                <c:pt idx="345">
                  <c:v>-75.943100000000101</c:v>
                </c:pt>
                <c:pt idx="346">
                  <c:v>-75.939400000000006</c:v>
                </c:pt>
                <c:pt idx="347">
                  <c:v>-75.935400000000001</c:v>
                </c:pt>
                <c:pt idx="348">
                  <c:v>-75.951300000000003</c:v>
                </c:pt>
                <c:pt idx="349">
                  <c:v>-75.936099999999996</c:v>
                </c:pt>
                <c:pt idx="350">
                  <c:v>-75.945200000000085</c:v>
                </c:pt>
                <c:pt idx="351">
                  <c:v>-75.945099999999996</c:v>
                </c:pt>
                <c:pt idx="352">
                  <c:v>-75.926900000000003</c:v>
                </c:pt>
                <c:pt idx="353">
                  <c:v>-75.9341000000001</c:v>
                </c:pt>
                <c:pt idx="354">
                  <c:v>-75.930400000000006</c:v>
                </c:pt>
                <c:pt idx="355">
                  <c:v>-75.936700000000002</c:v>
                </c:pt>
                <c:pt idx="356">
                  <c:v>-75.936600000000027</c:v>
                </c:pt>
                <c:pt idx="357">
                  <c:v>-75.930300000000003</c:v>
                </c:pt>
                <c:pt idx="358">
                  <c:v>-75.927800000000005</c:v>
                </c:pt>
                <c:pt idx="359">
                  <c:v>-75.941400000000101</c:v>
                </c:pt>
                <c:pt idx="360">
                  <c:v>-75.932599999999994</c:v>
                </c:pt>
                <c:pt idx="361">
                  <c:v>-75.930099999999996</c:v>
                </c:pt>
                <c:pt idx="362">
                  <c:v>-75.939499999999995</c:v>
                </c:pt>
                <c:pt idx="363">
                  <c:v>-75.936700000000002</c:v>
                </c:pt>
                <c:pt idx="364">
                  <c:v>-75.920500000000004</c:v>
                </c:pt>
                <c:pt idx="365">
                  <c:v>-75.9268</c:v>
                </c:pt>
                <c:pt idx="366">
                  <c:v>-75.933600000000027</c:v>
                </c:pt>
                <c:pt idx="367">
                  <c:v>-75.923699999999997</c:v>
                </c:pt>
                <c:pt idx="368">
                  <c:v>-75.940200000000104</c:v>
                </c:pt>
                <c:pt idx="369">
                  <c:v>-75.946200000000104</c:v>
                </c:pt>
                <c:pt idx="370">
                  <c:v>-75.934399999999997</c:v>
                </c:pt>
                <c:pt idx="371">
                  <c:v>-75.951300000000003</c:v>
                </c:pt>
                <c:pt idx="372">
                  <c:v>-75.933000000000007</c:v>
                </c:pt>
                <c:pt idx="373">
                  <c:v>-75.913799999999995</c:v>
                </c:pt>
                <c:pt idx="374">
                  <c:v>-75.921400000000006</c:v>
                </c:pt>
                <c:pt idx="375">
                  <c:v>-75.929599999999994</c:v>
                </c:pt>
                <c:pt idx="376">
                  <c:v>-75.938100000000006</c:v>
                </c:pt>
                <c:pt idx="377">
                  <c:v>-75.9371000000001</c:v>
                </c:pt>
                <c:pt idx="378">
                  <c:v>-75.938699999999997</c:v>
                </c:pt>
                <c:pt idx="379">
                  <c:v>-75.930000000000007</c:v>
                </c:pt>
                <c:pt idx="380">
                  <c:v>-75.942099999999996</c:v>
                </c:pt>
                <c:pt idx="381">
                  <c:v>-75.944700000000026</c:v>
                </c:pt>
                <c:pt idx="382">
                  <c:v>-75.930999999999997</c:v>
                </c:pt>
                <c:pt idx="383">
                  <c:v>-75.942099999999996</c:v>
                </c:pt>
                <c:pt idx="384">
                  <c:v>-75.940100000000101</c:v>
                </c:pt>
                <c:pt idx="385">
                  <c:v>-75.939499999999995</c:v>
                </c:pt>
                <c:pt idx="386">
                  <c:v>-75.933800000000005</c:v>
                </c:pt>
                <c:pt idx="387">
                  <c:v>-75.918099999999995</c:v>
                </c:pt>
                <c:pt idx="388">
                  <c:v>-75.938599999999994</c:v>
                </c:pt>
                <c:pt idx="389">
                  <c:v>-75.927200000000084</c:v>
                </c:pt>
                <c:pt idx="390">
                  <c:v>-75.929500000000004</c:v>
                </c:pt>
                <c:pt idx="391">
                  <c:v>-75.936000000000007</c:v>
                </c:pt>
                <c:pt idx="392">
                  <c:v>-75.919399999999996</c:v>
                </c:pt>
                <c:pt idx="393">
                  <c:v>-75.937600000000117</c:v>
                </c:pt>
                <c:pt idx="394">
                  <c:v>-75.940600000000117</c:v>
                </c:pt>
                <c:pt idx="395">
                  <c:v>-75.929599999999994</c:v>
                </c:pt>
                <c:pt idx="396">
                  <c:v>-75.924300000000002</c:v>
                </c:pt>
                <c:pt idx="397">
                  <c:v>-75.931500000000085</c:v>
                </c:pt>
                <c:pt idx="398">
                  <c:v>-75.936499999999995</c:v>
                </c:pt>
                <c:pt idx="399">
                  <c:v>-75.943900000000085</c:v>
                </c:pt>
                <c:pt idx="400">
                  <c:v>-75.939800000000005</c:v>
                </c:pt>
                <c:pt idx="401">
                  <c:v>-75.920599999999993</c:v>
                </c:pt>
                <c:pt idx="402">
                  <c:v>-75.930499999999995</c:v>
                </c:pt>
                <c:pt idx="403">
                  <c:v>-75.924499999999995</c:v>
                </c:pt>
                <c:pt idx="404">
                  <c:v>-75.932900000000004</c:v>
                </c:pt>
                <c:pt idx="405">
                  <c:v>-75.930800000000005</c:v>
                </c:pt>
                <c:pt idx="406">
                  <c:v>-75.937600000000117</c:v>
                </c:pt>
                <c:pt idx="407">
                  <c:v>-75.936200000000085</c:v>
                </c:pt>
                <c:pt idx="408">
                  <c:v>-75.933999999999997</c:v>
                </c:pt>
                <c:pt idx="409">
                  <c:v>-75.937700000000007</c:v>
                </c:pt>
                <c:pt idx="410">
                  <c:v>-75.940500000000085</c:v>
                </c:pt>
                <c:pt idx="411">
                  <c:v>-75.921099999999996</c:v>
                </c:pt>
                <c:pt idx="412">
                  <c:v>-75.930600000000027</c:v>
                </c:pt>
                <c:pt idx="413">
                  <c:v>-75.938900000000004</c:v>
                </c:pt>
                <c:pt idx="414">
                  <c:v>-75.9358</c:v>
                </c:pt>
                <c:pt idx="415">
                  <c:v>-75.934500000000085</c:v>
                </c:pt>
                <c:pt idx="416">
                  <c:v>-75.927099999999996</c:v>
                </c:pt>
                <c:pt idx="417">
                  <c:v>-75.929699999999997</c:v>
                </c:pt>
                <c:pt idx="418">
                  <c:v>-75.92</c:v>
                </c:pt>
                <c:pt idx="419">
                  <c:v>-75.942400000000006</c:v>
                </c:pt>
                <c:pt idx="420">
                  <c:v>-75.921600000000026</c:v>
                </c:pt>
                <c:pt idx="421">
                  <c:v>-75.923599999999993</c:v>
                </c:pt>
                <c:pt idx="422">
                  <c:v>-75.937500000000085</c:v>
                </c:pt>
                <c:pt idx="423">
                  <c:v>-75.930499999999995</c:v>
                </c:pt>
                <c:pt idx="424">
                  <c:v>-75.937300000000022</c:v>
                </c:pt>
                <c:pt idx="425">
                  <c:v>-75.928299999999993</c:v>
                </c:pt>
                <c:pt idx="426">
                  <c:v>-75.920900000000003</c:v>
                </c:pt>
                <c:pt idx="427">
                  <c:v>-75.922600000000003</c:v>
                </c:pt>
                <c:pt idx="428">
                  <c:v>-75.947700000000026</c:v>
                </c:pt>
                <c:pt idx="429">
                  <c:v>-75.934700000000007</c:v>
                </c:pt>
                <c:pt idx="430">
                  <c:v>-75.924300000000002</c:v>
                </c:pt>
                <c:pt idx="431">
                  <c:v>-75.938699999999997</c:v>
                </c:pt>
                <c:pt idx="432">
                  <c:v>-75.925299999999993</c:v>
                </c:pt>
                <c:pt idx="433">
                  <c:v>-75.939700000000002</c:v>
                </c:pt>
                <c:pt idx="434">
                  <c:v>-75.925699999999992</c:v>
                </c:pt>
                <c:pt idx="435">
                  <c:v>-75.938000000000002</c:v>
                </c:pt>
                <c:pt idx="436">
                  <c:v>-75.924300000000002</c:v>
                </c:pt>
                <c:pt idx="437">
                  <c:v>-75.940799999999996</c:v>
                </c:pt>
                <c:pt idx="438">
                  <c:v>-75.921600000000026</c:v>
                </c:pt>
                <c:pt idx="439">
                  <c:v>-75.941500000000119</c:v>
                </c:pt>
                <c:pt idx="440">
                  <c:v>-75.922600000000003</c:v>
                </c:pt>
                <c:pt idx="441">
                  <c:v>-75.940200000000104</c:v>
                </c:pt>
                <c:pt idx="442">
                  <c:v>-75.929199999999994</c:v>
                </c:pt>
                <c:pt idx="443">
                  <c:v>-75.933099999999996</c:v>
                </c:pt>
                <c:pt idx="444">
                  <c:v>-75.938199999999995</c:v>
                </c:pt>
                <c:pt idx="445">
                  <c:v>-75.945099999999996</c:v>
                </c:pt>
                <c:pt idx="446">
                  <c:v>-75.944400000000101</c:v>
                </c:pt>
                <c:pt idx="447">
                  <c:v>-75.927099999999996</c:v>
                </c:pt>
                <c:pt idx="448">
                  <c:v>-75.947300000000027</c:v>
                </c:pt>
                <c:pt idx="449">
                  <c:v>-75.938699999999997</c:v>
                </c:pt>
                <c:pt idx="450">
                  <c:v>-75.942400000000006</c:v>
                </c:pt>
                <c:pt idx="451">
                  <c:v>-75.944300000000027</c:v>
                </c:pt>
                <c:pt idx="452">
                  <c:v>-75.933999999999997</c:v>
                </c:pt>
                <c:pt idx="453">
                  <c:v>-75.923400000000001</c:v>
                </c:pt>
                <c:pt idx="454">
                  <c:v>-75.944500000000119</c:v>
                </c:pt>
                <c:pt idx="455">
                  <c:v>-75.9358</c:v>
                </c:pt>
                <c:pt idx="456">
                  <c:v>-75.9251</c:v>
                </c:pt>
                <c:pt idx="457">
                  <c:v>-75.9358</c:v>
                </c:pt>
                <c:pt idx="458">
                  <c:v>-75.912200000000027</c:v>
                </c:pt>
                <c:pt idx="459">
                  <c:v>-75.933499999999995</c:v>
                </c:pt>
                <c:pt idx="460">
                  <c:v>-75.923900000000003</c:v>
                </c:pt>
                <c:pt idx="461">
                  <c:v>-75.925799999999981</c:v>
                </c:pt>
                <c:pt idx="462">
                  <c:v>-75.939200000000085</c:v>
                </c:pt>
                <c:pt idx="463">
                  <c:v>-75.938500000000005</c:v>
                </c:pt>
                <c:pt idx="464">
                  <c:v>-75.936700000000002</c:v>
                </c:pt>
                <c:pt idx="465">
                  <c:v>-75.935699999999997</c:v>
                </c:pt>
                <c:pt idx="466">
                  <c:v>-75.9298</c:v>
                </c:pt>
                <c:pt idx="467">
                  <c:v>-75.931300000000007</c:v>
                </c:pt>
                <c:pt idx="468">
                  <c:v>-75.932000000000002</c:v>
                </c:pt>
                <c:pt idx="469">
                  <c:v>-75.937000000000026</c:v>
                </c:pt>
                <c:pt idx="470">
                  <c:v>-75.938300000000012</c:v>
                </c:pt>
                <c:pt idx="471">
                  <c:v>-75.932699999999997</c:v>
                </c:pt>
                <c:pt idx="472">
                  <c:v>-75.939600000000027</c:v>
                </c:pt>
                <c:pt idx="473">
                  <c:v>-75.941200000000137</c:v>
                </c:pt>
                <c:pt idx="474">
                  <c:v>-75.929500000000004</c:v>
                </c:pt>
                <c:pt idx="475">
                  <c:v>-75.931799999999996</c:v>
                </c:pt>
                <c:pt idx="476">
                  <c:v>-75.943500000000085</c:v>
                </c:pt>
                <c:pt idx="477">
                  <c:v>-75.923400000000001</c:v>
                </c:pt>
                <c:pt idx="478">
                  <c:v>-75.912400000000005</c:v>
                </c:pt>
                <c:pt idx="479">
                  <c:v>-75.943200000000104</c:v>
                </c:pt>
                <c:pt idx="480">
                  <c:v>-75.939300000000003</c:v>
                </c:pt>
                <c:pt idx="481">
                  <c:v>-75.938699999999997</c:v>
                </c:pt>
                <c:pt idx="482">
                  <c:v>-75.929199999999994</c:v>
                </c:pt>
                <c:pt idx="483">
                  <c:v>-75.942700000000002</c:v>
                </c:pt>
                <c:pt idx="484">
                  <c:v>-75.919399999999996</c:v>
                </c:pt>
                <c:pt idx="485">
                  <c:v>-75.925799999999981</c:v>
                </c:pt>
                <c:pt idx="486">
                  <c:v>-75.937200000000104</c:v>
                </c:pt>
                <c:pt idx="487">
                  <c:v>-75.928799999999981</c:v>
                </c:pt>
                <c:pt idx="488">
                  <c:v>-75.927700000000002</c:v>
                </c:pt>
                <c:pt idx="489">
                  <c:v>-75.936400000000006</c:v>
                </c:pt>
                <c:pt idx="490">
                  <c:v>-75.941400000000101</c:v>
                </c:pt>
                <c:pt idx="491">
                  <c:v>-75.916500000000084</c:v>
                </c:pt>
                <c:pt idx="492">
                  <c:v>-75.927999999999997</c:v>
                </c:pt>
                <c:pt idx="493">
                  <c:v>-75.949799999999996</c:v>
                </c:pt>
                <c:pt idx="494">
                  <c:v>-75.936700000000002</c:v>
                </c:pt>
                <c:pt idx="495">
                  <c:v>-75.938800000000001</c:v>
                </c:pt>
                <c:pt idx="496">
                  <c:v>-75.940500000000085</c:v>
                </c:pt>
                <c:pt idx="497">
                  <c:v>-75.923199999999994</c:v>
                </c:pt>
                <c:pt idx="498">
                  <c:v>-75.928299999999993</c:v>
                </c:pt>
                <c:pt idx="499">
                  <c:v>-75.934900000000027</c:v>
                </c:pt>
              </c:numCache>
            </c:numRef>
          </c:xVal>
          <c:yVal>
            <c:numRef>
              <c:f>'C:\Users\Dale\Dropbox\LTRANS SEED\Tangier\sim3_may1997\[Sim 3_2.25.2013.xlsx]day 4_May97'!$S$1503:$S$2002</c:f>
              <c:numCache>
                <c:formatCode>General</c:formatCode>
                <c:ptCount val="500"/>
                <c:pt idx="0">
                  <c:v>37.932600000000001</c:v>
                </c:pt>
                <c:pt idx="1">
                  <c:v>37.911799999999999</c:v>
                </c:pt>
                <c:pt idx="2">
                  <c:v>37.900300000000001</c:v>
                </c:pt>
                <c:pt idx="3">
                  <c:v>37.893800000000006</c:v>
                </c:pt>
                <c:pt idx="4">
                  <c:v>37.897500000000001</c:v>
                </c:pt>
                <c:pt idx="5">
                  <c:v>37.9011</c:v>
                </c:pt>
                <c:pt idx="6">
                  <c:v>37.889099999999999</c:v>
                </c:pt>
                <c:pt idx="7">
                  <c:v>37.904699999999998</c:v>
                </c:pt>
                <c:pt idx="8">
                  <c:v>37.8904</c:v>
                </c:pt>
                <c:pt idx="9">
                  <c:v>37.906100000000002</c:v>
                </c:pt>
                <c:pt idx="10">
                  <c:v>37.897400000000005</c:v>
                </c:pt>
                <c:pt idx="11">
                  <c:v>37.918100000000003</c:v>
                </c:pt>
                <c:pt idx="12">
                  <c:v>37.903500000000001</c:v>
                </c:pt>
                <c:pt idx="13">
                  <c:v>37.908800000000006</c:v>
                </c:pt>
                <c:pt idx="14">
                  <c:v>37.903300000000002</c:v>
                </c:pt>
                <c:pt idx="15">
                  <c:v>37.915900000000001</c:v>
                </c:pt>
                <c:pt idx="16">
                  <c:v>37.902300000000011</c:v>
                </c:pt>
                <c:pt idx="17">
                  <c:v>37.8979</c:v>
                </c:pt>
                <c:pt idx="18">
                  <c:v>37.892500000000013</c:v>
                </c:pt>
                <c:pt idx="19">
                  <c:v>37.897600000000004</c:v>
                </c:pt>
                <c:pt idx="20">
                  <c:v>37.910600000000002</c:v>
                </c:pt>
                <c:pt idx="21">
                  <c:v>37.917000000000002</c:v>
                </c:pt>
                <c:pt idx="22">
                  <c:v>37.903200000000005</c:v>
                </c:pt>
                <c:pt idx="23">
                  <c:v>37.905100000000012</c:v>
                </c:pt>
                <c:pt idx="24">
                  <c:v>37.894100000000002</c:v>
                </c:pt>
                <c:pt idx="25">
                  <c:v>37.903400000000005</c:v>
                </c:pt>
                <c:pt idx="26">
                  <c:v>37.898400000000002</c:v>
                </c:pt>
                <c:pt idx="27">
                  <c:v>37.904299999999999</c:v>
                </c:pt>
                <c:pt idx="28">
                  <c:v>37.9024</c:v>
                </c:pt>
                <c:pt idx="29">
                  <c:v>37.894300000000001</c:v>
                </c:pt>
                <c:pt idx="30">
                  <c:v>37.899500000000003</c:v>
                </c:pt>
                <c:pt idx="31">
                  <c:v>37.907200000000003</c:v>
                </c:pt>
                <c:pt idx="32">
                  <c:v>37.902700000000003</c:v>
                </c:pt>
                <c:pt idx="33">
                  <c:v>37.891300000000001</c:v>
                </c:pt>
                <c:pt idx="34">
                  <c:v>37.896100000000011</c:v>
                </c:pt>
                <c:pt idx="35">
                  <c:v>37.903000000000006</c:v>
                </c:pt>
                <c:pt idx="36">
                  <c:v>37.9</c:v>
                </c:pt>
                <c:pt idx="37">
                  <c:v>37.893900000000002</c:v>
                </c:pt>
                <c:pt idx="38">
                  <c:v>37.921200000000006</c:v>
                </c:pt>
                <c:pt idx="39">
                  <c:v>37.927800000000005</c:v>
                </c:pt>
                <c:pt idx="40">
                  <c:v>37.885600000000004</c:v>
                </c:pt>
                <c:pt idx="41">
                  <c:v>37.902900000000002</c:v>
                </c:pt>
                <c:pt idx="42">
                  <c:v>37.899300000000011</c:v>
                </c:pt>
                <c:pt idx="43">
                  <c:v>37.8962</c:v>
                </c:pt>
                <c:pt idx="44">
                  <c:v>37.910600000000002</c:v>
                </c:pt>
                <c:pt idx="45">
                  <c:v>37.915900000000001</c:v>
                </c:pt>
                <c:pt idx="46">
                  <c:v>37.8949</c:v>
                </c:pt>
                <c:pt idx="47">
                  <c:v>37.895800000000001</c:v>
                </c:pt>
                <c:pt idx="48">
                  <c:v>37.906700000000001</c:v>
                </c:pt>
                <c:pt idx="49">
                  <c:v>37.913000000000004</c:v>
                </c:pt>
                <c:pt idx="50">
                  <c:v>37.892000000000003</c:v>
                </c:pt>
                <c:pt idx="51">
                  <c:v>37.884799999999998</c:v>
                </c:pt>
                <c:pt idx="52">
                  <c:v>37.899300000000011</c:v>
                </c:pt>
                <c:pt idx="53">
                  <c:v>37.908700000000003</c:v>
                </c:pt>
                <c:pt idx="54">
                  <c:v>37.899700000000003</c:v>
                </c:pt>
                <c:pt idx="55">
                  <c:v>37.8887</c:v>
                </c:pt>
                <c:pt idx="56">
                  <c:v>37.894200000000005</c:v>
                </c:pt>
                <c:pt idx="57">
                  <c:v>37.901400000000002</c:v>
                </c:pt>
                <c:pt idx="58">
                  <c:v>37.892500000000013</c:v>
                </c:pt>
                <c:pt idx="59">
                  <c:v>37.903100000000002</c:v>
                </c:pt>
                <c:pt idx="60">
                  <c:v>37.897200000000005</c:v>
                </c:pt>
                <c:pt idx="61">
                  <c:v>37.894800000000004</c:v>
                </c:pt>
                <c:pt idx="62">
                  <c:v>37.903300000000002</c:v>
                </c:pt>
                <c:pt idx="63">
                  <c:v>37.906100000000002</c:v>
                </c:pt>
                <c:pt idx="64">
                  <c:v>37.906800000000004</c:v>
                </c:pt>
                <c:pt idx="65">
                  <c:v>37.906700000000001</c:v>
                </c:pt>
                <c:pt idx="66">
                  <c:v>37.900500000000001</c:v>
                </c:pt>
                <c:pt idx="67">
                  <c:v>37.904800000000002</c:v>
                </c:pt>
                <c:pt idx="68">
                  <c:v>37.908500000000011</c:v>
                </c:pt>
                <c:pt idx="69">
                  <c:v>37.8949</c:v>
                </c:pt>
                <c:pt idx="70">
                  <c:v>37.906700000000001</c:v>
                </c:pt>
                <c:pt idx="71">
                  <c:v>37.8979</c:v>
                </c:pt>
                <c:pt idx="72">
                  <c:v>37.8949</c:v>
                </c:pt>
                <c:pt idx="73">
                  <c:v>37.889699999999998</c:v>
                </c:pt>
                <c:pt idx="74">
                  <c:v>37.902500000000003</c:v>
                </c:pt>
                <c:pt idx="75">
                  <c:v>37.913400000000003</c:v>
                </c:pt>
                <c:pt idx="76">
                  <c:v>37.9011</c:v>
                </c:pt>
                <c:pt idx="77">
                  <c:v>37.889400000000002</c:v>
                </c:pt>
                <c:pt idx="78">
                  <c:v>37.904699999999998</c:v>
                </c:pt>
                <c:pt idx="79">
                  <c:v>37.905300000000011</c:v>
                </c:pt>
                <c:pt idx="80">
                  <c:v>37.899100000000011</c:v>
                </c:pt>
                <c:pt idx="81">
                  <c:v>37.902900000000002</c:v>
                </c:pt>
                <c:pt idx="82">
                  <c:v>37.897800000000004</c:v>
                </c:pt>
                <c:pt idx="83">
                  <c:v>37.920500000000011</c:v>
                </c:pt>
                <c:pt idx="84">
                  <c:v>37.892300000000013</c:v>
                </c:pt>
                <c:pt idx="85">
                  <c:v>37.899900000000002</c:v>
                </c:pt>
                <c:pt idx="86">
                  <c:v>37.913499999999999</c:v>
                </c:pt>
                <c:pt idx="87">
                  <c:v>37.902100000000011</c:v>
                </c:pt>
                <c:pt idx="88">
                  <c:v>37.901899999999998</c:v>
                </c:pt>
                <c:pt idx="89">
                  <c:v>37.898200000000003</c:v>
                </c:pt>
                <c:pt idx="90">
                  <c:v>37.906000000000006</c:v>
                </c:pt>
                <c:pt idx="91">
                  <c:v>37.903300000000002</c:v>
                </c:pt>
                <c:pt idx="92">
                  <c:v>37.914299999999997</c:v>
                </c:pt>
                <c:pt idx="93">
                  <c:v>37.895900000000012</c:v>
                </c:pt>
                <c:pt idx="94">
                  <c:v>37.895900000000012</c:v>
                </c:pt>
                <c:pt idx="95">
                  <c:v>37.92</c:v>
                </c:pt>
                <c:pt idx="96">
                  <c:v>37.905700000000003</c:v>
                </c:pt>
                <c:pt idx="97">
                  <c:v>37.903300000000002</c:v>
                </c:pt>
                <c:pt idx="98">
                  <c:v>37.8932</c:v>
                </c:pt>
                <c:pt idx="99">
                  <c:v>37.914099999999998</c:v>
                </c:pt>
                <c:pt idx="100">
                  <c:v>37.911099999999998</c:v>
                </c:pt>
                <c:pt idx="101">
                  <c:v>37.912700000000001</c:v>
                </c:pt>
                <c:pt idx="102">
                  <c:v>37.924000000000007</c:v>
                </c:pt>
                <c:pt idx="103">
                  <c:v>37.906700000000001</c:v>
                </c:pt>
                <c:pt idx="104">
                  <c:v>37.8996</c:v>
                </c:pt>
                <c:pt idx="105">
                  <c:v>37.905100000000012</c:v>
                </c:pt>
                <c:pt idx="106">
                  <c:v>37.909500000000001</c:v>
                </c:pt>
                <c:pt idx="107">
                  <c:v>37.899300000000011</c:v>
                </c:pt>
                <c:pt idx="108">
                  <c:v>37.9069</c:v>
                </c:pt>
                <c:pt idx="109">
                  <c:v>37.900700000000001</c:v>
                </c:pt>
                <c:pt idx="110">
                  <c:v>37.903100000000002</c:v>
                </c:pt>
                <c:pt idx="111">
                  <c:v>37.893500000000003</c:v>
                </c:pt>
                <c:pt idx="112">
                  <c:v>37.902100000000011</c:v>
                </c:pt>
                <c:pt idx="113">
                  <c:v>37.895100000000042</c:v>
                </c:pt>
                <c:pt idx="114">
                  <c:v>37.907299999999999</c:v>
                </c:pt>
                <c:pt idx="115">
                  <c:v>37.896000000000001</c:v>
                </c:pt>
                <c:pt idx="116">
                  <c:v>37.898900000000012</c:v>
                </c:pt>
                <c:pt idx="117">
                  <c:v>37.905700000000003</c:v>
                </c:pt>
                <c:pt idx="118">
                  <c:v>37.903500000000001</c:v>
                </c:pt>
                <c:pt idx="119">
                  <c:v>37.896900000000002</c:v>
                </c:pt>
                <c:pt idx="120">
                  <c:v>37.903100000000002</c:v>
                </c:pt>
                <c:pt idx="121">
                  <c:v>37.908700000000003</c:v>
                </c:pt>
                <c:pt idx="122">
                  <c:v>37.908900000000003</c:v>
                </c:pt>
                <c:pt idx="123">
                  <c:v>37.906400000000005</c:v>
                </c:pt>
                <c:pt idx="124">
                  <c:v>37.894500000000001</c:v>
                </c:pt>
                <c:pt idx="125">
                  <c:v>37.904299999999999</c:v>
                </c:pt>
                <c:pt idx="126">
                  <c:v>37.894300000000001</c:v>
                </c:pt>
                <c:pt idx="127">
                  <c:v>37.902500000000003</c:v>
                </c:pt>
                <c:pt idx="128">
                  <c:v>37.888500000000001</c:v>
                </c:pt>
                <c:pt idx="129">
                  <c:v>37.893800000000006</c:v>
                </c:pt>
                <c:pt idx="130">
                  <c:v>37.892300000000013</c:v>
                </c:pt>
                <c:pt idx="131">
                  <c:v>37.905200000000001</c:v>
                </c:pt>
                <c:pt idx="132">
                  <c:v>37.906300000000002</c:v>
                </c:pt>
                <c:pt idx="133">
                  <c:v>37.897600000000004</c:v>
                </c:pt>
                <c:pt idx="134">
                  <c:v>37.894100000000002</c:v>
                </c:pt>
                <c:pt idx="135">
                  <c:v>37.898900000000012</c:v>
                </c:pt>
                <c:pt idx="136">
                  <c:v>37.901899999999998</c:v>
                </c:pt>
                <c:pt idx="137">
                  <c:v>37.907699999999998</c:v>
                </c:pt>
                <c:pt idx="138">
                  <c:v>37.8994</c:v>
                </c:pt>
                <c:pt idx="139">
                  <c:v>37.915800000000004</c:v>
                </c:pt>
                <c:pt idx="140">
                  <c:v>37.905800000000006</c:v>
                </c:pt>
                <c:pt idx="141">
                  <c:v>37.889800000000001</c:v>
                </c:pt>
                <c:pt idx="142">
                  <c:v>37.8979</c:v>
                </c:pt>
                <c:pt idx="143">
                  <c:v>37.8992</c:v>
                </c:pt>
                <c:pt idx="144">
                  <c:v>37.896300000000011</c:v>
                </c:pt>
                <c:pt idx="145">
                  <c:v>37.910400000000003</c:v>
                </c:pt>
                <c:pt idx="146">
                  <c:v>37.838800000000006</c:v>
                </c:pt>
                <c:pt idx="147">
                  <c:v>37.891400000000004</c:v>
                </c:pt>
                <c:pt idx="148">
                  <c:v>37.900400000000005</c:v>
                </c:pt>
                <c:pt idx="149">
                  <c:v>37.900500000000001</c:v>
                </c:pt>
                <c:pt idx="150">
                  <c:v>37.897600000000004</c:v>
                </c:pt>
                <c:pt idx="151">
                  <c:v>37.902100000000011</c:v>
                </c:pt>
                <c:pt idx="152">
                  <c:v>37.911899999999996</c:v>
                </c:pt>
                <c:pt idx="153">
                  <c:v>37.895900000000012</c:v>
                </c:pt>
                <c:pt idx="154">
                  <c:v>37.897500000000001</c:v>
                </c:pt>
                <c:pt idx="155">
                  <c:v>37.915900000000001</c:v>
                </c:pt>
                <c:pt idx="156">
                  <c:v>37.898000000000003</c:v>
                </c:pt>
                <c:pt idx="157">
                  <c:v>37.9056</c:v>
                </c:pt>
                <c:pt idx="158">
                  <c:v>37.894100000000002</c:v>
                </c:pt>
                <c:pt idx="159">
                  <c:v>37.897500000000001</c:v>
                </c:pt>
                <c:pt idx="160">
                  <c:v>37.893000000000001</c:v>
                </c:pt>
                <c:pt idx="161">
                  <c:v>37.8947</c:v>
                </c:pt>
                <c:pt idx="162">
                  <c:v>37.922800000000002</c:v>
                </c:pt>
                <c:pt idx="163">
                  <c:v>37.909100000000002</c:v>
                </c:pt>
                <c:pt idx="164">
                  <c:v>37.907699999999998</c:v>
                </c:pt>
                <c:pt idx="165">
                  <c:v>37.898000000000003</c:v>
                </c:pt>
                <c:pt idx="166">
                  <c:v>37.9069</c:v>
                </c:pt>
                <c:pt idx="167">
                  <c:v>37.893700000000003</c:v>
                </c:pt>
                <c:pt idx="168">
                  <c:v>37.8949</c:v>
                </c:pt>
                <c:pt idx="169">
                  <c:v>37.904200000000003</c:v>
                </c:pt>
                <c:pt idx="170">
                  <c:v>37.887899999999995</c:v>
                </c:pt>
                <c:pt idx="171">
                  <c:v>37.908900000000003</c:v>
                </c:pt>
                <c:pt idx="172">
                  <c:v>37.921300000000002</c:v>
                </c:pt>
                <c:pt idx="173">
                  <c:v>37.894300000000001</c:v>
                </c:pt>
                <c:pt idx="174">
                  <c:v>37.891600000000004</c:v>
                </c:pt>
                <c:pt idx="175">
                  <c:v>37.901000000000003</c:v>
                </c:pt>
                <c:pt idx="176">
                  <c:v>37.901600000000002</c:v>
                </c:pt>
                <c:pt idx="177">
                  <c:v>37.897300000000001</c:v>
                </c:pt>
                <c:pt idx="178">
                  <c:v>37.902000000000001</c:v>
                </c:pt>
                <c:pt idx="179">
                  <c:v>37.898300000000013</c:v>
                </c:pt>
                <c:pt idx="180">
                  <c:v>37.915400000000005</c:v>
                </c:pt>
                <c:pt idx="181">
                  <c:v>37.903800000000004</c:v>
                </c:pt>
                <c:pt idx="182">
                  <c:v>37.896900000000002</c:v>
                </c:pt>
                <c:pt idx="183">
                  <c:v>37.910499999999999</c:v>
                </c:pt>
                <c:pt idx="184">
                  <c:v>37.896500000000003</c:v>
                </c:pt>
                <c:pt idx="185">
                  <c:v>37.896000000000001</c:v>
                </c:pt>
                <c:pt idx="186">
                  <c:v>37.925900000000013</c:v>
                </c:pt>
                <c:pt idx="187">
                  <c:v>37.893700000000003</c:v>
                </c:pt>
                <c:pt idx="188">
                  <c:v>37.9</c:v>
                </c:pt>
                <c:pt idx="189">
                  <c:v>37.905000000000001</c:v>
                </c:pt>
                <c:pt idx="190">
                  <c:v>37.909200000000006</c:v>
                </c:pt>
                <c:pt idx="191">
                  <c:v>37.904499999999999</c:v>
                </c:pt>
                <c:pt idx="192">
                  <c:v>37.909200000000006</c:v>
                </c:pt>
                <c:pt idx="193">
                  <c:v>37.907600000000002</c:v>
                </c:pt>
                <c:pt idx="194">
                  <c:v>37.901000000000003</c:v>
                </c:pt>
                <c:pt idx="195">
                  <c:v>37.899500000000003</c:v>
                </c:pt>
                <c:pt idx="196">
                  <c:v>37.890300000000003</c:v>
                </c:pt>
                <c:pt idx="197">
                  <c:v>37.921200000000006</c:v>
                </c:pt>
                <c:pt idx="198">
                  <c:v>37.9041</c:v>
                </c:pt>
                <c:pt idx="199">
                  <c:v>37.897500000000001</c:v>
                </c:pt>
                <c:pt idx="200">
                  <c:v>37.909500000000001</c:v>
                </c:pt>
                <c:pt idx="201">
                  <c:v>37.894100000000002</c:v>
                </c:pt>
                <c:pt idx="202">
                  <c:v>37.891500000000001</c:v>
                </c:pt>
                <c:pt idx="203">
                  <c:v>37.911699999999996</c:v>
                </c:pt>
                <c:pt idx="204">
                  <c:v>37.910600000000002</c:v>
                </c:pt>
                <c:pt idx="205">
                  <c:v>37.899000000000001</c:v>
                </c:pt>
                <c:pt idx="206">
                  <c:v>37.922300000000043</c:v>
                </c:pt>
                <c:pt idx="207">
                  <c:v>37.905000000000001</c:v>
                </c:pt>
                <c:pt idx="208">
                  <c:v>37.889400000000002</c:v>
                </c:pt>
                <c:pt idx="209">
                  <c:v>37.893500000000003</c:v>
                </c:pt>
                <c:pt idx="210">
                  <c:v>37.900300000000001</c:v>
                </c:pt>
                <c:pt idx="211">
                  <c:v>37.896000000000001</c:v>
                </c:pt>
                <c:pt idx="212">
                  <c:v>37.909400000000005</c:v>
                </c:pt>
                <c:pt idx="213">
                  <c:v>37.918800000000005</c:v>
                </c:pt>
                <c:pt idx="214">
                  <c:v>37.895700000000012</c:v>
                </c:pt>
                <c:pt idx="215">
                  <c:v>37.892700000000012</c:v>
                </c:pt>
                <c:pt idx="216">
                  <c:v>37.900800000000004</c:v>
                </c:pt>
                <c:pt idx="217">
                  <c:v>37.914399999999993</c:v>
                </c:pt>
                <c:pt idx="218">
                  <c:v>37.924100000000003</c:v>
                </c:pt>
                <c:pt idx="219">
                  <c:v>37.907600000000002</c:v>
                </c:pt>
                <c:pt idx="220">
                  <c:v>37.903400000000005</c:v>
                </c:pt>
                <c:pt idx="221">
                  <c:v>37.9056</c:v>
                </c:pt>
                <c:pt idx="222">
                  <c:v>37.889099999999999</c:v>
                </c:pt>
                <c:pt idx="223">
                  <c:v>37.910200000000003</c:v>
                </c:pt>
                <c:pt idx="224">
                  <c:v>37.9024</c:v>
                </c:pt>
                <c:pt idx="225">
                  <c:v>37.893300000000011</c:v>
                </c:pt>
                <c:pt idx="226">
                  <c:v>37.895500000000013</c:v>
                </c:pt>
                <c:pt idx="227">
                  <c:v>37.889699999999998</c:v>
                </c:pt>
                <c:pt idx="228">
                  <c:v>37.922300000000043</c:v>
                </c:pt>
                <c:pt idx="229">
                  <c:v>37.889600000000002</c:v>
                </c:pt>
                <c:pt idx="230">
                  <c:v>37.916699999999999</c:v>
                </c:pt>
                <c:pt idx="231">
                  <c:v>37.9039</c:v>
                </c:pt>
                <c:pt idx="232">
                  <c:v>37.894300000000001</c:v>
                </c:pt>
                <c:pt idx="233">
                  <c:v>37.896100000000011</c:v>
                </c:pt>
                <c:pt idx="234">
                  <c:v>37.914699999999996</c:v>
                </c:pt>
                <c:pt idx="235">
                  <c:v>37.9069</c:v>
                </c:pt>
                <c:pt idx="236">
                  <c:v>37.911899999999996</c:v>
                </c:pt>
                <c:pt idx="237">
                  <c:v>37.910699999999999</c:v>
                </c:pt>
                <c:pt idx="238">
                  <c:v>37.909500000000001</c:v>
                </c:pt>
                <c:pt idx="239">
                  <c:v>37.910800000000002</c:v>
                </c:pt>
                <c:pt idx="240">
                  <c:v>37.897100000000002</c:v>
                </c:pt>
                <c:pt idx="241">
                  <c:v>37.891600000000004</c:v>
                </c:pt>
                <c:pt idx="242">
                  <c:v>37.907600000000002</c:v>
                </c:pt>
                <c:pt idx="243">
                  <c:v>37.895500000000013</c:v>
                </c:pt>
                <c:pt idx="244">
                  <c:v>37.904699999999998</c:v>
                </c:pt>
                <c:pt idx="245">
                  <c:v>37.903600000000004</c:v>
                </c:pt>
                <c:pt idx="246">
                  <c:v>37.900100000000002</c:v>
                </c:pt>
                <c:pt idx="247">
                  <c:v>37.902500000000003</c:v>
                </c:pt>
                <c:pt idx="248">
                  <c:v>37.9009</c:v>
                </c:pt>
                <c:pt idx="249">
                  <c:v>37.903000000000006</c:v>
                </c:pt>
                <c:pt idx="250">
                  <c:v>37.916400000000003</c:v>
                </c:pt>
                <c:pt idx="251">
                  <c:v>37.9009</c:v>
                </c:pt>
                <c:pt idx="252">
                  <c:v>37.933100000000003</c:v>
                </c:pt>
                <c:pt idx="253">
                  <c:v>37.892300000000013</c:v>
                </c:pt>
                <c:pt idx="254">
                  <c:v>37.891300000000001</c:v>
                </c:pt>
                <c:pt idx="255">
                  <c:v>37.906000000000006</c:v>
                </c:pt>
                <c:pt idx="256">
                  <c:v>37.898600000000002</c:v>
                </c:pt>
                <c:pt idx="257">
                  <c:v>37.903100000000002</c:v>
                </c:pt>
                <c:pt idx="258">
                  <c:v>37.905200000000001</c:v>
                </c:pt>
                <c:pt idx="259">
                  <c:v>37.901000000000003</c:v>
                </c:pt>
                <c:pt idx="260">
                  <c:v>37.909500000000001</c:v>
                </c:pt>
                <c:pt idx="261">
                  <c:v>37.8996</c:v>
                </c:pt>
                <c:pt idx="262">
                  <c:v>37.900200000000005</c:v>
                </c:pt>
                <c:pt idx="263">
                  <c:v>37.907400000000003</c:v>
                </c:pt>
                <c:pt idx="264">
                  <c:v>37.900200000000005</c:v>
                </c:pt>
                <c:pt idx="265">
                  <c:v>37.888600000000004</c:v>
                </c:pt>
                <c:pt idx="266">
                  <c:v>37.887899999999995</c:v>
                </c:pt>
                <c:pt idx="267">
                  <c:v>37.907299999999999</c:v>
                </c:pt>
                <c:pt idx="268">
                  <c:v>37.902000000000001</c:v>
                </c:pt>
                <c:pt idx="269">
                  <c:v>37.933400000000006</c:v>
                </c:pt>
                <c:pt idx="270">
                  <c:v>37.893300000000011</c:v>
                </c:pt>
                <c:pt idx="271">
                  <c:v>37.903500000000001</c:v>
                </c:pt>
                <c:pt idx="272">
                  <c:v>37.904200000000003</c:v>
                </c:pt>
                <c:pt idx="273">
                  <c:v>37.897500000000001</c:v>
                </c:pt>
                <c:pt idx="274">
                  <c:v>37.906700000000001</c:v>
                </c:pt>
                <c:pt idx="275">
                  <c:v>37.900700000000001</c:v>
                </c:pt>
                <c:pt idx="276">
                  <c:v>37.897600000000004</c:v>
                </c:pt>
                <c:pt idx="277">
                  <c:v>37.914299999999997</c:v>
                </c:pt>
                <c:pt idx="278">
                  <c:v>37.898400000000002</c:v>
                </c:pt>
                <c:pt idx="279">
                  <c:v>37.898300000000013</c:v>
                </c:pt>
                <c:pt idx="280">
                  <c:v>37.901600000000002</c:v>
                </c:pt>
                <c:pt idx="281">
                  <c:v>37.852200000000003</c:v>
                </c:pt>
                <c:pt idx="282">
                  <c:v>37.905100000000012</c:v>
                </c:pt>
                <c:pt idx="283">
                  <c:v>37.900400000000005</c:v>
                </c:pt>
                <c:pt idx="284">
                  <c:v>37.897000000000006</c:v>
                </c:pt>
                <c:pt idx="285">
                  <c:v>37.9</c:v>
                </c:pt>
                <c:pt idx="286">
                  <c:v>37.900800000000004</c:v>
                </c:pt>
                <c:pt idx="287">
                  <c:v>37.898900000000012</c:v>
                </c:pt>
                <c:pt idx="288">
                  <c:v>37.8932</c:v>
                </c:pt>
                <c:pt idx="289">
                  <c:v>37.908800000000006</c:v>
                </c:pt>
                <c:pt idx="290">
                  <c:v>37.899100000000011</c:v>
                </c:pt>
                <c:pt idx="291">
                  <c:v>37.901400000000002</c:v>
                </c:pt>
                <c:pt idx="292">
                  <c:v>37.900200000000005</c:v>
                </c:pt>
                <c:pt idx="293">
                  <c:v>37.897200000000005</c:v>
                </c:pt>
                <c:pt idx="294">
                  <c:v>37.898500000000013</c:v>
                </c:pt>
                <c:pt idx="295">
                  <c:v>37.902800000000006</c:v>
                </c:pt>
                <c:pt idx="296">
                  <c:v>37.9011</c:v>
                </c:pt>
                <c:pt idx="297">
                  <c:v>37.9009</c:v>
                </c:pt>
                <c:pt idx="298">
                  <c:v>37.915300000000002</c:v>
                </c:pt>
                <c:pt idx="299">
                  <c:v>37.912100000000002</c:v>
                </c:pt>
                <c:pt idx="300">
                  <c:v>37.891100000000002</c:v>
                </c:pt>
                <c:pt idx="301">
                  <c:v>37.900100000000002</c:v>
                </c:pt>
                <c:pt idx="302">
                  <c:v>37.914000000000001</c:v>
                </c:pt>
                <c:pt idx="303">
                  <c:v>37.917799999999993</c:v>
                </c:pt>
                <c:pt idx="304">
                  <c:v>37.897000000000006</c:v>
                </c:pt>
                <c:pt idx="305">
                  <c:v>37.898200000000003</c:v>
                </c:pt>
                <c:pt idx="306">
                  <c:v>37.889200000000002</c:v>
                </c:pt>
                <c:pt idx="307">
                  <c:v>37.909100000000002</c:v>
                </c:pt>
                <c:pt idx="308">
                  <c:v>37.892800000000001</c:v>
                </c:pt>
                <c:pt idx="309">
                  <c:v>37.919499999999999</c:v>
                </c:pt>
                <c:pt idx="310">
                  <c:v>37.8979</c:v>
                </c:pt>
                <c:pt idx="311">
                  <c:v>37.9133</c:v>
                </c:pt>
                <c:pt idx="312">
                  <c:v>37.892500000000013</c:v>
                </c:pt>
                <c:pt idx="313">
                  <c:v>37.891000000000005</c:v>
                </c:pt>
                <c:pt idx="314">
                  <c:v>37.902900000000002</c:v>
                </c:pt>
                <c:pt idx="315">
                  <c:v>37.919800000000002</c:v>
                </c:pt>
                <c:pt idx="316">
                  <c:v>37.897100000000002</c:v>
                </c:pt>
                <c:pt idx="317">
                  <c:v>37.905700000000003</c:v>
                </c:pt>
                <c:pt idx="318">
                  <c:v>37.9009</c:v>
                </c:pt>
                <c:pt idx="319">
                  <c:v>37.894100000000002</c:v>
                </c:pt>
                <c:pt idx="320">
                  <c:v>37.902900000000002</c:v>
                </c:pt>
                <c:pt idx="321">
                  <c:v>37.896800000000006</c:v>
                </c:pt>
                <c:pt idx="322">
                  <c:v>37.905500000000011</c:v>
                </c:pt>
                <c:pt idx="323">
                  <c:v>37.888100000000001</c:v>
                </c:pt>
                <c:pt idx="324">
                  <c:v>37.8947</c:v>
                </c:pt>
                <c:pt idx="325">
                  <c:v>37.898000000000003</c:v>
                </c:pt>
                <c:pt idx="326">
                  <c:v>37.889000000000003</c:v>
                </c:pt>
                <c:pt idx="327">
                  <c:v>37.889499999999998</c:v>
                </c:pt>
                <c:pt idx="328">
                  <c:v>37.913600000000002</c:v>
                </c:pt>
                <c:pt idx="329">
                  <c:v>37.902200000000001</c:v>
                </c:pt>
                <c:pt idx="330">
                  <c:v>37.909800000000004</c:v>
                </c:pt>
                <c:pt idx="331">
                  <c:v>37.908500000000011</c:v>
                </c:pt>
                <c:pt idx="332">
                  <c:v>37.900200000000005</c:v>
                </c:pt>
                <c:pt idx="333">
                  <c:v>37.902700000000003</c:v>
                </c:pt>
                <c:pt idx="334">
                  <c:v>37.902800000000006</c:v>
                </c:pt>
                <c:pt idx="335">
                  <c:v>37.906100000000002</c:v>
                </c:pt>
                <c:pt idx="336">
                  <c:v>37.896900000000002</c:v>
                </c:pt>
                <c:pt idx="337">
                  <c:v>37.897200000000005</c:v>
                </c:pt>
                <c:pt idx="338">
                  <c:v>37.887399999999992</c:v>
                </c:pt>
                <c:pt idx="339">
                  <c:v>37.893600000000006</c:v>
                </c:pt>
                <c:pt idx="340">
                  <c:v>37.882800000000003</c:v>
                </c:pt>
                <c:pt idx="341">
                  <c:v>37.907299999999999</c:v>
                </c:pt>
                <c:pt idx="342">
                  <c:v>37.901200000000003</c:v>
                </c:pt>
                <c:pt idx="343">
                  <c:v>37.901400000000002</c:v>
                </c:pt>
                <c:pt idx="344">
                  <c:v>37.894600000000004</c:v>
                </c:pt>
                <c:pt idx="345">
                  <c:v>37.892600000000002</c:v>
                </c:pt>
                <c:pt idx="346">
                  <c:v>37.8977</c:v>
                </c:pt>
                <c:pt idx="347">
                  <c:v>37.907000000000004</c:v>
                </c:pt>
                <c:pt idx="348">
                  <c:v>37.923000000000002</c:v>
                </c:pt>
                <c:pt idx="349">
                  <c:v>37.899300000000011</c:v>
                </c:pt>
                <c:pt idx="350">
                  <c:v>37.894600000000004</c:v>
                </c:pt>
                <c:pt idx="351">
                  <c:v>37.893700000000003</c:v>
                </c:pt>
                <c:pt idx="352">
                  <c:v>37.918800000000005</c:v>
                </c:pt>
                <c:pt idx="353">
                  <c:v>37.900400000000005</c:v>
                </c:pt>
                <c:pt idx="354">
                  <c:v>37.910800000000002</c:v>
                </c:pt>
                <c:pt idx="355">
                  <c:v>37.9084</c:v>
                </c:pt>
                <c:pt idx="356">
                  <c:v>37.9009</c:v>
                </c:pt>
                <c:pt idx="357">
                  <c:v>37.903200000000005</c:v>
                </c:pt>
                <c:pt idx="358">
                  <c:v>37.912800000000004</c:v>
                </c:pt>
                <c:pt idx="359">
                  <c:v>37.896600000000007</c:v>
                </c:pt>
                <c:pt idx="360">
                  <c:v>37.904400000000003</c:v>
                </c:pt>
                <c:pt idx="361">
                  <c:v>37.905500000000011</c:v>
                </c:pt>
                <c:pt idx="362">
                  <c:v>37.886999999999993</c:v>
                </c:pt>
                <c:pt idx="363">
                  <c:v>37.9024</c:v>
                </c:pt>
                <c:pt idx="364">
                  <c:v>37.9133</c:v>
                </c:pt>
                <c:pt idx="365">
                  <c:v>37.900100000000002</c:v>
                </c:pt>
                <c:pt idx="366">
                  <c:v>37.899700000000003</c:v>
                </c:pt>
                <c:pt idx="367">
                  <c:v>37.912800000000004</c:v>
                </c:pt>
                <c:pt idx="368">
                  <c:v>37.895600000000002</c:v>
                </c:pt>
                <c:pt idx="369">
                  <c:v>37.896000000000001</c:v>
                </c:pt>
                <c:pt idx="370">
                  <c:v>37.895700000000012</c:v>
                </c:pt>
                <c:pt idx="371">
                  <c:v>37.894800000000004</c:v>
                </c:pt>
                <c:pt idx="372">
                  <c:v>37.896700000000003</c:v>
                </c:pt>
                <c:pt idx="373">
                  <c:v>37.9236</c:v>
                </c:pt>
                <c:pt idx="374">
                  <c:v>37.906100000000002</c:v>
                </c:pt>
                <c:pt idx="375">
                  <c:v>37.8964</c:v>
                </c:pt>
                <c:pt idx="376">
                  <c:v>37.896500000000003</c:v>
                </c:pt>
                <c:pt idx="377">
                  <c:v>37.8964</c:v>
                </c:pt>
                <c:pt idx="378">
                  <c:v>37.901499999999999</c:v>
                </c:pt>
                <c:pt idx="379">
                  <c:v>37.905800000000006</c:v>
                </c:pt>
                <c:pt idx="380">
                  <c:v>37.896300000000011</c:v>
                </c:pt>
                <c:pt idx="381">
                  <c:v>37.890800000000006</c:v>
                </c:pt>
                <c:pt idx="382">
                  <c:v>37.898700000000012</c:v>
                </c:pt>
                <c:pt idx="383">
                  <c:v>37.902500000000003</c:v>
                </c:pt>
                <c:pt idx="384">
                  <c:v>37.901299999999999</c:v>
                </c:pt>
                <c:pt idx="385">
                  <c:v>37.896300000000011</c:v>
                </c:pt>
                <c:pt idx="386">
                  <c:v>37.904899999999998</c:v>
                </c:pt>
                <c:pt idx="387">
                  <c:v>37.922900000000013</c:v>
                </c:pt>
                <c:pt idx="388">
                  <c:v>37.892800000000001</c:v>
                </c:pt>
                <c:pt idx="389">
                  <c:v>37.910299999999999</c:v>
                </c:pt>
                <c:pt idx="390">
                  <c:v>37.906500000000001</c:v>
                </c:pt>
                <c:pt idx="391">
                  <c:v>37.915900000000001</c:v>
                </c:pt>
                <c:pt idx="392">
                  <c:v>37.913499999999999</c:v>
                </c:pt>
                <c:pt idx="393">
                  <c:v>37.891400000000004</c:v>
                </c:pt>
                <c:pt idx="394">
                  <c:v>37.891800000000003</c:v>
                </c:pt>
                <c:pt idx="395">
                  <c:v>37.904499999999999</c:v>
                </c:pt>
                <c:pt idx="396">
                  <c:v>37.907800000000002</c:v>
                </c:pt>
                <c:pt idx="397">
                  <c:v>37.901000000000003</c:v>
                </c:pt>
                <c:pt idx="398">
                  <c:v>37.895900000000012</c:v>
                </c:pt>
                <c:pt idx="399">
                  <c:v>37.892500000000013</c:v>
                </c:pt>
                <c:pt idx="400">
                  <c:v>37.886400000000002</c:v>
                </c:pt>
                <c:pt idx="401">
                  <c:v>37.911499999999997</c:v>
                </c:pt>
                <c:pt idx="402">
                  <c:v>37.900200000000005</c:v>
                </c:pt>
                <c:pt idx="403">
                  <c:v>37.914399999999993</c:v>
                </c:pt>
                <c:pt idx="404">
                  <c:v>37.899000000000001</c:v>
                </c:pt>
                <c:pt idx="405">
                  <c:v>37.899800000000006</c:v>
                </c:pt>
                <c:pt idx="406">
                  <c:v>37.903600000000004</c:v>
                </c:pt>
                <c:pt idx="407">
                  <c:v>37.894000000000005</c:v>
                </c:pt>
                <c:pt idx="408">
                  <c:v>37.9009</c:v>
                </c:pt>
                <c:pt idx="409">
                  <c:v>37.897300000000001</c:v>
                </c:pt>
                <c:pt idx="410">
                  <c:v>37.8934</c:v>
                </c:pt>
                <c:pt idx="411">
                  <c:v>37.908900000000003</c:v>
                </c:pt>
                <c:pt idx="412">
                  <c:v>37.906700000000001</c:v>
                </c:pt>
                <c:pt idx="413">
                  <c:v>37.894200000000005</c:v>
                </c:pt>
                <c:pt idx="414">
                  <c:v>37.893100000000011</c:v>
                </c:pt>
                <c:pt idx="415">
                  <c:v>37.9024</c:v>
                </c:pt>
                <c:pt idx="416">
                  <c:v>37.9086</c:v>
                </c:pt>
                <c:pt idx="417">
                  <c:v>37.904499999999999</c:v>
                </c:pt>
                <c:pt idx="418">
                  <c:v>37.917899999999996</c:v>
                </c:pt>
                <c:pt idx="419">
                  <c:v>37.893100000000011</c:v>
                </c:pt>
                <c:pt idx="420">
                  <c:v>37.910299999999999</c:v>
                </c:pt>
                <c:pt idx="421">
                  <c:v>37.908300000000011</c:v>
                </c:pt>
                <c:pt idx="422">
                  <c:v>37.9084</c:v>
                </c:pt>
                <c:pt idx="423">
                  <c:v>37.9099</c:v>
                </c:pt>
                <c:pt idx="424">
                  <c:v>37.902500000000003</c:v>
                </c:pt>
                <c:pt idx="425">
                  <c:v>37.901400000000002</c:v>
                </c:pt>
                <c:pt idx="426">
                  <c:v>37.911699999999996</c:v>
                </c:pt>
                <c:pt idx="427">
                  <c:v>37.909600000000005</c:v>
                </c:pt>
                <c:pt idx="428">
                  <c:v>37.8949</c:v>
                </c:pt>
                <c:pt idx="429">
                  <c:v>37.909800000000004</c:v>
                </c:pt>
                <c:pt idx="430">
                  <c:v>37.9011</c:v>
                </c:pt>
                <c:pt idx="431">
                  <c:v>37.8949</c:v>
                </c:pt>
                <c:pt idx="432">
                  <c:v>37.9009</c:v>
                </c:pt>
                <c:pt idx="433">
                  <c:v>37.892800000000001</c:v>
                </c:pt>
                <c:pt idx="434">
                  <c:v>37.906800000000004</c:v>
                </c:pt>
                <c:pt idx="435">
                  <c:v>37.908800000000006</c:v>
                </c:pt>
                <c:pt idx="436">
                  <c:v>37.924800000000005</c:v>
                </c:pt>
                <c:pt idx="437">
                  <c:v>37.891200000000005</c:v>
                </c:pt>
                <c:pt idx="438">
                  <c:v>37.9101</c:v>
                </c:pt>
                <c:pt idx="439">
                  <c:v>37.896600000000007</c:v>
                </c:pt>
                <c:pt idx="440">
                  <c:v>37.904200000000003</c:v>
                </c:pt>
                <c:pt idx="441">
                  <c:v>37.8977</c:v>
                </c:pt>
                <c:pt idx="442">
                  <c:v>37.910899999999998</c:v>
                </c:pt>
                <c:pt idx="443">
                  <c:v>37.903300000000002</c:v>
                </c:pt>
                <c:pt idx="444">
                  <c:v>37.901899999999998</c:v>
                </c:pt>
                <c:pt idx="445">
                  <c:v>37.8947</c:v>
                </c:pt>
                <c:pt idx="446">
                  <c:v>37.889200000000002</c:v>
                </c:pt>
                <c:pt idx="447">
                  <c:v>37.900800000000004</c:v>
                </c:pt>
                <c:pt idx="448">
                  <c:v>37.888100000000001</c:v>
                </c:pt>
                <c:pt idx="449">
                  <c:v>37.896000000000001</c:v>
                </c:pt>
                <c:pt idx="450">
                  <c:v>37.895000000000003</c:v>
                </c:pt>
                <c:pt idx="451">
                  <c:v>37.889600000000002</c:v>
                </c:pt>
                <c:pt idx="452">
                  <c:v>37.900500000000001</c:v>
                </c:pt>
                <c:pt idx="453">
                  <c:v>37.906200000000005</c:v>
                </c:pt>
                <c:pt idx="454">
                  <c:v>37.890600000000006</c:v>
                </c:pt>
                <c:pt idx="455">
                  <c:v>37.898200000000003</c:v>
                </c:pt>
                <c:pt idx="456">
                  <c:v>37.908300000000011</c:v>
                </c:pt>
                <c:pt idx="457">
                  <c:v>37.894000000000005</c:v>
                </c:pt>
                <c:pt idx="458">
                  <c:v>37.925300000000043</c:v>
                </c:pt>
                <c:pt idx="459">
                  <c:v>37.898100000000042</c:v>
                </c:pt>
                <c:pt idx="460">
                  <c:v>37.909800000000004</c:v>
                </c:pt>
                <c:pt idx="461">
                  <c:v>37.906000000000006</c:v>
                </c:pt>
                <c:pt idx="462">
                  <c:v>37.8902</c:v>
                </c:pt>
                <c:pt idx="463">
                  <c:v>37.8947</c:v>
                </c:pt>
                <c:pt idx="464">
                  <c:v>37.898700000000012</c:v>
                </c:pt>
                <c:pt idx="465">
                  <c:v>37.898700000000012</c:v>
                </c:pt>
                <c:pt idx="466">
                  <c:v>37.902300000000011</c:v>
                </c:pt>
                <c:pt idx="467">
                  <c:v>37.902100000000011</c:v>
                </c:pt>
                <c:pt idx="468">
                  <c:v>37.898300000000013</c:v>
                </c:pt>
                <c:pt idx="469">
                  <c:v>37.893700000000003</c:v>
                </c:pt>
                <c:pt idx="470">
                  <c:v>37.892400000000002</c:v>
                </c:pt>
                <c:pt idx="471">
                  <c:v>37.909800000000004</c:v>
                </c:pt>
                <c:pt idx="472">
                  <c:v>37.9026</c:v>
                </c:pt>
                <c:pt idx="473">
                  <c:v>37.898200000000003</c:v>
                </c:pt>
                <c:pt idx="474">
                  <c:v>37.902100000000011</c:v>
                </c:pt>
                <c:pt idx="475">
                  <c:v>37.896800000000006</c:v>
                </c:pt>
                <c:pt idx="476">
                  <c:v>37.901600000000002</c:v>
                </c:pt>
                <c:pt idx="477">
                  <c:v>37.9069</c:v>
                </c:pt>
                <c:pt idx="478">
                  <c:v>37.926900000000003</c:v>
                </c:pt>
                <c:pt idx="479">
                  <c:v>37.897000000000006</c:v>
                </c:pt>
                <c:pt idx="480">
                  <c:v>37.891200000000005</c:v>
                </c:pt>
                <c:pt idx="481">
                  <c:v>37.904899999999998</c:v>
                </c:pt>
                <c:pt idx="482">
                  <c:v>37.909200000000006</c:v>
                </c:pt>
                <c:pt idx="483">
                  <c:v>37.897500000000001</c:v>
                </c:pt>
                <c:pt idx="484">
                  <c:v>37.907800000000002</c:v>
                </c:pt>
                <c:pt idx="485">
                  <c:v>37.908800000000006</c:v>
                </c:pt>
                <c:pt idx="486">
                  <c:v>37.895900000000012</c:v>
                </c:pt>
                <c:pt idx="487">
                  <c:v>37.900100000000002</c:v>
                </c:pt>
                <c:pt idx="488">
                  <c:v>37.908300000000011</c:v>
                </c:pt>
                <c:pt idx="489">
                  <c:v>37.899500000000003</c:v>
                </c:pt>
                <c:pt idx="490">
                  <c:v>37.900800000000004</c:v>
                </c:pt>
                <c:pt idx="491">
                  <c:v>37.9208</c:v>
                </c:pt>
                <c:pt idx="492">
                  <c:v>37.8996</c:v>
                </c:pt>
                <c:pt idx="493">
                  <c:v>37.893300000000011</c:v>
                </c:pt>
                <c:pt idx="494">
                  <c:v>37.9041</c:v>
                </c:pt>
                <c:pt idx="495">
                  <c:v>37.903700000000001</c:v>
                </c:pt>
                <c:pt idx="496">
                  <c:v>37.901000000000003</c:v>
                </c:pt>
                <c:pt idx="497">
                  <c:v>37.9086</c:v>
                </c:pt>
                <c:pt idx="498">
                  <c:v>37.902300000000011</c:v>
                </c:pt>
                <c:pt idx="499">
                  <c:v>37.899500000000003</c:v>
                </c:pt>
              </c:numCache>
            </c:numRef>
          </c:yVal>
        </c:ser>
        <c:ser>
          <c:idx val="2"/>
          <c:order val="5"/>
          <c:tx>
            <c:v>1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4_May97'!$F$3:$F$65</c:f>
              <c:numCache>
                <c:formatCode>General</c:formatCode>
                <c:ptCount val="63"/>
                <c:pt idx="0">
                  <c:v>-76.040555999999995</c:v>
                </c:pt>
                <c:pt idx="1">
                  <c:v>-76.040555999999995</c:v>
                </c:pt>
                <c:pt idx="2">
                  <c:v>-76.040555999999995</c:v>
                </c:pt>
                <c:pt idx="3">
                  <c:v>-76.040555999999995</c:v>
                </c:pt>
                <c:pt idx="4">
                  <c:v>-76.040555999999995</c:v>
                </c:pt>
                <c:pt idx="5">
                  <c:v>-76.040555999999995</c:v>
                </c:pt>
                <c:pt idx="6">
                  <c:v>-76.040555999999995</c:v>
                </c:pt>
                <c:pt idx="7">
                  <c:v>-76.040555999999995</c:v>
                </c:pt>
                <c:pt idx="8">
                  <c:v>-76.040555999999995</c:v>
                </c:pt>
                <c:pt idx="9">
                  <c:v>-76.040555999999995</c:v>
                </c:pt>
                <c:pt idx="10">
                  <c:v>-76.040555999999995</c:v>
                </c:pt>
                <c:pt idx="11">
                  <c:v>-76.040555999999995</c:v>
                </c:pt>
                <c:pt idx="12">
                  <c:v>-76.040555999999995</c:v>
                </c:pt>
                <c:pt idx="13">
                  <c:v>-76.040555999999995</c:v>
                </c:pt>
                <c:pt idx="14">
                  <c:v>-76.040555999999995</c:v>
                </c:pt>
                <c:pt idx="15">
                  <c:v>-76.040555999999995</c:v>
                </c:pt>
                <c:pt idx="16">
                  <c:v>-76.040555999999995</c:v>
                </c:pt>
                <c:pt idx="17">
                  <c:v>-76.040555999999995</c:v>
                </c:pt>
                <c:pt idx="18">
                  <c:v>-76.040555999999995</c:v>
                </c:pt>
                <c:pt idx="19">
                  <c:v>-76.040555999999995</c:v>
                </c:pt>
                <c:pt idx="20">
                  <c:v>-76.040555999999995</c:v>
                </c:pt>
                <c:pt idx="21">
                  <c:v>-76.040555999999995</c:v>
                </c:pt>
                <c:pt idx="22">
                  <c:v>-76.040555999999995</c:v>
                </c:pt>
                <c:pt idx="23">
                  <c:v>-76.040555999999995</c:v>
                </c:pt>
                <c:pt idx="24">
                  <c:v>-76.040555999999995</c:v>
                </c:pt>
                <c:pt idx="25">
                  <c:v>-76.040555999999995</c:v>
                </c:pt>
                <c:pt idx="26">
                  <c:v>-76.040555999999995</c:v>
                </c:pt>
                <c:pt idx="27">
                  <c:v>-76.040555999999995</c:v>
                </c:pt>
                <c:pt idx="28">
                  <c:v>-76.040555999999995</c:v>
                </c:pt>
                <c:pt idx="29">
                  <c:v>-76.040555999999995</c:v>
                </c:pt>
                <c:pt idx="30">
                  <c:v>-76.040555999999995</c:v>
                </c:pt>
                <c:pt idx="31">
                  <c:v>-76.040555999999995</c:v>
                </c:pt>
                <c:pt idx="32">
                  <c:v>-76.040555999999995</c:v>
                </c:pt>
                <c:pt idx="33">
                  <c:v>-76.040555999999995</c:v>
                </c:pt>
                <c:pt idx="34">
                  <c:v>-76.040555999999995</c:v>
                </c:pt>
                <c:pt idx="35">
                  <c:v>-76.040555999999995</c:v>
                </c:pt>
                <c:pt idx="36">
                  <c:v>-76.040555999999995</c:v>
                </c:pt>
                <c:pt idx="37">
                  <c:v>-76.040555999999995</c:v>
                </c:pt>
                <c:pt idx="38">
                  <c:v>-76.040555999999995</c:v>
                </c:pt>
                <c:pt idx="39">
                  <c:v>-76.040555999999995</c:v>
                </c:pt>
                <c:pt idx="40">
                  <c:v>-76.040555999999995</c:v>
                </c:pt>
                <c:pt idx="41">
                  <c:v>-76.040555999999995</c:v>
                </c:pt>
                <c:pt idx="42">
                  <c:v>-76.040555999999995</c:v>
                </c:pt>
                <c:pt idx="43">
                  <c:v>-76.040555999999995</c:v>
                </c:pt>
                <c:pt idx="44">
                  <c:v>-76.040555999999995</c:v>
                </c:pt>
                <c:pt idx="45">
                  <c:v>-76.040555999999995</c:v>
                </c:pt>
                <c:pt idx="46">
                  <c:v>-76.040555999999995</c:v>
                </c:pt>
                <c:pt idx="47">
                  <c:v>-76.040555999999995</c:v>
                </c:pt>
                <c:pt idx="48">
                  <c:v>-76.040555999999995</c:v>
                </c:pt>
                <c:pt idx="49">
                  <c:v>-76.040555999999995</c:v>
                </c:pt>
                <c:pt idx="50">
                  <c:v>-76.040555999999995</c:v>
                </c:pt>
                <c:pt idx="51">
                  <c:v>-76.040555999999995</c:v>
                </c:pt>
                <c:pt idx="52">
                  <c:v>-76.040555999999995</c:v>
                </c:pt>
                <c:pt idx="53">
                  <c:v>-76.040555999999995</c:v>
                </c:pt>
                <c:pt idx="54">
                  <c:v>-76.040555999999995</c:v>
                </c:pt>
                <c:pt idx="55">
                  <c:v>-76.040555999999995</c:v>
                </c:pt>
                <c:pt idx="56">
                  <c:v>-76.040555999999995</c:v>
                </c:pt>
                <c:pt idx="57">
                  <c:v>-76.040555999999995</c:v>
                </c:pt>
                <c:pt idx="58">
                  <c:v>-76.040555999999995</c:v>
                </c:pt>
                <c:pt idx="59">
                  <c:v>-76.040555999999995</c:v>
                </c:pt>
                <c:pt idx="60">
                  <c:v>-76.040555999999995</c:v>
                </c:pt>
                <c:pt idx="61">
                  <c:v>-76.040555999999995</c:v>
                </c:pt>
                <c:pt idx="62">
                  <c:v>-76.040555999999995</c:v>
                </c:pt>
              </c:numCache>
            </c:numRef>
          </c:xVal>
          <c:yVal>
            <c:numRef>
              <c:f>'C:\Users\Dale\Dropbox\LTRANS SEED\Tangier\sim3_may1997\[Sim 3_2.25.2013.xlsx]day 4_May97'!$G$3:$G$114</c:f>
              <c:numCache>
                <c:formatCode>General</c:formatCode>
                <c:ptCount val="112"/>
                <c:pt idx="0">
                  <c:v>37.913960999999993</c:v>
                </c:pt>
                <c:pt idx="1">
                  <c:v>37.913960999999993</c:v>
                </c:pt>
                <c:pt idx="2">
                  <c:v>37.913960999999993</c:v>
                </c:pt>
                <c:pt idx="3">
                  <c:v>37.913960999999993</c:v>
                </c:pt>
                <c:pt idx="4">
                  <c:v>37.913960999999993</c:v>
                </c:pt>
                <c:pt idx="5">
                  <c:v>37.913960999999993</c:v>
                </c:pt>
                <c:pt idx="6">
                  <c:v>37.913960999999993</c:v>
                </c:pt>
                <c:pt idx="7">
                  <c:v>37.913960999999993</c:v>
                </c:pt>
                <c:pt idx="8">
                  <c:v>37.913960999999993</c:v>
                </c:pt>
                <c:pt idx="9">
                  <c:v>37.913960999999993</c:v>
                </c:pt>
                <c:pt idx="10">
                  <c:v>37.913960999999993</c:v>
                </c:pt>
                <c:pt idx="11">
                  <c:v>37.913960999999993</c:v>
                </c:pt>
                <c:pt idx="12">
                  <c:v>37.913960999999993</c:v>
                </c:pt>
                <c:pt idx="13">
                  <c:v>37.913960999999993</c:v>
                </c:pt>
                <c:pt idx="14">
                  <c:v>37.913960999999993</c:v>
                </c:pt>
                <c:pt idx="15">
                  <c:v>37.913960999999993</c:v>
                </c:pt>
                <c:pt idx="16">
                  <c:v>37.913960999999993</c:v>
                </c:pt>
                <c:pt idx="17">
                  <c:v>37.913960999999993</c:v>
                </c:pt>
                <c:pt idx="18">
                  <c:v>37.913960999999993</c:v>
                </c:pt>
                <c:pt idx="19">
                  <c:v>37.913960999999993</c:v>
                </c:pt>
                <c:pt idx="20">
                  <c:v>37.913960999999993</c:v>
                </c:pt>
                <c:pt idx="21">
                  <c:v>37.913960999999993</c:v>
                </c:pt>
                <c:pt idx="22">
                  <c:v>37.913960999999993</c:v>
                </c:pt>
                <c:pt idx="23">
                  <c:v>37.913960999999993</c:v>
                </c:pt>
                <c:pt idx="24">
                  <c:v>37.913960999999993</c:v>
                </c:pt>
                <c:pt idx="25">
                  <c:v>37.913960999999993</c:v>
                </c:pt>
                <c:pt idx="26">
                  <c:v>37.913960999999993</c:v>
                </c:pt>
                <c:pt idx="27">
                  <c:v>37.913960999999993</c:v>
                </c:pt>
                <c:pt idx="28">
                  <c:v>37.913960999999993</c:v>
                </c:pt>
                <c:pt idx="29">
                  <c:v>37.913960999999993</c:v>
                </c:pt>
                <c:pt idx="30">
                  <c:v>37.913960999999993</c:v>
                </c:pt>
                <c:pt idx="31">
                  <c:v>37.913960999999993</c:v>
                </c:pt>
                <c:pt idx="32">
                  <c:v>37.913960999999993</c:v>
                </c:pt>
                <c:pt idx="33">
                  <c:v>37.913960999999993</c:v>
                </c:pt>
                <c:pt idx="34">
                  <c:v>37.913960999999993</c:v>
                </c:pt>
                <c:pt idx="35">
                  <c:v>37.913960999999993</c:v>
                </c:pt>
                <c:pt idx="36">
                  <c:v>37.913960999999993</c:v>
                </c:pt>
                <c:pt idx="37">
                  <c:v>37.913960999999993</c:v>
                </c:pt>
                <c:pt idx="38">
                  <c:v>37.913960999999993</c:v>
                </c:pt>
                <c:pt idx="39">
                  <c:v>37.913960999999993</c:v>
                </c:pt>
                <c:pt idx="40">
                  <c:v>37.913960999999993</c:v>
                </c:pt>
                <c:pt idx="41">
                  <c:v>37.913960999999993</c:v>
                </c:pt>
                <c:pt idx="42">
                  <c:v>37.913960999999993</c:v>
                </c:pt>
                <c:pt idx="43">
                  <c:v>37.913960999999993</c:v>
                </c:pt>
                <c:pt idx="44">
                  <c:v>37.913960999999993</c:v>
                </c:pt>
                <c:pt idx="45">
                  <c:v>37.913960999999993</c:v>
                </c:pt>
                <c:pt idx="46">
                  <c:v>37.913960999999993</c:v>
                </c:pt>
                <c:pt idx="47">
                  <c:v>37.913960999999993</c:v>
                </c:pt>
                <c:pt idx="48">
                  <c:v>37.913960999999993</c:v>
                </c:pt>
                <c:pt idx="49">
                  <c:v>37.913960999999993</c:v>
                </c:pt>
                <c:pt idx="50">
                  <c:v>37.913960999999993</c:v>
                </c:pt>
                <c:pt idx="51">
                  <c:v>37.913960999999993</c:v>
                </c:pt>
                <c:pt idx="52">
                  <c:v>37.913960999999993</c:v>
                </c:pt>
                <c:pt idx="53">
                  <c:v>37.913960999999993</c:v>
                </c:pt>
                <c:pt idx="54">
                  <c:v>37.913960999999993</c:v>
                </c:pt>
                <c:pt idx="55">
                  <c:v>37.913960999999993</c:v>
                </c:pt>
                <c:pt idx="56">
                  <c:v>37.913960999999993</c:v>
                </c:pt>
                <c:pt idx="57">
                  <c:v>37.913960999999993</c:v>
                </c:pt>
                <c:pt idx="58">
                  <c:v>37.913960999999993</c:v>
                </c:pt>
                <c:pt idx="59">
                  <c:v>37.913960999999993</c:v>
                </c:pt>
                <c:pt idx="60">
                  <c:v>37.913960999999993</c:v>
                </c:pt>
                <c:pt idx="61">
                  <c:v>37.913960999999993</c:v>
                </c:pt>
                <c:pt idx="62">
                  <c:v>37.913960999999993</c:v>
                </c:pt>
                <c:pt idx="63">
                  <c:v>37.913960999999993</c:v>
                </c:pt>
                <c:pt idx="64">
                  <c:v>37.913960999999993</c:v>
                </c:pt>
                <c:pt idx="65">
                  <c:v>37.913960999999993</c:v>
                </c:pt>
                <c:pt idx="66">
                  <c:v>37.913960999999993</c:v>
                </c:pt>
                <c:pt idx="67">
                  <c:v>37.913960999999993</c:v>
                </c:pt>
                <c:pt idx="68">
                  <c:v>37.913960999999993</c:v>
                </c:pt>
                <c:pt idx="69">
                  <c:v>37.913960999999993</c:v>
                </c:pt>
                <c:pt idx="70">
                  <c:v>37.913960999999993</c:v>
                </c:pt>
                <c:pt idx="71">
                  <c:v>37.913960999999993</c:v>
                </c:pt>
                <c:pt idx="72">
                  <c:v>37.913960999999993</c:v>
                </c:pt>
                <c:pt idx="73">
                  <c:v>37.913960999999993</c:v>
                </c:pt>
                <c:pt idx="74">
                  <c:v>37.913960999999993</c:v>
                </c:pt>
                <c:pt idx="75">
                  <c:v>37.913960999999993</c:v>
                </c:pt>
                <c:pt idx="76">
                  <c:v>37.913960999999993</c:v>
                </c:pt>
                <c:pt idx="77">
                  <c:v>37.913960999999993</c:v>
                </c:pt>
                <c:pt idx="78">
                  <c:v>37.913960999999993</c:v>
                </c:pt>
                <c:pt idx="79">
                  <c:v>37.913960999999993</c:v>
                </c:pt>
                <c:pt idx="80">
                  <c:v>37.913960999999993</c:v>
                </c:pt>
                <c:pt idx="81">
                  <c:v>37.913960999999993</c:v>
                </c:pt>
                <c:pt idx="82">
                  <c:v>37.913960999999993</c:v>
                </c:pt>
                <c:pt idx="83">
                  <c:v>37.913960999999993</c:v>
                </c:pt>
                <c:pt idx="84">
                  <c:v>37.913960999999993</c:v>
                </c:pt>
                <c:pt idx="85">
                  <c:v>37.913960999999993</c:v>
                </c:pt>
                <c:pt idx="86">
                  <c:v>37.913960999999993</c:v>
                </c:pt>
                <c:pt idx="87">
                  <c:v>37.913960999999993</c:v>
                </c:pt>
                <c:pt idx="88">
                  <c:v>37.913960999999993</c:v>
                </c:pt>
                <c:pt idx="89">
                  <c:v>37.913960999999993</c:v>
                </c:pt>
                <c:pt idx="90">
                  <c:v>37.913960999999993</c:v>
                </c:pt>
                <c:pt idx="91">
                  <c:v>37.913960999999993</c:v>
                </c:pt>
                <c:pt idx="92">
                  <c:v>37.913960999999993</c:v>
                </c:pt>
                <c:pt idx="93">
                  <c:v>37.913960999999993</c:v>
                </c:pt>
                <c:pt idx="94">
                  <c:v>37.913960999999993</c:v>
                </c:pt>
                <c:pt idx="95">
                  <c:v>37.913960999999993</c:v>
                </c:pt>
                <c:pt idx="96">
                  <c:v>37.913960999999993</c:v>
                </c:pt>
                <c:pt idx="97">
                  <c:v>37.913960999999993</c:v>
                </c:pt>
                <c:pt idx="98">
                  <c:v>37.913960999999993</c:v>
                </c:pt>
                <c:pt idx="99">
                  <c:v>37.913960999999993</c:v>
                </c:pt>
                <c:pt idx="100">
                  <c:v>37.913960999999993</c:v>
                </c:pt>
                <c:pt idx="101">
                  <c:v>37.913960999999993</c:v>
                </c:pt>
                <c:pt idx="102">
                  <c:v>37.913960999999993</c:v>
                </c:pt>
                <c:pt idx="103">
                  <c:v>37.913960999999993</c:v>
                </c:pt>
                <c:pt idx="104">
                  <c:v>37.913960999999993</c:v>
                </c:pt>
                <c:pt idx="105">
                  <c:v>37.913960999999993</c:v>
                </c:pt>
                <c:pt idx="106">
                  <c:v>37.913960999999993</c:v>
                </c:pt>
                <c:pt idx="107">
                  <c:v>37.913960999999993</c:v>
                </c:pt>
                <c:pt idx="108">
                  <c:v>37.913960999999993</c:v>
                </c:pt>
                <c:pt idx="109">
                  <c:v>37.913960999999993</c:v>
                </c:pt>
                <c:pt idx="110">
                  <c:v>37.913960999999993</c:v>
                </c:pt>
                <c:pt idx="111">
                  <c:v>37.913960999999993</c:v>
                </c:pt>
              </c:numCache>
            </c:numRef>
          </c:yVal>
        </c:ser>
        <c:ser>
          <c:idx val="7"/>
          <c:order val="6"/>
          <c:tx>
            <c:v>2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CC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4_May97'!$F$503:$F$1002</c:f>
              <c:numCache>
                <c:formatCode>General</c:formatCode>
                <c:ptCount val="500"/>
                <c:pt idx="0">
                  <c:v>-76.012175999999982</c:v>
                </c:pt>
                <c:pt idx="1">
                  <c:v>-76.012175999999982</c:v>
                </c:pt>
                <c:pt idx="2">
                  <c:v>-76.012175999999982</c:v>
                </c:pt>
                <c:pt idx="3">
                  <c:v>-76.012175999999982</c:v>
                </c:pt>
                <c:pt idx="4">
                  <c:v>-76.012175999999982</c:v>
                </c:pt>
                <c:pt idx="5">
                  <c:v>-76.012175999999982</c:v>
                </c:pt>
                <c:pt idx="6">
                  <c:v>-76.012175999999982</c:v>
                </c:pt>
                <c:pt idx="7">
                  <c:v>-76.012175999999982</c:v>
                </c:pt>
                <c:pt idx="8">
                  <c:v>-76.012175999999982</c:v>
                </c:pt>
                <c:pt idx="9">
                  <c:v>-76.012175999999982</c:v>
                </c:pt>
                <c:pt idx="10">
                  <c:v>-76.012175999999982</c:v>
                </c:pt>
                <c:pt idx="11">
                  <c:v>-76.012175999999982</c:v>
                </c:pt>
                <c:pt idx="12">
                  <c:v>-76.012175999999982</c:v>
                </c:pt>
                <c:pt idx="13">
                  <c:v>-76.012175999999982</c:v>
                </c:pt>
                <c:pt idx="14">
                  <c:v>-76.012175999999982</c:v>
                </c:pt>
                <c:pt idx="15">
                  <c:v>-76.012175999999982</c:v>
                </c:pt>
                <c:pt idx="16">
                  <c:v>-76.012175999999982</c:v>
                </c:pt>
                <c:pt idx="17">
                  <c:v>-76.012175999999982</c:v>
                </c:pt>
                <c:pt idx="18">
                  <c:v>-76.012175999999982</c:v>
                </c:pt>
                <c:pt idx="19">
                  <c:v>-76.012175999999982</c:v>
                </c:pt>
                <c:pt idx="20">
                  <c:v>-76.012175999999982</c:v>
                </c:pt>
                <c:pt idx="21">
                  <c:v>-76.012175999999982</c:v>
                </c:pt>
                <c:pt idx="22">
                  <c:v>-76.012175999999982</c:v>
                </c:pt>
                <c:pt idx="23">
                  <c:v>-76.012175999999982</c:v>
                </c:pt>
                <c:pt idx="24">
                  <c:v>-76.012175999999982</c:v>
                </c:pt>
                <c:pt idx="25">
                  <c:v>-76.012175999999982</c:v>
                </c:pt>
                <c:pt idx="26">
                  <c:v>-76.012175999999982</c:v>
                </c:pt>
                <c:pt idx="27">
                  <c:v>-76.012175999999982</c:v>
                </c:pt>
                <c:pt idx="28">
                  <c:v>-76.012175999999982</c:v>
                </c:pt>
                <c:pt idx="29">
                  <c:v>-76.012175999999982</c:v>
                </c:pt>
                <c:pt idx="30">
                  <c:v>-76.012175999999982</c:v>
                </c:pt>
                <c:pt idx="31">
                  <c:v>-76.012175999999982</c:v>
                </c:pt>
                <c:pt idx="32">
                  <c:v>-76.012175999999982</c:v>
                </c:pt>
                <c:pt idx="33">
                  <c:v>-76.012175999999982</c:v>
                </c:pt>
                <c:pt idx="34">
                  <c:v>-76.012175999999982</c:v>
                </c:pt>
                <c:pt idx="35">
                  <c:v>-76.012175999999982</c:v>
                </c:pt>
                <c:pt idx="36">
                  <c:v>-76.012175999999982</c:v>
                </c:pt>
                <c:pt idx="37">
                  <c:v>-76.012175999999982</c:v>
                </c:pt>
                <c:pt idx="38">
                  <c:v>-76.012175999999982</c:v>
                </c:pt>
                <c:pt idx="39">
                  <c:v>-76.012175999999982</c:v>
                </c:pt>
                <c:pt idx="40">
                  <c:v>-76.012175999999982</c:v>
                </c:pt>
                <c:pt idx="41">
                  <c:v>-76.012175999999982</c:v>
                </c:pt>
                <c:pt idx="42">
                  <c:v>-76.012175999999982</c:v>
                </c:pt>
                <c:pt idx="43">
                  <c:v>-76.012175999999982</c:v>
                </c:pt>
                <c:pt idx="44">
                  <c:v>-76.012175999999982</c:v>
                </c:pt>
                <c:pt idx="45">
                  <c:v>-76.012175999999982</c:v>
                </c:pt>
                <c:pt idx="46">
                  <c:v>-76.012175999999982</c:v>
                </c:pt>
                <c:pt idx="47">
                  <c:v>-76.012175999999982</c:v>
                </c:pt>
                <c:pt idx="48">
                  <c:v>-76.012175999999982</c:v>
                </c:pt>
                <c:pt idx="49">
                  <c:v>-76.012175999999982</c:v>
                </c:pt>
                <c:pt idx="50">
                  <c:v>-76.012175999999982</c:v>
                </c:pt>
                <c:pt idx="51">
                  <c:v>-76.012175999999982</c:v>
                </c:pt>
                <c:pt idx="52">
                  <c:v>-76.012175999999982</c:v>
                </c:pt>
                <c:pt idx="53">
                  <c:v>-76.012175999999982</c:v>
                </c:pt>
                <c:pt idx="54">
                  <c:v>-76.012175999999982</c:v>
                </c:pt>
                <c:pt idx="55">
                  <c:v>-76.012175999999982</c:v>
                </c:pt>
                <c:pt idx="56">
                  <c:v>-76.012175999999982</c:v>
                </c:pt>
                <c:pt idx="57">
                  <c:v>-76.012175999999982</c:v>
                </c:pt>
                <c:pt idx="58">
                  <c:v>-76.012175999999982</c:v>
                </c:pt>
                <c:pt idx="59">
                  <c:v>-76.012175999999982</c:v>
                </c:pt>
                <c:pt idx="60">
                  <c:v>-76.012175999999982</c:v>
                </c:pt>
                <c:pt idx="61">
                  <c:v>-76.012175999999982</c:v>
                </c:pt>
                <c:pt idx="62">
                  <c:v>-76.012175999999982</c:v>
                </c:pt>
                <c:pt idx="63">
                  <c:v>-76.012175999999982</c:v>
                </c:pt>
                <c:pt idx="64">
                  <c:v>-76.012175999999982</c:v>
                </c:pt>
                <c:pt idx="65">
                  <c:v>-76.012175999999982</c:v>
                </c:pt>
                <c:pt idx="66">
                  <c:v>-76.012175999999982</c:v>
                </c:pt>
                <c:pt idx="67">
                  <c:v>-76.012175999999982</c:v>
                </c:pt>
                <c:pt idx="68">
                  <c:v>-76.012175999999982</c:v>
                </c:pt>
                <c:pt idx="69">
                  <c:v>-76.012175999999982</c:v>
                </c:pt>
                <c:pt idx="70">
                  <c:v>-76.012175999999982</c:v>
                </c:pt>
                <c:pt idx="71">
                  <c:v>-76.012175999999982</c:v>
                </c:pt>
                <c:pt idx="72">
                  <c:v>-76.012175999999982</c:v>
                </c:pt>
                <c:pt idx="73">
                  <c:v>-76.012175999999982</c:v>
                </c:pt>
                <c:pt idx="74">
                  <c:v>-76.012175999999982</c:v>
                </c:pt>
                <c:pt idx="75">
                  <c:v>-76.012175999999982</c:v>
                </c:pt>
                <c:pt idx="76">
                  <c:v>-76.012175999999982</c:v>
                </c:pt>
                <c:pt idx="77">
                  <c:v>-76.012175999999982</c:v>
                </c:pt>
                <c:pt idx="78">
                  <c:v>-76.012175999999982</c:v>
                </c:pt>
                <c:pt idx="79">
                  <c:v>-76.012175999999982</c:v>
                </c:pt>
                <c:pt idx="80">
                  <c:v>-76.012175999999982</c:v>
                </c:pt>
                <c:pt idx="81">
                  <c:v>-76.012175999999982</c:v>
                </c:pt>
                <c:pt idx="82">
                  <c:v>-76.012175999999982</c:v>
                </c:pt>
                <c:pt idx="83">
                  <c:v>-76.012175999999982</c:v>
                </c:pt>
                <c:pt idx="84">
                  <c:v>-76.012175999999982</c:v>
                </c:pt>
                <c:pt idx="85">
                  <c:v>-76.012175999999982</c:v>
                </c:pt>
                <c:pt idx="86">
                  <c:v>-76.012175999999982</c:v>
                </c:pt>
                <c:pt idx="87">
                  <c:v>-76.012175999999982</c:v>
                </c:pt>
                <c:pt idx="88">
                  <c:v>-76.012175999999982</c:v>
                </c:pt>
                <c:pt idx="89">
                  <c:v>-76.012175999999982</c:v>
                </c:pt>
                <c:pt idx="90">
                  <c:v>-76.012175999999982</c:v>
                </c:pt>
                <c:pt idx="91">
                  <c:v>-76.012175999999982</c:v>
                </c:pt>
                <c:pt idx="92">
                  <c:v>-76.012175999999982</c:v>
                </c:pt>
                <c:pt idx="93">
                  <c:v>-76.012175999999982</c:v>
                </c:pt>
                <c:pt idx="94">
                  <c:v>-76.012175999999982</c:v>
                </c:pt>
                <c:pt idx="95">
                  <c:v>-76.012175999999982</c:v>
                </c:pt>
                <c:pt idx="96">
                  <c:v>-76.012175999999982</c:v>
                </c:pt>
                <c:pt idx="97">
                  <c:v>-76.012175999999982</c:v>
                </c:pt>
                <c:pt idx="98">
                  <c:v>-76.012175999999982</c:v>
                </c:pt>
                <c:pt idx="99">
                  <c:v>-76.012175999999982</c:v>
                </c:pt>
                <c:pt idx="100">
                  <c:v>-76.012175999999982</c:v>
                </c:pt>
                <c:pt idx="101">
                  <c:v>-76.012175999999982</c:v>
                </c:pt>
                <c:pt idx="102">
                  <c:v>-76.012175999999982</c:v>
                </c:pt>
                <c:pt idx="103">
                  <c:v>-76.012175999999982</c:v>
                </c:pt>
                <c:pt idx="104">
                  <c:v>-76.012175999999982</c:v>
                </c:pt>
                <c:pt idx="105">
                  <c:v>-76.012175999999982</c:v>
                </c:pt>
                <c:pt idx="106">
                  <c:v>-76.012175999999982</c:v>
                </c:pt>
                <c:pt idx="107">
                  <c:v>-76.012175999999982</c:v>
                </c:pt>
                <c:pt idx="108">
                  <c:v>-76.012175999999982</c:v>
                </c:pt>
                <c:pt idx="109">
                  <c:v>-76.012175999999982</c:v>
                </c:pt>
                <c:pt idx="110">
                  <c:v>-76.012175999999982</c:v>
                </c:pt>
                <c:pt idx="111">
                  <c:v>-76.012175999999982</c:v>
                </c:pt>
                <c:pt idx="112">
                  <c:v>-76.012175999999982</c:v>
                </c:pt>
                <c:pt idx="113">
                  <c:v>-76.012175999999982</c:v>
                </c:pt>
                <c:pt idx="114">
                  <c:v>-76.012175999999982</c:v>
                </c:pt>
                <c:pt idx="115">
                  <c:v>-76.012175999999982</c:v>
                </c:pt>
                <c:pt idx="116">
                  <c:v>-76.012175999999982</c:v>
                </c:pt>
                <c:pt idx="117">
                  <c:v>-76.012175999999982</c:v>
                </c:pt>
                <c:pt idx="118">
                  <c:v>-76.012175999999982</c:v>
                </c:pt>
                <c:pt idx="119">
                  <c:v>-76.012175999999982</c:v>
                </c:pt>
                <c:pt idx="120">
                  <c:v>-76.012175999999982</c:v>
                </c:pt>
                <c:pt idx="121">
                  <c:v>-76.012175999999982</c:v>
                </c:pt>
                <c:pt idx="122">
                  <c:v>-76.012175999999982</c:v>
                </c:pt>
                <c:pt idx="123">
                  <c:v>-76.012175999999982</c:v>
                </c:pt>
                <c:pt idx="124">
                  <c:v>-76.012175999999982</c:v>
                </c:pt>
                <c:pt idx="125">
                  <c:v>-76.012175999999982</c:v>
                </c:pt>
                <c:pt idx="126">
                  <c:v>-76.012175999999982</c:v>
                </c:pt>
                <c:pt idx="127">
                  <c:v>-76.012175999999982</c:v>
                </c:pt>
                <c:pt idx="128">
                  <c:v>-76.012175999999982</c:v>
                </c:pt>
                <c:pt idx="129">
                  <c:v>-76.012175999999982</c:v>
                </c:pt>
                <c:pt idx="130">
                  <c:v>-76.012175999999982</c:v>
                </c:pt>
                <c:pt idx="131">
                  <c:v>-76.012175999999982</c:v>
                </c:pt>
                <c:pt idx="132">
                  <c:v>-76.012175999999982</c:v>
                </c:pt>
                <c:pt idx="133">
                  <c:v>-76.012175999999982</c:v>
                </c:pt>
                <c:pt idx="134">
                  <c:v>-76.012175999999982</c:v>
                </c:pt>
                <c:pt idx="135">
                  <c:v>-76.012175999999982</c:v>
                </c:pt>
                <c:pt idx="136">
                  <c:v>-76.012175999999982</c:v>
                </c:pt>
                <c:pt idx="137">
                  <c:v>-76.012175999999982</c:v>
                </c:pt>
                <c:pt idx="138">
                  <c:v>-76.012175999999982</c:v>
                </c:pt>
                <c:pt idx="139">
                  <c:v>-76.012175999999982</c:v>
                </c:pt>
                <c:pt idx="140">
                  <c:v>-76.012175999999982</c:v>
                </c:pt>
                <c:pt idx="141">
                  <c:v>-76.012175999999982</c:v>
                </c:pt>
                <c:pt idx="142">
                  <c:v>-76.012175999999982</c:v>
                </c:pt>
                <c:pt idx="143">
                  <c:v>-76.012175999999982</c:v>
                </c:pt>
                <c:pt idx="144">
                  <c:v>-76.012175999999982</c:v>
                </c:pt>
                <c:pt idx="145">
                  <c:v>-76.012175999999982</c:v>
                </c:pt>
                <c:pt idx="146">
                  <c:v>-76.012175999999982</c:v>
                </c:pt>
                <c:pt idx="147">
                  <c:v>-76.012175999999982</c:v>
                </c:pt>
                <c:pt idx="148">
                  <c:v>-76.012175999999982</c:v>
                </c:pt>
                <c:pt idx="149">
                  <c:v>-76.012175999999982</c:v>
                </c:pt>
                <c:pt idx="150">
                  <c:v>-76.012175999999982</c:v>
                </c:pt>
                <c:pt idx="151">
                  <c:v>-76.012175999999982</c:v>
                </c:pt>
                <c:pt idx="152">
                  <c:v>-76.012175999999982</c:v>
                </c:pt>
                <c:pt idx="153">
                  <c:v>-76.012175999999982</c:v>
                </c:pt>
                <c:pt idx="154">
                  <c:v>-76.012175999999982</c:v>
                </c:pt>
                <c:pt idx="155">
                  <c:v>-76.012175999999982</c:v>
                </c:pt>
                <c:pt idx="156">
                  <c:v>-76.012175999999982</c:v>
                </c:pt>
                <c:pt idx="157">
                  <c:v>-76.012175999999982</c:v>
                </c:pt>
                <c:pt idx="158">
                  <c:v>-76.012175999999982</c:v>
                </c:pt>
                <c:pt idx="159">
                  <c:v>-76.012175999999982</c:v>
                </c:pt>
                <c:pt idx="160">
                  <c:v>-76.012175999999982</c:v>
                </c:pt>
                <c:pt idx="161">
                  <c:v>-76.012175999999982</c:v>
                </c:pt>
                <c:pt idx="162">
                  <c:v>-76.012175999999982</c:v>
                </c:pt>
                <c:pt idx="163">
                  <c:v>-76.012175999999982</c:v>
                </c:pt>
                <c:pt idx="164">
                  <c:v>-76.012175999999982</c:v>
                </c:pt>
                <c:pt idx="165">
                  <c:v>-76.012175999999982</c:v>
                </c:pt>
                <c:pt idx="166">
                  <c:v>-76.012175999999982</c:v>
                </c:pt>
                <c:pt idx="167">
                  <c:v>-76.012175999999982</c:v>
                </c:pt>
                <c:pt idx="168">
                  <c:v>-76.012175999999982</c:v>
                </c:pt>
                <c:pt idx="169">
                  <c:v>-76.012175999999982</c:v>
                </c:pt>
                <c:pt idx="170">
                  <c:v>-76.012175999999982</c:v>
                </c:pt>
                <c:pt idx="171">
                  <c:v>-76.012175999999982</c:v>
                </c:pt>
                <c:pt idx="172">
                  <c:v>-76.012175999999982</c:v>
                </c:pt>
                <c:pt idx="173">
                  <c:v>-76.012175999999982</c:v>
                </c:pt>
                <c:pt idx="174">
                  <c:v>-76.012175999999982</c:v>
                </c:pt>
                <c:pt idx="175">
                  <c:v>-76.012175999999982</c:v>
                </c:pt>
                <c:pt idx="176">
                  <c:v>-76.012175999999982</c:v>
                </c:pt>
                <c:pt idx="177">
                  <c:v>-76.012175999999982</c:v>
                </c:pt>
                <c:pt idx="178">
                  <c:v>-76.012175999999982</c:v>
                </c:pt>
                <c:pt idx="179">
                  <c:v>-76.012175999999982</c:v>
                </c:pt>
                <c:pt idx="180">
                  <c:v>-76.012175999999982</c:v>
                </c:pt>
                <c:pt idx="181">
                  <c:v>-76.012175999999982</c:v>
                </c:pt>
                <c:pt idx="182">
                  <c:v>-76.012175999999982</c:v>
                </c:pt>
                <c:pt idx="183">
                  <c:v>-76.012175999999982</c:v>
                </c:pt>
                <c:pt idx="184">
                  <c:v>-76.012175999999982</c:v>
                </c:pt>
                <c:pt idx="185">
                  <c:v>-76.012175999999982</c:v>
                </c:pt>
                <c:pt idx="186">
                  <c:v>-76.012175999999982</c:v>
                </c:pt>
                <c:pt idx="187">
                  <c:v>-76.012175999999982</c:v>
                </c:pt>
                <c:pt idx="188">
                  <c:v>-76.012175999999982</c:v>
                </c:pt>
                <c:pt idx="189">
                  <c:v>-76.012175999999982</c:v>
                </c:pt>
                <c:pt idx="190">
                  <c:v>-76.012175999999982</c:v>
                </c:pt>
                <c:pt idx="191">
                  <c:v>-76.012175999999982</c:v>
                </c:pt>
                <c:pt idx="192">
                  <c:v>-76.012175999999982</c:v>
                </c:pt>
                <c:pt idx="193">
                  <c:v>-76.012175999999982</c:v>
                </c:pt>
                <c:pt idx="194">
                  <c:v>-76.012175999999982</c:v>
                </c:pt>
                <c:pt idx="195">
                  <c:v>-76.012175999999982</c:v>
                </c:pt>
                <c:pt idx="196">
                  <c:v>-76.012175999999982</c:v>
                </c:pt>
                <c:pt idx="197">
                  <c:v>-76.012175999999982</c:v>
                </c:pt>
                <c:pt idx="198">
                  <c:v>-76.012175999999982</c:v>
                </c:pt>
                <c:pt idx="199">
                  <c:v>-76.012175999999982</c:v>
                </c:pt>
                <c:pt idx="200">
                  <c:v>-76.012175999999982</c:v>
                </c:pt>
                <c:pt idx="201">
                  <c:v>-76.012175999999982</c:v>
                </c:pt>
                <c:pt idx="202">
                  <c:v>-76.012175999999982</c:v>
                </c:pt>
                <c:pt idx="203">
                  <c:v>-76.012175999999982</c:v>
                </c:pt>
                <c:pt idx="204">
                  <c:v>-76.012175999999982</c:v>
                </c:pt>
                <c:pt idx="205">
                  <c:v>-76.012175999999982</c:v>
                </c:pt>
                <c:pt idx="206">
                  <c:v>-76.012175999999982</c:v>
                </c:pt>
                <c:pt idx="207">
                  <c:v>-76.012175999999982</c:v>
                </c:pt>
                <c:pt idx="208">
                  <c:v>-76.012175999999982</c:v>
                </c:pt>
                <c:pt idx="209">
                  <c:v>-76.012175999999982</c:v>
                </c:pt>
                <c:pt idx="210">
                  <c:v>-76.012175999999982</c:v>
                </c:pt>
                <c:pt idx="211">
                  <c:v>-76.012175999999982</c:v>
                </c:pt>
                <c:pt idx="212">
                  <c:v>-76.012175999999982</c:v>
                </c:pt>
                <c:pt idx="213">
                  <c:v>-76.012175999999982</c:v>
                </c:pt>
                <c:pt idx="214">
                  <c:v>-76.012175999999982</c:v>
                </c:pt>
                <c:pt idx="215">
                  <c:v>-76.012175999999982</c:v>
                </c:pt>
                <c:pt idx="216">
                  <c:v>-76.012175999999982</c:v>
                </c:pt>
                <c:pt idx="217">
                  <c:v>-76.012175999999982</c:v>
                </c:pt>
                <c:pt idx="218">
                  <c:v>-76.012175999999982</c:v>
                </c:pt>
                <c:pt idx="219">
                  <c:v>-76.012175999999982</c:v>
                </c:pt>
                <c:pt idx="220">
                  <c:v>-76.012175999999982</c:v>
                </c:pt>
                <c:pt idx="221">
                  <c:v>-76.012175999999982</c:v>
                </c:pt>
                <c:pt idx="222">
                  <c:v>-76.012175999999982</c:v>
                </c:pt>
                <c:pt idx="223">
                  <c:v>-76.012175999999982</c:v>
                </c:pt>
                <c:pt idx="224">
                  <c:v>-76.012175999999982</c:v>
                </c:pt>
                <c:pt idx="225">
                  <c:v>-76.012175999999982</c:v>
                </c:pt>
                <c:pt idx="226">
                  <c:v>-76.012175999999982</c:v>
                </c:pt>
                <c:pt idx="227">
                  <c:v>-76.012175999999982</c:v>
                </c:pt>
                <c:pt idx="228">
                  <c:v>-76.012175999999982</c:v>
                </c:pt>
                <c:pt idx="229">
                  <c:v>-76.012175999999982</c:v>
                </c:pt>
                <c:pt idx="230">
                  <c:v>-76.012175999999982</c:v>
                </c:pt>
                <c:pt idx="231">
                  <c:v>-76.012175999999982</c:v>
                </c:pt>
                <c:pt idx="232">
                  <c:v>-76.012175999999982</c:v>
                </c:pt>
                <c:pt idx="233">
                  <c:v>-76.012175999999982</c:v>
                </c:pt>
                <c:pt idx="234">
                  <c:v>-76.012175999999982</c:v>
                </c:pt>
                <c:pt idx="235">
                  <c:v>-76.012175999999982</c:v>
                </c:pt>
                <c:pt idx="236">
                  <c:v>-76.012175999999982</c:v>
                </c:pt>
                <c:pt idx="237">
                  <c:v>-76.012175999999982</c:v>
                </c:pt>
                <c:pt idx="238">
                  <c:v>-76.012175999999982</c:v>
                </c:pt>
                <c:pt idx="239">
                  <c:v>-76.012175999999982</c:v>
                </c:pt>
                <c:pt idx="240">
                  <c:v>-76.012175999999982</c:v>
                </c:pt>
                <c:pt idx="241">
                  <c:v>-76.012175999999982</c:v>
                </c:pt>
                <c:pt idx="242">
                  <c:v>-76.012175999999982</c:v>
                </c:pt>
                <c:pt idx="243">
                  <c:v>-76.012175999999982</c:v>
                </c:pt>
                <c:pt idx="244">
                  <c:v>-76.012175999999982</c:v>
                </c:pt>
                <c:pt idx="245">
                  <c:v>-76.012175999999982</c:v>
                </c:pt>
                <c:pt idx="246">
                  <c:v>-76.012175999999982</c:v>
                </c:pt>
                <c:pt idx="247">
                  <c:v>-76.012175999999982</c:v>
                </c:pt>
                <c:pt idx="248">
                  <c:v>-76.012175999999982</c:v>
                </c:pt>
                <c:pt idx="249">
                  <c:v>-76.012175999999982</c:v>
                </c:pt>
                <c:pt idx="250">
                  <c:v>-76.012175999999982</c:v>
                </c:pt>
                <c:pt idx="251">
                  <c:v>-76.012175999999982</c:v>
                </c:pt>
                <c:pt idx="252">
                  <c:v>-76.012175999999982</c:v>
                </c:pt>
                <c:pt idx="253">
                  <c:v>-76.012175999999982</c:v>
                </c:pt>
                <c:pt idx="254">
                  <c:v>-76.012175999999982</c:v>
                </c:pt>
                <c:pt idx="255">
                  <c:v>-76.012175999999982</c:v>
                </c:pt>
                <c:pt idx="256">
                  <c:v>-76.012175999999982</c:v>
                </c:pt>
                <c:pt idx="257">
                  <c:v>-76.012175999999982</c:v>
                </c:pt>
                <c:pt idx="258">
                  <c:v>-76.012175999999982</c:v>
                </c:pt>
                <c:pt idx="259">
                  <c:v>-76.012175999999982</c:v>
                </c:pt>
                <c:pt idx="260">
                  <c:v>-76.012175999999982</c:v>
                </c:pt>
                <c:pt idx="261">
                  <c:v>-76.012175999999982</c:v>
                </c:pt>
                <c:pt idx="262">
                  <c:v>-76.012175999999982</c:v>
                </c:pt>
                <c:pt idx="263">
                  <c:v>-76.012175999999982</c:v>
                </c:pt>
                <c:pt idx="264">
                  <c:v>-76.012175999999982</c:v>
                </c:pt>
                <c:pt idx="265">
                  <c:v>-76.012175999999982</c:v>
                </c:pt>
                <c:pt idx="266">
                  <c:v>-76.012175999999982</c:v>
                </c:pt>
                <c:pt idx="267">
                  <c:v>-76.012175999999982</c:v>
                </c:pt>
                <c:pt idx="268">
                  <c:v>-76.012175999999982</c:v>
                </c:pt>
                <c:pt idx="269">
                  <c:v>-76.012175999999982</c:v>
                </c:pt>
                <c:pt idx="270">
                  <c:v>-76.012175999999982</c:v>
                </c:pt>
                <c:pt idx="271">
                  <c:v>-76.012175999999982</c:v>
                </c:pt>
                <c:pt idx="272">
                  <c:v>-76.012175999999982</c:v>
                </c:pt>
                <c:pt idx="273">
                  <c:v>-76.012175999999982</c:v>
                </c:pt>
                <c:pt idx="274">
                  <c:v>-76.012175999999982</c:v>
                </c:pt>
                <c:pt idx="275">
                  <c:v>-76.012175999999982</c:v>
                </c:pt>
                <c:pt idx="276">
                  <c:v>-76.012175999999982</c:v>
                </c:pt>
                <c:pt idx="277">
                  <c:v>-76.012175999999982</c:v>
                </c:pt>
                <c:pt idx="278">
                  <c:v>-76.012175999999982</c:v>
                </c:pt>
                <c:pt idx="279">
                  <c:v>-76.012175999999982</c:v>
                </c:pt>
                <c:pt idx="280">
                  <c:v>-76.012175999999982</c:v>
                </c:pt>
                <c:pt idx="281">
                  <c:v>-76.012175999999982</c:v>
                </c:pt>
                <c:pt idx="282">
                  <c:v>-76.012175999999982</c:v>
                </c:pt>
                <c:pt idx="283">
                  <c:v>-76.012175999999982</c:v>
                </c:pt>
                <c:pt idx="284">
                  <c:v>-76.012175999999982</c:v>
                </c:pt>
                <c:pt idx="285">
                  <c:v>-76.012175999999982</c:v>
                </c:pt>
                <c:pt idx="286">
                  <c:v>-76.012175999999982</c:v>
                </c:pt>
                <c:pt idx="287">
                  <c:v>-76.012175999999982</c:v>
                </c:pt>
                <c:pt idx="288">
                  <c:v>-76.012175999999982</c:v>
                </c:pt>
                <c:pt idx="289">
                  <c:v>-76.012175999999982</c:v>
                </c:pt>
                <c:pt idx="290">
                  <c:v>-76.012175999999982</c:v>
                </c:pt>
                <c:pt idx="291">
                  <c:v>-76.012175999999982</c:v>
                </c:pt>
                <c:pt idx="292">
                  <c:v>-76.012175999999982</c:v>
                </c:pt>
                <c:pt idx="293">
                  <c:v>-76.012175999999982</c:v>
                </c:pt>
                <c:pt idx="294">
                  <c:v>-76.012175999999982</c:v>
                </c:pt>
                <c:pt idx="295">
                  <c:v>-76.012175999999982</c:v>
                </c:pt>
                <c:pt idx="296">
                  <c:v>-76.012175999999982</c:v>
                </c:pt>
                <c:pt idx="297">
                  <c:v>-76.012175999999982</c:v>
                </c:pt>
                <c:pt idx="298">
                  <c:v>-76.012175999999982</c:v>
                </c:pt>
                <c:pt idx="299">
                  <c:v>-76.012175999999982</c:v>
                </c:pt>
                <c:pt idx="300">
                  <c:v>-76.012175999999982</c:v>
                </c:pt>
                <c:pt idx="301">
                  <c:v>-76.012175999999982</c:v>
                </c:pt>
                <c:pt idx="302">
                  <c:v>-76.012175999999982</c:v>
                </c:pt>
                <c:pt idx="303">
                  <c:v>-76.012175999999982</c:v>
                </c:pt>
                <c:pt idx="304">
                  <c:v>-76.012175999999982</c:v>
                </c:pt>
                <c:pt idx="305">
                  <c:v>-76.012175999999982</c:v>
                </c:pt>
                <c:pt idx="306">
                  <c:v>-76.012175999999982</c:v>
                </c:pt>
                <c:pt idx="307">
                  <c:v>-76.012175999999982</c:v>
                </c:pt>
                <c:pt idx="308">
                  <c:v>-76.012175999999982</c:v>
                </c:pt>
                <c:pt idx="309">
                  <c:v>-76.012175999999982</c:v>
                </c:pt>
                <c:pt idx="310">
                  <c:v>-76.012175999999982</c:v>
                </c:pt>
                <c:pt idx="311">
                  <c:v>-76.012175999999982</c:v>
                </c:pt>
                <c:pt idx="312">
                  <c:v>-76.012175999999982</c:v>
                </c:pt>
                <c:pt idx="313">
                  <c:v>-76.012175999999982</c:v>
                </c:pt>
                <c:pt idx="314">
                  <c:v>-76.012175999999982</c:v>
                </c:pt>
                <c:pt idx="315">
                  <c:v>-76.012175999999982</c:v>
                </c:pt>
                <c:pt idx="316">
                  <c:v>-76.012175999999982</c:v>
                </c:pt>
                <c:pt idx="317">
                  <c:v>-76.012175999999982</c:v>
                </c:pt>
                <c:pt idx="318">
                  <c:v>-76.012175999999982</c:v>
                </c:pt>
                <c:pt idx="319">
                  <c:v>-76.012175999999982</c:v>
                </c:pt>
                <c:pt idx="320">
                  <c:v>-76.012175999999982</c:v>
                </c:pt>
                <c:pt idx="321">
                  <c:v>-76.012175999999982</c:v>
                </c:pt>
                <c:pt idx="322">
                  <c:v>-76.012175999999982</c:v>
                </c:pt>
                <c:pt idx="323">
                  <c:v>-76.012175999999982</c:v>
                </c:pt>
                <c:pt idx="324">
                  <c:v>-76.012175999999982</c:v>
                </c:pt>
                <c:pt idx="325">
                  <c:v>-76.012175999999982</c:v>
                </c:pt>
                <c:pt idx="326">
                  <c:v>-76.012175999999982</c:v>
                </c:pt>
                <c:pt idx="327">
                  <c:v>-76.012175999999982</c:v>
                </c:pt>
                <c:pt idx="328">
                  <c:v>-76.012175999999982</c:v>
                </c:pt>
                <c:pt idx="329">
                  <c:v>-76.012175999999982</c:v>
                </c:pt>
                <c:pt idx="330">
                  <c:v>-76.012175999999982</c:v>
                </c:pt>
                <c:pt idx="331">
                  <c:v>-76.012175999999982</c:v>
                </c:pt>
                <c:pt idx="332">
                  <c:v>-76.012175999999982</c:v>
                </c:pt>
                <c:pt idx="333">
                  <c:v>-76.012175999999982</c:v>
                </c:pt>
                <c:pt idx="334">
                  <c:v>-76.012175999999982</c:v>
                </c:pt>
                <c:pt idx="335">
                  <c:v>-76.012175999999982</c:v>
                </c:pt>
                <c:pt idx="336">
                  <c:v>-76.012175999999982</c:v>
                </c:pt>
                <c:pt idx="337">
                  <c:v>-76.012175999999982</c:v>
                </c:pt>
                <c:pt idx="338">
                  <c:v>-76.012175999999982</c:v>
                </c:pt>
                <c:pt idx="339">
                  <c:v>-76.012175999999982</c:v>
                </c:pt>
                <c:pt idx="340">
                  <c:v>-76.012175999999982</c:v>
                </c:pt>
                <c:pt idx="341">
                  <c:v>-76.012175999999982</c:v>
                </c:pt>
                <c:pt idx="342">
                  <c:v>-76.012175999999982</c:v>
                </c:pt>
                <c:pt idx="343">
                  <c:v>-76.012175999999982</c:v>
                </c:pt>
                <c:pt idx="344">
                  <c:v>-76.012175999999982</c:v>
                </c:pt>
                <c:pt idx="345">
                  <c:v>-76.012175999999982</c:v>
                </c:pt>
                <c:pt idx="346">
                  <c:v>-76.012175999999982</c:v>
                </c:pt>
                <c:pt idx="347">
                  <c:v>-76.012175999999982</c:v>
                </c:pt>
                <c:pt idx="348">
                  <c:v>-76.012175999999982</c:v>
                </c:pt>
                <c:pt idx="349">
                  <c:v>-76.012175999999982</c:v>
                </c:pt>
                <c:pt idx="350">
                  <c:v>-76.012175999999982</c:v>
                </c:pt>
                <c:pt idx="351">
                  <c:v>-76.012175999999982</c:v>
                </c:pt>
                <c:pt idx="352">
                  <c:v>-76.012175999999982</c:v>
                </c:pt>
                <c:pt idx="353">
                  <c:v>-76.012175999999982</c:v>
                </c:pt>
                <c:pt idx="354">
                  <c:v>-76.012175999999982</c:v>
                </c:pt>
                <c:pt idx="355">
                  <c:v>-76.012175999999982</c:v>
                </c:pt>
                <c:pt idx="356">
                  <c:v>-76.012175999999982</c:v>
                </c:pt>
                <c:pt idx="357">
                  <c:v>-76.012175999999982</c:v>
                </c:pt>
                <c:pt idx="358">
                  <c:v>-76.012175999999982</c:v>
                </c:pt>
                <c:pt idx="359">
                  <c:v>-76.012175999999982</c:v>
                </c:pt>
                <c:pt idx="360">
                  <c:v>-76.012175999999982</c:v>
                </c:pt>
                <c:pt idx="361">
                  <c:v>-76.012175999999982</c:v>
                </c:pt>
                <c:pt idx="362">
                  <c:v>-76.012175999999982</c:v>
                </c:pt>
                <c:pt idx="363">
                  <c:v>-76.012175999999982</c:v>
                </c:pt>
                <c:pt idx="364">
                  <c:v>-76.012175999999982</c:v>
                </c:pt>
                <c:pt idx="365">
                  <c:v>-76.012175999999982</c:v>
                </c:pt>
                <c:pt idx="366">
                  <c:v>-76.012175999999982</c:v>
                </c:pt>
                <c:pt idx="367">
                  <c:v>-76.012175999999982</c:v>
                </c:pt>
                <c:pt idx="368">
                  <c:v>-76.012175999999982</c:v>
                </c:pt>
                <c:pt idx="369">
                  <c:v>-76.012175999999982</c:v>
                </c:pt>
                <c:pt idx="370">
                  <c:v>-76.012175999999982</c:v>
                </c:pt>
                <c:pt idx="371">
                  <c:v>-76.012175999999982</c:v>
                </c:pt>
                <c:pt idx="372">
                  <c:v>-76.012175999999982</c:v>
                </c:pt>
                <c:pt idx="373">
                  <c:v>-76.012175999999982</c:v>
                </c:pt>
                <c:pt idx="374">
                  <c:v>-76.012175999999982</c:v>
                </c:pt>
                <c:pt idx="375">
                  <c:v>-76.012175999999982</c:v>
                </c:pt>
                <c:pt idx="376">
                  <c:v>-76.012175999999982</c:v>
                </c:pt>
                <c:pt idx="377">
                  <c:v>-76.012175999999982</c:v>
                </c:pt>
                <c:pt idx="378">
                  <c:v>-76.012175999999982</c:v>
                </c:pt>
                <c:pt idx="379">
                  <c:v>-76.012175999999982</c:v>
                </c:pt>
                <c:pt idx="380">
                  <c:v>-76.012175999999982</c:v>
                </c:pt>
                <c:pt idx="381">
                  <c:v>-76.012175999999982</c:v>
                </c:pt>
                <c:pt idx="382">
                  <c:v>-76.012175999999982</c:v>
                </c:pt>
                <c:pt idx="383">
                  <c:v>-76.012175999999982</c:v>
                </c:pt>
                <c:pt idx="384">
                  <c:v>-76.012175999999982</c:v>
                </c:pt>
                <c:pt idx="385">
                  <c:v>-76.012175999999982</c:v>
                </c:pt>
                <c:pt idx="386">
                  <c:v>-76.012175999999982</c:v>
                </c:pt>
                <c:pt idx="387">
                  <c:v>-76.012175999999982</c:v>
                </c:pt>
                <c:pt idx="388">
                  <c:v>-76.012175999999982</c:v>
                </c:pt>
                <c:pt idx="389">
                  <c:v>-76.012175999999982</c:v>
                </c:pt>
                <c:pt idx="390">
                  <c:v>-76.012175999999982</c:v>
                </c:pt>
                <c:pt idx="391">
                  <c:v>-76.012175999999982</c:v>
                </c:pt>
                <c:pt idx="392">
                  <c:v>-76.012175999999982</c:v>
                </c:pt>
                <c:pt idx="393">
                  <c:v>-76.012175999999982</c:v>
                </c:pt>
                <c:pt idx="394">
                  <c:v>-76.012175999999982</c:v>
                </c:pt>
                <c:pt idx="395">
                  <c:v>-76.012175999999982</c:v>
                </c:pt>
                <c:pt idx="396">
                  <c:v>-76.012175999999982</c:v>
                </c:pt>
                <c:pt idx="397">
                  <c:v>-76.012175999999982</c:v>
                </c:pt>
                <c:pt idx="398">
                  <c:v>-76.012175999999982</c:v>
                </c:pt>
                <c:pt idx="399">
                  <c:v>-76.012175999999982</c:v>
                </c:pt>
                <c:pt idx="400">
                  <c:v>-76.012175999999982</c:v>
                </c:pt>
                <c:pt idx="401">
                  <c:v>-76.012175999999982</c:v>
                </c:pt>
                <c:pt idx="402">
                  <c:v>-76.012175999999982</c:v>
                </c:pt>
                <c:pt idx="403">
                  <c:v>-76.012175999999982</c:v>
                </c:pt>
                <c:pt idx="404">
                  <c:v>-76.012175999999982</c:v>
                </c:pt>
                <c:pt idx="405">
                  <c:v>-76.012175999999982</c:v>
                </c:pt>
                <c:pt idx="406">
                  <c:v>-76.012175999999982</c:v>
                </c:pt>
                <c:pt idx="407">
                  <c:v>-76.012175999999982</c:v>
                </c:pt>
                <c:pt idx="408">
                  <c:v>-76.012175999999982</c:v>
                </c:pt>
                <c:pt idx="409">
                  <c:v>-76.012175999999982</c:v>
                </c:pt>
                <c:pt idx="410">
                  <c:v>-76.012175999999982</c:v>
                </c:pt>
                <c:pt idx="411">
                  <c:v>-76.012175999999982</c:v>
                </c:pt>
                <c:pt idx="412">
                  <c:v>-76.012175999999982</c:v>
                </c:pt>
                <c:pt idx="413">
                  <c:v>-76.012175999999982</c:v>
                </c:pt>
                <c:pt idx="414">
                  <c:v>-76.012175999999982</c:v>
                </c:pt>
                <c:pt idx="415">
                  <c:v>-76.012175999999982</c:v>
                </c:pt>
                <c:pt idx="416">
                  <c:v>-76.012175999999982</c:v>
                </c:pt>
                <c:pt idx="417">
                  <c:v>-76.012175999999982</c:v>
                </c:pt>
                <c:pt idx="418">
                  <c:v>-76.012175999999982</c:v>
                </c:pt>
                <c:pt idx="419">
                  <c:v>-76.012175999999982</c:v>
                </c:pt>
                <c:pt idx="420">
                  <c:v>-76.012175999999982</c:v>
                </c:pt>
                <c:pt idx="421">
                  <c:v>-76.012175999999982</c:v>
                </c:pt>
                <c:pt idx="422">
                  <c:v>-76.012175999999982</c:v>
                </c:pt>
                <c:pt idx="423">
                  <c:v>-76.012175999999982</c:v>
                </c:pt>
                <c:pt idx="424">
                  <c:v>-76.012175999999982</c:v>
                </c:pt>
                <c:pt idx="425">
                  <c:v>-76.012175999999982</c:v>
                </c:pt>
                <c:pt idx="426">
                  <c:v>-76.012175999999982</c:v>
                </c:pt>
                <c:pt idx="427">
                  <c:v>-76.012175999999982</c:v>
                </c:pt>
                <c:pt idx="428">
                  <c:v>-76.012175999999982</c:v>
                </c:pt>
                <c:pt idx="429">
                  <c:v>-76.012175999999982</c:v>
                </c:pt>
                <c:pt idx="430">
                  <c:v>-76.012175999999982</c:v>
                </c:pt>
                <c:pt idx="431">
                  <c:v>-76.012175999999982</c:v>
                </c:pt>
                <c:pt idx="432">
                  <c:v>-76.012175999999982</c:v>
                </c:pt>
                <c:pt idx="433">
                  <c:v>-76.012175999999982</c:v>
                </c:pt>
                <c:pt idx="434">
                  <c:v>-76.012175999999982</c:v>
                </c:pt>
                <c:pt idx="435">
                  <c:v>-76.012175999999982</c:v>
                </c:pt>
                <c:pt idx="436">
                  <c:v>-76.012175999999982</c:v>
                </c:pt>
                <c:pt idx="437">
                  <c:v>-76.012175999999982</c:v>
                </c:pt>
                <c:pt idx="438">
                  <c:v>-76.012175999999982</c:v>
                </c:pt>
                <c:pt idx="439">
                  <c:v>-76.012175999999982</c:v>
                </c:pt>
                <c:pt idx="440">
                  <c:v>-76.012175999999982</c:v>
                </c:pt>
                <c:pt idx="441">
                  <c:v>-76.012175999999982</c:v>
                </c:pt>
                <c:pt idx="442">
                  <c:v>-76.012175999999982</c:v>
                </c:pt>
                <c:pt idx="443">
                  <c:v>-76.012175999999982</c:v>
                </c:pt>
                <c:pt idx="444">
                  <c:v>-76.012175999999982</c:v>
                </c:pt>
                <c:pt idx="445">
                  <c:v>-76.012175999999982</c:v>
                </c:pt>
                <c:pt idx="446">
                  <c:v>-76.012175999999982</c:v>
                </c:pt>
                <c:pt idx="447">
                  <c:v>-76.012175999999982</c:v>
                </c:pt>
                <c:pt idx="448">
                  <c:v>-76.012175999999982</c:v>
                </c:pt>
                <c:pt idx="449">
                  <c:v>-76.012175999999982</c:v>
                </c:pt>
                <c:pt idx="450">
                  <c:v>-76.012175999999982</c:v>
                </c:pt>
                <c:pt idx="451">
                  <c:v>-76.012175999999982</c:v>
                </c:pt>
                <c:pt idx="452">
                  <c:v>-76.012175999999982</c:v>
                </c:pt>
                <c:pt idx="453">
                  <c:v>-76.012175999999982</c:v>
                </c:pt>
                <c:pt idx="454">
                  <c:v>-76.012175999999982</c:v>
                </c:pt>
                <c:pt idx="455">
                  <c:v>-76.012175999999982</c:v>
                </c:pt>
                <c:pt idx="456">
                  <c:v>-76.012175999999982</c:v>
                </c:pt>
                <c:pt idx="457">
                  <c:v>-76.012175999999982</c:v>
                </c:pt>
                <c:pt idx="458">
                  <c:v>-76.012175999999982</c:v>
                </c:pt>
                <c:pt idx="459">
                  <c:v>-76.012175999999982</c:v>
                </c:pt>
                <c:pt idx="460">
                  <c:v>-76.012175999999982</c:v>
                </c:pt>
                <c:pt idx="461">
                  <c:v>-76.012175999999982</c:v>
                </c:pt>
                <c:pt idx="462">
                  <c:v>-76.012175999999982</c:v>
                </c:pt>
                <c:pt idx="463">
                  <c:v>-76.012175999999982</c:v>
                </c:pt>
                <c:pt idx="464">
                  <c:v>-76.012175999999982</c:v>
                </c:pt>
                <c:pt idx="465">
                  <c:v>-76.012175999999982</c:v>
                </c:pt>
                <c:pt idx="466">
                  <c:v>-76.012175999999982</c:v>
                </c:pt>
                <c:pt idx="467">
                  <c:v>-76.012175999999982</c:v>
                </c:pt>
                <c:pt idx="468">
                  <c:v>-76.012175999999982</c:v>
                </c:pt>
                <c:pt idx="469">
                  <c:v>-76.012175999999982</c:v>
                </c:pt>
                <c:pt idx="470">
                  <c:v>-76.012175999999982</c:v>
                </c:pt>
                <c:pt idx="471">
                  <c:v>-76.012175999999982</c:v>
                </c:pt>
                <c:pt idx="472">
                  <c:v>-76.012175999999982</c:v>
                </c:pt>
                <c:pt idx="473">
                  <c:v>-76.012175999999982</c:v>
                </c:pt>
                <c:pt idx="474">
                  <c:v>-76.012175999999982</c:v>
                </c:pt>
                <c:pt idx="475">
                  <c:v>-76.012175999999982</c:v>
                </c:pt>
                <c:pt idx="476">
                  <c:v>-76.012175999999982</c:v>
                </c:pt>
                <c:pt idx="477">
                  <c:v>-76.012175999999982</c:v>
                </c:pt>
                <c:pt idx="478">
                  <c:v>-76.012175999999982</c:v>
                </c:pt>
                <c:pt idx="479">
                  <c:v>-76.012175999999982</c:v>
                </c:pt>
                <c:pt idx="480">
                  <c:v>-76.012175999999982</c:v>
                </c:pt>
                <c:pt idx="481">
                  <c:v>-76.012175999999982</c:v>
                </c:pt>
                <c:pt idx="482">
                  <c:v>-76.012175999999982</c:v>
                </c:pt>
                <c:pt idx="483">
                  <c:v>-76.012175999999982</c:v>
                </c:pt>
                <c:pt idx="484">
                  <c:v>-76.012175999999982</c:v>
                </c:pt>
                <c:pt idx="485">
                  <c:v>-76.012175999999982</c:v>
                </c:pt>
                <c:pt idx="486">
                  <c:v>-76.012175999999982</c:v>
                </c:pt>
                <c:pt idx="487">
                  <c:v>-76.012175999999982</c:v>
                </c:pt>
                <c:pt idx="488">
                  <c:v>-76.012175999999982</c:v>
                </c:pt>
                <c:pt idx="489">
                  <c:v>-76.012175999999982</c:v>
                </c:pt>
                <c:pt idx="490">
                  <c:v>-76.012175999999982</c:v>
                </c:pt>
                <c:pt idx="491">
                  <c:v>-76.012175999999982</c:v>
                </c:pt>
                <c:pt idx="492">
                  <c:v>-76.012175999999982</c:v>
                </c:pt>
                <c:pt idx="493">
                  <c:v>-76.012175999999982</c:v>
                </c:pt>
                <c:pt idx="494">
                  <c:v>-76.012175999999982</c:v>
                </c:pt>
                <c:pt idx="495">
                  <c:v>-76.012175999999982</c:v>
                </c:pt>
                <c:pt idx="496">
                  <c:v>-76.012175999999982</c:v>
                </c:pt>
                <c:pt idx="497">
                  <c:v>-76.012175999999982</c:v>
                </c:pt>
                <c:pt idx="498">
                  <c:v>-76.012175999999982</c:v>
                </c:pt>
                <c:pt idx="499">
                  <c:v>-76.012175999999982</c:v>
                </c:pt>
              </c:numCache>
            </c:numRef>
          </c:xVal>
          <c:yVal>
            <c:numRef>
              <c:f>'C:\Users\Dale\Dropbox\LTRANS SEED\Tangier\sim3_may1997\[Sim 3_2.25.2013.xlsx]day 4_May97'!$G$503:$G$1002</c:f>
              <c:numCache>
                <c:formatCode>General</c:formatCode>
                <c:ptCount val="500"/>
                <c:pt idx="0">
                  <c:v>37.826201000000005</c:v>
                </c:pt>
                <c:pt idx="1">
                  <c:v>37.826201000000005</c:v>
                </c:pt>
                <c:pt idx="2">
                  <c:v>37.826201000000005</c:v>
                </c:pt>
                <c:pt idx="3">
                  <c:v>37.826201000000005</c:v>
                </c:pt>
                <c:pt idx="4">
                  <c:v>37.826201000000005</c:v>
                </c:pt>
                <c:pt idx="5">
                  <c:v>37.826201000000005</c:v>
                </c:pt>
                <c:pt idx="6">
                  <c:v>37.826201000000005</c:v>
                </c:pt>
                <c:pt idx="7">
                  <c:v>37.826201000000005</c:v>
                </c:pt>
                <c:pt idx="8">
                  <c:v>37.826201000000005</c:v>
                </c:pt>
                <c:pt idx="9">
                  <c:v>37.826201000000005</c:v>
                </c:pt>
                <c:pt idx="10">
                  <c:v>37.826201000000005</c:v>
                </c:pt>
                <c:pt idx="11">
                  <c:v>37.826201000000005</c:v>
                </c:pt>
                <c:pt idx="12">
                  <c:v>37.826201000000005</c:v>
                </c:pt>
                <c:pt idx="13">
                  <c:v>37.826201000000005</c:v>
                </c:pt>
                <c:pt idx="14">
                  <c:v>37.826201000000005</c:v>
                </c:pt>
                <c:pt idx="15">
                  <c:v>37.826201000000005</c:v>
                </c:pt>
                <c:pt idx="16">
                  <c:v>37.826201000000005</c:v>
                </c:pt>
                <c:pt idx="17">
                  <c:v>37.826201000000005</c:v>
                </c:pt>
                <c:pt idx="18">
                  <c:v>37.826201000000005</c:v>
                </c:pt>
                <c:pt idx="19">
                  <c:v>37.826201000000005</c:v>
                </c:pt>
                <c:pt idx="20">
                  <c:v>37.826201000000005</c:v>
                </c:pt>
                <c:pt idx="21">
                  <c:v>37.826201000000005</c:v>
                </c:pt>
                <c:pt idx="22">
                  <c:v>37.826201000000005</c:v>
                </c:pt>
                <c:pt idx="23">
                  <c:v>37.826201000000005</c:v>
                </c:pt>
                <c:pt idx="24">
                  <c:v>37.826201000000005</c:v>
                </c:pt>
                <c:pt idx="25">
                  <c:v>37.826201000000005</c:v>
                </c:pt>
                <c:pt idx="26">
                  <c:v>37.826201000000005</c:v>
                </c:pt>
                <c:pt idx="27">
                  <c:v>37.826201000000005</c:v>
                </c:pt>
                <c:pt idx="28">
                  <c:v>37.826201000000005</c:v>
                </c:pt>
                <c:pt idx="29">
                  <c:v>37.826201000000005</c:v>
                </c:pt>
                <c:pt idx="30">
                  <c:v>37.826201000000005</c:v>
                </c:pt>
                <c:pt idx="31">
                  <c:v>37.826201000000005</c:v>
                </c:pt>
                <c:pt idx="32">
                  <c:v>37.826201000000005</c:v>
                </c:pt>
                <c:pt idx="33">
                  <c:v>37.826201000000005</c:v>
                </c:pt>
                <c:pt idx="34">
                  <c:v>37.826201000000005</c:v>
                </c:pt>
                <c:pt idx="35">
                  <c:v>37.826201000000005</c:v>
                </c:pt>
                <c:pt idx="36">
                  <c:v>37.826201000000005</c:v>
                </c:pt>
                <c:pt idx="37">
                  <c:v>37.826201000000005</c:v>
                </c:pt>
                <c:pt idx="38">
                  <c:v>37.826201000000005</c:v>
                </c:pt>
                <c:pt idx="39">
                  <c:v>37.826201000000005</c:v>
                </c:pt>
                <c:pt idx="40">
                  <c:v>37.826201000000005</c:v>
                </c:pt>
                <c:pt idx="41">
                  <c:v>37.826201000000005</c:v>
                </c:pt>
                <c:pt idx="42">
                  <c:v>37.826201000000005</c:v>
                </c:pt>
                <c:pt idx="43">
                  <c:v>37.826201000000005</c:v>
                </c:pt>
                <c:pt idx="44">
                  <c:v>37.826201000000005</c:v>
                </c:pt>
                <c:pt idx="45">
                  <c:v>37.826201000000005</c:v>
                </c:pt>
                <c:pt idx="46">
                  <c:v>37.826201000000005</c:v>
                </c:pt>
                <c:pt idx="47">
                  <c:v>37.826201000000005</c:v>
                </c:pt>
                <c:pt idx="48">
                  <c:v>37.826201000000005</c:v>
                </c:pt>
                <c:pt idx="49">
                  <c:v>37.826201000000005</c:v>
                </c:pt>
                <c:pt idx="50">
                  <c:v>37.826201000000005</c:v>
                </c:pt>
                <c:pt idx="51">
                  <c:v>37.826201000000005</c:v>
                </c:pt>
                <c:pt idx="52">
                  <c:v>37.826201000000005</c:v>
                </c:pt>
                <c:pt idx="53">
                  <c:v>37.826201000000005</c:v>
                </c:pt>
                <c:pt idx="54">
                  <c:v>37.826201000000005</c:v>
                </c:pt>
                <c:pt idx="55">
                  <c:v>37.826201000000005</c:v>
                </c:pt>
                <c:pt idx="56">
                  <c:v>37.826201000000005</c:v>
                </c:pt>
                <c:pt idx="57">
                  <c:v>37.826201000000005</c:v>
                </c:pt>
                <c:pt idx="58">
                  <c:v>37.826201000000005</c:v>
                </c:pt>
                <c:pt idx="59">
                  <c:v>37.826201000000005</c:v>
                </c:pt>
                <c:pt idx="60">
                  <c:v>37.826201000000005</c:v>
                </c:pt>
                <c:pt idx="61">
                  <c:v>37.826201000000005</c:v>
                </c:pt>
                <c:pt idx="62">
                  <c:v>37.826201000000005</c:v>
                </c:pt>
                <c:pt idx="63">
                  <c:v>37.826201000000005</c:v>
                </c:pt>
                <c:pt idx="64">
                  <c:v>37.826201000000005</c:v>
                </c:pt>
                <c:pt idx="65">
                  <c:v>37.826201000000005</c:v>
                </c:pt>
                <c:pt idx="66">
                  <c:v>37.826201000000005</c:v>
                </c:pt>
                <c:pt idx="67">
                  <c:v>37.826201000000005</c:v>
                </c:pt>
                <c:pt idx="68">
                  <c:v>37.826201000000005</c:v>
                </c:pt>
                <c:pt idx="69">
                  <c:v>37.826201000000005</c:v>
                </c:pt>
                <c:pt idx="70">
                  <c:v>37.826201000000005</c:v>
                </c:pt>
                <c:pt idx="71">
                  <c:v>37.826201000000005</c:v>
                </c:pt>
                <c:pt idx="72">
                  <c:v>37.826201000000005</c:v>
                </c:pt>
                <c:pt idx="73">
                  <c:v>37.826201000000005</c:v>
                </c:pt>
                <c:pt idx="74">
                  <c:v>37.826201000000005</c:v>
                </c:pt>
                <c:pt idx="75">
                  <c:v>37.826201000000005</c:v>
                </c:pt>
                <c:pt idx="76">
                  <c:v>37.826201000000005</c:v>
                </c:pt>
                <c:pt idx="77">
                  <c:v>37.826201000000005</c:v>
                </c:pt>
                <c:pt idx="78">
                  <c:v>37.826201000000005</c:v>
                </c:pt>
                <c:pt idx="79">
                  <c:v>37.826201000000005</c:v>
                </c:pt>
                <c:pt idx="80">
                  <c:v>37.826201000000005</c:v>
                </c:pt>
                <c:pt idx="81">
                  <c:v>37.826201000000005</c:v>
                </c:pt>
                <c:pt idx="82">
                  <c:v>37.826201000000005</c:v>
                </c:pt>
                <c:pt idx="83">
                  <c:v>37.826201000000005</c:v>
                </c:pt>
                <c:pt idx="84">
                  <c:v>37.826201000000005</c:v>
                </c:pt>
                <c:pt idx="85">
                  <c:v>37.826201000000005</c:v>
                </c:pt>
                <c:pt idx="86">
                  <c:v>37.826201000000005</c:v>
                </c:pt>
                <c:pt idx="87">
                  <c:v>37.826201000000005</c:v>
                </c:pt>
                <c:pt idx="88">
                  <c:v>37.826201000000005</c:v>
                </c:pt>
                <c:pt idx="89">
                  <c:v>37.826201000000005</c:v>
                </c:pt>
                <c:pt idx="90">
                  <c:v>37.826201000000005</c:v>
                </c:pt>
                <c:pt idx="91">
                  <c:v>37.826201000000005</c:v>
                </c:pt>
                <c:pt idx="92">
                  <c:v>37.826201000000005</c:v>
                </c:pt>
                <c:pt idx="93">
                  <c:v>37.826201000000005</c:v>
                </c:pt>
                <c:pt idx="94">
                  <c:v>37.826201000000005</c:v>
                </c:pt>
                <c:pt idx="95">
                  <c:v>37.826201000000005</c:v>
                </c:pt>
                <c:pt idx="96">
                  <c:v>37.826201000000005</c:v>
                </c:pt>
                <c:pt idx="97">
                  <c:v>37.826201000000005</c:v>
                </c:pt>
                <c:pt idx="98">
                  <c:v>37.826201000000005</c:v>
                </c:pt>
                <c:pt idx="99">
                  <c:v>37.826201000000005</c:v>
                </c:pt>
                <c:pt idx="100">
                  <c:v>37.826201000000005</c:v>
                </c:pt>
                <c:pt idx="101">
                  <c:v>37.826201000000005</c:v>
                </c:pt>
                <c:pt idx="102">
                  <c:v>37.826201000000005</c:v>
                </c:pt>
                <c:pt idx="103">
                  <c:v>37.826201000000005</c:v>
                </c:pt>
                <c:pt idx="104">
                  <c:v>37.826201000000005</c:v>
                </c:pt>
                <c:pt idx="105">
                  <c:v>37.826201000000005</c:v>
                </c:pt>
                <c:pt idx="106">
                  <c:v>37.826201000000005</c:v>
                </c:pt>
                <c:pt idx="107">
                  <c:v>37.826201000000005</c:v>
                </c:pt>
                <c:pt idx="108">
                  <c:v>37.826201000000005</c:v>
                </c:pt>
                <c:pt idx="109">
                  <c:v>37.826201000000005</c:v>
                </c:pt>
                <c:pt idx="110">
                  <c:v>37.826201000000005</c:v>
                </c:pt>
                <c:pt idx="111">
                  <c:v>37.826201000000005</c:v>
                </c:pt>
                <c:pt idx="112">
                  <c:v>37.826201000000005</c:v>
                </c:pt>
                <c:pt idx="113">
                  <c:v>37.826201000000005</c:v>
                </c:pt>
                <c:pt idx="114">
                  <c:v>37.826201000000005</c:v>
                </c:pt>
                <c:pt idx="115">
                  <c:v>37.826201000000005</c:v>
                </c:pt>
                <c:pt idx="116">
                  <c:v>37.826201000000005</c:v>
                </c:pt>
                <c:pt idx="117">
                  <c:v>37.826201000000005</c:v>
                </c:pt>
                <c:pt idx="118">
                  <c:v>37.826201000000005</c:v>
                </c:pt>
                <c:pt idx="119">
                  <c:v>37.826201000000005</c:v>
                </c:pt>
                <c:pt idx="120">
                  <c:v>37.826201000000005</c:v>
                </c:pt>
                <c:pt idx="121">
                  <c:v>37.826201000000005</c:v>
                </c:pt>
                <c:pt idx="122">
                  <c:v>37.826201000000005</c:v>
                </c:pt>
                <c:pt idx="123">
                  <c:v>37.826201000000005</c:v>
                </c:pt>
                <c:pt idx="124">
                  <c:v>37.826201000000005</c:v>
                </c:pt>
                <c:pt idx="125">
                  <c:v>37.826201000000005</c:v>
                </c:pt>
                <c:pt idx="126">
                  <c:v>37.826201000000005</c:v>
                </c:pt>
                <c:pt idx="127">
                  <c:v>37.826201000000005</c:v>
                </c:pt>
                <c:pt idx="128">
                  <c:v>37.826201000000005</c:v>
                </c:pt>
                <c:pt idx="129">
                  <c:v>37.826201000000005</c:v>
                </c:pt>
                <c:pt idx="130">
                  <c:v>37.826201000000005</c:v>
                </c:pt>
                <c:pt idx="131">
                  <c:v>37.826201000000005</c:v>
                </c:pt>
                <c:pt idx="132">
                  <c:v>37.826201000000005</c:v>
                </c:pt>
                <c:pt idx="133">
                  <c:v>37.826201000000005</c:v>
                </c:pt>
                <c:pt idx="134">
                  <c:v>37.826201000000005</c:v>
                </c:pt>
                <c:pt idx="135">
                  <c:v>37.826201000000005</c:v>
                </c:pt>
                <c:pt idx="136">
                  <c:v>37.826201000000005</c:v>
                </c:pt>
                <c:pt idx="137">
                  <c:v>37.826201000000005</c:v>
                </c:pt>
                <c:pt idx="138">
                  <c:v>37.826201000000005</c:v>
                </c:pt>
                <c:pt idx="139">
                  <c:v>37.826201000000005</c:v>
                </c:pt>
                <c:pt idx="140">
                  <c:v>37.826201000000005</c:v>
                </c:pt>
                <c:pt idx="141">
                  <c:v>37.826201000000005</c:v>
                </c:pt>
                <c:pt idx="142">
                  <c:v>37.826201000000005</c:v>
                </c:pt>
                <c:pt idx="143">
                  <c:v>37.826201000000005</c:v>
                </c:pt>
                <c:pt idx="144">
                  <c:v>37.826201000000005</c:v>
                </c:pt>
                <c:pt idx="145">
                  <c:v>37.826201000000005</c:v>
                </c:pt>
                <c:pt idx="146">
                  <c:v>37.826201000000005</c:v>
                </c:pt>
                <c:pt idx="147">
                  <c:v>37.826201000000005</c:v>
                </c:pt>
                <c:pt idx="148">
                  <c:v>37.826201000000005</c:v>
                </c:pt>
                <c:pt idx="149">
                  <c:v>37.826201000000005</c:v>
                </c:pt>
                <c:pt idx="150">
                  <c:v>37.826201000000005</c:v>
                </c:pt>
                <c:pt idx="151">
                  <c:v>37.826201000000005</c:v>
                </c:pt>
                <c:pt idx="152">
                  <c:v>37.826201000000005</c:v>
                </c:pt>
                <c:pt idx="153">
                  <c:v>37.826201000000005</c:v>
                </c:pt>
                <c:pt idx="154">
                  <c:v>37.826201000000005</c:v>
                </c:pt>
                <c:pt idx="155">
                  <c:v>37.826201000000005</c:v>
                </c:pt>
                <c:pt idx="156">
                  <c:v>37.826201000000005</c:v>
                </c:pt>
                <c:pt idx="157">
                  <c:v>37.826201000000005</c:v>
                </c:pt>
                <c:pt idx="158">
                  <c:v>37.826201000000005</c:v>
                </c:pt>
                <c:pt idx="159">
                  <c:v>37.826201000000005</c:v>
                </c:pt>
                <c:pt idx="160">
                  <c:v>37.826201000000005</c:v>
                </c:pt>
                <c:pt idx="161">
                  <c:v>37.826201000000005</c:v>
                </c:pt>
                <c:pt idx="162">
                  <c:v>37.826201000000005</c:v>
                </c:pt>
                <c:pt idx="163">
                  <c:v>37.826201000000005</c:v>
                </c:pt>
                <c:pt idx="164">
                  <c:v>37.826201000000005</c:v>
                </c:pt>
                <c:pt idx="165">
                  <c:v>37.826201000000005</c:v>
                </c:pt>
                <c:pt idx="166">
                  <c:v>37.826201000000005</c:v>
                </c:pt>
                <c:pt idx="167">
                  <c:v>37.826201000000005</c:v>
                </c:pt>
                <c:pt idx="168">
                  <c:v>37.826201000000005</c:v>
                </c:pt>
                <c:pt idx="169">
                  <c:v>37.826201000000005</c:v>
                </c:pt>
                <c:pt idx="170">
                  <c:v>37.826201000000005</c:v>
                </c:pt>
                <c:pt idx="171">
                  <c:v>37.826201000000005</c:v>
                </c:pt>
                <c:pt idx="172">
                  <c:v>37.826201000000005</c:v>
                </c:pt>
                <c:pt idx="173">
                  <c:v>37.826201000000005</c:v>
                </c:pt>
                <c:pt idx="174">
                  <c:v>37.826201000000005</c:v>
                </c:pt>
                <c:pt idx="175">
                  <c:v>37.826201000000005</c:v>
                </c:pt>
                <c:pt idx="176">
                  <c:v>37.826201000000005</c:v>
                </c:pt>
                <c:pt idx="177">
                  <c:v>37.826201000000005</c:v>
                </c:pt>
                <c:pt idx="178">
                  <c:v>37.826201000000005</c:v>
                </c:pt>
                <c:pt idx="179">
                  <c:v>37.826201000000005</c:v>
                </c:pt>
                <c:pt idx="180">
                  <c:v>37.826201000000005</c:v>
                </c:pt>
                <c:pt idx="181">
                  <c:v>37.826201000000005</c:v>
                </c:pt>
                <c:pt idx="182">
                  <c:v>37.826201000000005</c:v>
                </c:pt>
                <c:pt idx="183">
                  <c:v>37.826201000000005</c:v>
                </c:pt>
                <c:pt idx="184">
                  <c:v>37.826201000000005</c:v>
                </c:pt>
                <c:pt idx="185">
                  <c:v>37.826201000000005</c:v>
                </c:pt>
                <c:pt idx="186">
                  <c:v>37.826201000000005</c:v>
                </c:pt>
                <c:pt idx="187">
                  <c:v>37.826201000000005</c:v>
                </c:pt>
                <c:pt idx="188">
                  <c:v>37.826201000000005</c:v>
                </c:pt>
                <c:pt idx="189">
                  <c:v>37.826201000000005</c:v>
                </c:pt>
                <c:pt idx="190">
                  <c:v>37.826201000000005</c:v>
                </c:pt>
                <c:pt idx="191">
                  <c:v>37.826201000000005</c:v>
                </c:pt>
                <c:pt idx="192">
                  <c:v>37.826201000000005</c:v>
                </c:pt>
                <c:pt idx="193">
                  <c:v>37.826201000000005</c:v>
                </c:pt>
                <c:pt idx="194">
                  <c:v>37.826201000000005</c:v>
                </c:pt>
                <c:pt idx="195">
                  <c:v>37.826201000000005</c:v>
                </c:pt>
                <c:pt idx="196">
                  <c:v>37.826201000000005</c:v>
                </c:pt>
                <c:pt idx="197">
                  <c:v>37.826201000000005</c:v>
                </c:pt>
                <c:pt idx="198">
                  <c:v>37.826201000000005</c:v>
                </c:pt>
                <c:pt idx="199">
                  <c:v>37.826201000000005</c:v>
                </c:pt>
                <c:pt idx="200">
                  <c:v>37.826201000000005</c:v>
                </c:pt>
                <c:pt idx="201">
                  <c:v>37.826201000000005</c:v>
                </c:pt>
                <c:pt idx="202">
                  <c:v>37.826201000000005</c:v>
                </c:pt>
                <c:pt idx="203">
                  <c:v>37.826201000000005</c:v>
                </c:pt>
                <c:pt idx="204">
                  <c:v>37.826201000000005</c:v>
                </c:pt>
                <c:pt idx="205">
                  <c:v>37.826201000000005</c:v>
                </c:pt>
                <c:pt idx="206">
                  <c:v>37.826201000000005</c:v>
                </c:pt>
                <c:pt idx="207">
                  <c:v>37.826201000000005</c:v>
                </c:pt>
                <c:pt idx="208">
                  <c:v>37.826201000000005</c:v>
                </c:pt>
                <c:pt idx="209">
                  <c:v>37.826201000000005</c:v>
                </c:pt>
                <c:pt idx="210">
                  <c:v>37.826201000000005</c:v>
                </c:pt>
                <c:pt idx="211">
                  <c:v>37.826201000000005</c:v>
                </c:pt>
                <c:pt idx="212">
                  <c:v>37.826201000000005</c:v>
                </c:pt>
                <c:pt idx="213">
                  <c:v>37.826201000000005</c:v>
                </c:pt>
                <c:pt idx="214">
                  <c:v>37.826201000000005</c:v>
                </c:pt>
                <c:pt idx="215">
                  <c:v>37.826201000000005</c:v>
                </c:pt>
                <c:pt idx="216">
                  <c:v>37.826201000000005</c:v>
                </c:pt>
                <c:pt idx="217">
                  <c:v>37.826201000000005</c:v>
                </c:pt>
                <c:pt idx="218">
                  <c:v>37.826201000000005</c:v>
                </c:pt>
                <c:pt idx="219">
                  <c:v>37.826201000000005</c:v>
                </c:pt>
                <c:pt idx="220">
                  <c:v>37.826201000000005</c:v>
                </c:pt>
                <c:pt idx="221">
                  <c:v>37.826201000000005</c:v>
                </c:pt>
                <c:pt idx="222">
                  <c:v>37.826201000000005</c:v>
                </c:pt>
                <c:pt idx="223">
                  <c:v>37.826201000000005</c:v>
                </c:pt>
                <c:pt idx="224">
                  <c:v>37.826201000000005</c:v>
                </c:pt>
                <c:pt idx="225">
                  <c:v>37.826201000000005</c:v>
                </c:pt>
                <c:pt idx="226">
                  <c:v>37.826201000000005</c:v>
                </c:pt>
                <c:pt idx="227">
                  <c:v>37.826201000000005</c:v>
                </c:pt>
                <c:pt idx="228">
                  <c:v>37.826201000000005</c:v>
                </c:pt>
                <c:pt idx="229">
                  <c:v>37.826201000000005</c:v>
                </c:pt>
                <c:pt idx="230">
                  <c:v>37.826201000000005</c:v>
                </c:pt>
                <c:pt idx="231">
                  <c:v>37.826201000000005</c:v>
                </c:pt>
                <c:pt idx="232">
                  <c:v>37.826201000000005</c:v>
                </c:pt>
                <c:pt idx="233">
                  <c:v>37.826201000000005</c:v>
                </c:pt>
                <c:pt idx="234">
                  <c:v>37.826201000000005</c:v>
                </c:pt>
                <c:pt idx="235">
                  <c:v>37.826201000000005</c:v>
                </c:pt>
                <c:pt idx="236">
                  <c:v>37.826201000000005</c:v>
                </c:pt>
                <c:pt idx="237">
                  <c:v>37.826201000000005</c:v>
                </c:pt>
                <c:pt idx="238">
                  <c:v>37.826201000000005</c:v>
                </c:pt>
                <c:pt idx="239">
                  <c:v>37.826201000000005</c:v>
                </c:pt>
                <c:pt idx="240">
                  <c:v>37.826201000000005</c:v>
                </c:pt>
                <c:pt idx="241">
                  <c:v>37.826201000000005</c:v>
                </c:pt>
                <c:pt idx="242">
                  <c:v>37.826201000000005</c:v>
                </c:pt>
                <c:pt idx="243">
                  <c:v>37.826201000000005</c:v>
                </c:pt>
                <c:pt idx="244">
                  <c:v>37.826201000000005</c:v>
                </c:pt>
                <c:pt idx="245">
                  <c:v>37.826201000000005</c:v>
                </c:pt>
                <c:pt idx="246">
                  <c:v>37.826201000000005</c:v>
                </c:pt>
                <c:pt idx="247">
                  <c:v>37.826201000000005</c:v>
                </c:pt>
                <c:pt idx="248">
                  <c:v>37.826201000000005</c:v>
                </c:pt>
                <c:pt idx="249">
                  <c:v>37.826201000000005</c:v>
                </c:pt>
                <c:pt idx="250">
                  <c:v>37.826201000000005</c:v>
                </c:pt>
                <c:pt idx="251">
                  <c:v>37.826201000000005</c:v>
                </c:pt>
                <c:pt idx="252">
                  <c:v>37.826201000000005</c:v>
                </c:pt>
                <c:pt idx="253">
                  <c:v>37.826201000000005</c:v>
                </c:pt>
                <c:pt idx="254">
                  <c:v>37.826201000000005</c:v>
                </c:pt>
                <c:pt idx="255">
                  <c:v>37.826201000000005</c:v>
                </c:pt>
                <c:pt idx="256">
                  <c:v>37.826201000000005</c:v>
                </c:pt>
                <c:pt idx="257">
                  <c:v>37.826201000000005</c:v>
                </c:pt>
                <c:pt idx="258">
                  <c:v>37.826201000000005</c:v>
                </c:pt>
                <c:pt idx="259">
                  <c:v>37.826201000000005</c:v>
                </c:pt>
                <c:pt idx="260">
                  <c:v>37.826201000000005</c:v>
                </c:pt>
                <c:pt idx="261">
                  <c:v>37.826201000000005</c:v>
                </c:pt>
                <c:pt idx="262">
                  <c:v>37.826201000000005</c:v>
                </c:pt>
                <c:pt idx="263">
                  <c:v>37.826201000000005</c:v>
                </c:pt>
                <c:pt idx="264">
                  <c:v>37.826201000000005</c:v>
                </c:pt>
                <c:pt idx="265">
                  <c:v>37.826201000000005</c:v>
                </c:pt>
                <c:pt idx="266">
                  <c:v>37.826201000000005</c:v>
                </c:pt>
                <c:pt idx="267">
                  <c:v>37.826201000000005</c:v>
                </c:pt>
                <c:pt idx="268">
                  <c:v>37.826201000000005</c:v>
                </c:pt>
                <c:pt idx="269">
                  <c:v>37.826201000000005</c:v>
                </c:pt>
                <c:pt idx="270">
                  <c:v>37.826201000000005</c:v>
                </c:pt>
                <c:pt idx="271">
                  <c:v>37.826201000000005</c:v>
                </c:pt>
                <c:pt idx="272">
                  <c:v>37.826201000000005</c:v>
                </c:pt>
                <c:pt idx="273">
                  <c:v>37.826201000000005</c:v>
                </c:pt>
                <c:pt idx="274">
                  <c:v>37.826201000000005</c:v>
                </c:pt>
                <c:pt idx="275">
                  <c:v>37.826201000000005</c:v>
                </c:pt>
                <c:pt idx="276">
                  <c:v>37.826201000000005</c:v>
                </c:pt>
                <c:pt idx="277">
                  <c:v>37.826201000000005</c:v>
                </c:pt>
                <c:pt idx="278">
                  <c:v>37.826201000000005</c:v>
                </c:pt>
                <c:pt idx="279">
                  <c:v>37.826201000000005</c:v>
                </c:pt>
                <c:pt idx="280">
                  <c:v>37.826201000000005</c:v>
                </c:pt>
                <c:pt idx="281">
                  <c:v>37.826201000000005</c:v>
                </c:pt>
                <c:pt idx="282">
                  <c:v>37.826201000000005</c:v>
                </c:pt>
                <c:pt idx="283">
                  <c:v>37.826201000000005</c:v>
                </c:pt>
                <c:pt idx="284">
                  <c:v>37.826201000000005</c:v>
                </c:pt>
                <c:pt idx="285">
                  <c:v>37.826201000000005</c:v>
                </c:pt>
                <c:pt idx="286">
                  <c:v>37.826201000000005</c:v>
                </c:pt>
                <c:pt idx="287">
                  <c:v>37.826201000000005</c:v>
                </c:pt>
                <c:pt idx="288">
                  <c:v>37.826201000000005</c:v>
                </c:pt>
                <c:pt idx="289">
                  <c:v>37.826201000000005</c:v>
                </c:pt>
                <c:pt idx="290">
                  <c:v>37.826201000000005</c:v>
                </c:pt>
                <c:pt idx="291">
                  <c:v>37.826201000000005</c:v>
                </c:pt>
                <c:pt idx="292">
                  <c:v>37.826201000000005</c:v>
                </c:pt>
                <c:pt idx="293">
                  <c:v>37.826201000000005</c:v>
                </c:pt>
                <c:pt idx="294">
                  <c:v>37.826201000000005</c:v>
                </c:pt>
                <c:pt idx="295">
                  <c:v>37.826201000000005</c:v>
                </c:pt>
                <c:pt idx="296">
                  <c:v>37.826201000000005</c:v>
                </c:pt>
                <c:pt idx="297">
                  <c:v>37.826201000000005</c:v>
                </c:pt>
                <c:pt idx="298">
                  <c:v>37.826201000000005</c:v>
                </c:pt>
                <c:pt idx="299">
                  <c:v>37.826201000000005</c:v>
                </c:pt>
                <c:pt idx="300">
                  <c:v>37.826201000000005</c:v>
                </c:pt>
                <c:pt idx="301">
                  <c:v>37.826201000000005</c:v>
                </c:pt>
                <c:pt idx="302">
                  <c:v>37.826201000000005</c:v>
                </c:pt>
                <c:pt idx="303">
                  <c:v>37.826201000000005</c:v>
                </c:pt>
                <c:pt idx="304">
                  <c:v>37.826201000000005</c:v>
                </c:pt>
                <c:pt idx="305">
                  <c:v>37.826201000000005</c:v>
                </c:pt>
                <c:pt idx="306">
                  <c:v>37.826201000000005</c:v>
                </c:pt>
                <c:pt idx="307">
                  <c:v>37.826201000000005</c:v>
                </c:pt>
                <c:pt idx="308">
                  <c:v>37.826201000000005</c:v>
                </c:pt>
                <c:pt idx="309">
                  <c:v>37.826201000000005</c:v>
                </c:pt>
                <c:pt idx="310">
                  <c:v>37.826201000000005</c:v>
                </c:pt>
                <c:pt idx="311">
                  <c:v>37.826201000000005</c:v>
                </c:pt>
                <c:pt idx="312">
                  <c:v>37.826201000000005</c:v>
                </c:pt>
                <c:pt idx="313">
                  <c:v>37.826201000000005</c:v>
                </c:pt>
                <c:pt idx="314">
                  <c:v>37.826201000000005</c:v>
                </c:pt>
                <c:pt idx="315">
                  <c:v>37.826201000000005</c:v>
                </c:pt>
                <c:pt idx="316">
                  <c:v>37.826201000000005</c:v>
                </c:pt>
                <c:pt idx="317">
                  <c:v>37.826201000000005</c:v>
                </c:pt>
                <c:pt idx="318">
                  <c:v>37.826201000000005</c:v>
                </c:pt>
                <c:pt idx="319">
                  <c:v>37.826201000000005</c:v>
                </c:pt>
                <c:pt idx="320">
                  <c:v>37.826201000000005</c:v>
                </c:pt>
                <c:pt idx="321">
                  <c:v>37.826201000000005</c:v>
                </c:pt>
                <c:pt idx="322">
                  <c:v>37.826201000000005</c:v>
                </c:pt>
                <c:pt idx="323">
                  <c:v>37.826201000000005</c:v>
                </c:pt>
                <c:pt idx="324">
                  <c:v>37.826201000000005</c:v>
                </c:pt>
                <c:pt idx="325">
                  <c:v>37.826201000000005</c:v>
                </c:pt>
                <c:pt idx="326">
                  <c:v>37.826201000000005</c:v>
                </c:pt>
                <c:pt idx="327">
                  <c:v>37.826201000000005</c:v>
                </c:pt>
                <c:pt idx="328">
                  <c:v>37.826201000000005</c:v>
                </c:pt>
                <c:pt idx="329">
                  <c:v>37.826201000000005</c:v>
                </c:pt>
                <c:pt idx="330">
                  <c:v>37.826201000000005</c:v>
                </c:pt>
                <c:pt idx="331">
                  <c:v>37.826201000000005</c:v>
                </c:pt>
                <c:pt idx="332">
                  <c:v>37.826201000000005</c:v>
                </c:pt>
                <c:pt idx="333">
                  <c:v>37.826201000000005</c:v>
                </c:pt>
                <c:pt idx="334">
                  <c:v>37.826201000000005</c:v>
                </c:pt>
                <c:pt idx="335">
                  <c:v>37.826201000000005</c:v>
                </c:pt>
                <c:pt idx="336">
                  <c:v>37.826201000000005</c:v>
                </c:pt>
                <c:pt idx="337">
                  <c:v>37.826201000000005</c:v>
                </c:pt>
                <c:pt idx="338">
                  <c:v>37.826201000000005</c:v>
                </c:pt>
                <c:pt idx="339">
                  <c:v>37.826201000000005</c:v>
                </c:pt>
                <c:pt idx="340">
                  <c:v>37.826201000000005</c:v>
                </c:pt>
                <c:pt idx="341">
                  <c:v>37.826201000000005</c:v>
                </c:pt>
                <c:pt idx="342">
                  <c:v>37.826201000000005</c:v>
                </c:pt>
                <c:pt idx="343">
                  <c:v>37.826201000000005</c:v>
                </c:pt>
                <c:pt idx="344">
                  <c:v>37.826201000000005</c:v>
                </c:pt>
                <c:pt idx="345">
                  <c:v>37.826201000000005</c:v>
                </c:pt>
                <c:pt idx="346">
                  <c:v>37.826201000000005</c:v>
                </c:pt>
                <c:pt idx="347">
                  <c:v>37.826201000000005</c:v>
                </c:pt>
                <c:pt idx="348">
                  <c:v>37.826201000000005</c:v>
                </c:pt>
                <c:pt idx="349">
                  <c:v>37.826201000000005</c:v>
                </c:pt>
                <c:pt idx="350">
                  <c:v>37.826201000000005</c:v>
                </c:pt>
                <c:pt idx="351">
                  <c:v>37.826201000000005</c:v>
                </c:pt>
                <c:pt idx="352">
                  <c:v>37.826201000000005</c:v>
                </c:pt>
                <c:pt idx="353">
                  <c:v>37.826201000000005</c:v>
                </c:pt>
                <c:pt idx="354">
                  <c:v>37.826201000000005</c:v>
                </c:pt>
                <c:pt idx="355">
                  <c:v>37.826201000000005</c:v>
                </c:pt>
                <c:pt idx="356">
                  <c:v>37.826201000000005</c:v>
                </c:pt>
                <c:pt idx="357">
                  <c:v>37.826201000000005</c:v>
                </c:pt>
                <c:pt idx="358">
                  <c:v>37.826201000000005</c:v>
                </c:pt>
                <c:pt idx="359">
                  <c:v>37.826201000000005</c:v>
                </c:pt>
                <c:pt idx="360">
                  <c:v>37.826201000000005</c:v>
                </c:pt>
                <c:pt idx="361">
                  <c:v>37.826201000000005</c:v>
                </c:pt>
                <c:pt idx="362">
                  <c:v>37.826201000000005</c:v>
                </c:pt>
                <c:pt idx="363">
                  <c:v>37.826201000000005</c:v>
                </c:pt>
                <c:pt idx="364">
                  <c:v>37.826201000000005</c:v>
                </c:pt>
                <c:pt idx="365">
                  <c:v>37.826201000000005</c:v>
                </c:pt>
                <c:pt idx="366">
                  <c:v>37.826201000000005</c:v>
                </c:pt>
                <c:pt idx="367">
                  <c:v>37.826201000000005</c:v>
                </c:pt>
                <c:pt idx="368">
                  <c:v>37.826201000000005</c:v>
                </c:pt>
                <c:pt idx="369">
                  <c:v>37.826201000000005</c:v>
                </c:pt>
                <c:pt idx="370">
                  <c:v>37.826201000000005</c:v>
                </c:pt>
                <c:pt idx="371">
                  <c:v>37.826201000000005</c:v>
                </c:pt>
                <c:pt idx="372">
                  <c:v>37.826201000000005</c:v>
                </c:pt>
                <c:pt idx="373">
                  <c:v>37.826201000000005</c:v>
                </c:pt>
                <c:pt idx="374">
                  <c:v>37.826201000000005</c:v>
                </c:pt>
                <c:pt idx="375">
                  <c:v>37.826201000000005</c:v>
                </c:pt>
                <c:pt idx="376">
                  <c:v>37.826201000000005</c:v>
                </c:pt>
                <c:pt idx="377">
                  <c:v>37.826201000000005</c:v>
                </c:pt>
                <c:pt idx="378">
                  <c:v>37.826201000000005</c:v>
                </c:pt>
                <c:pt idx="379">
                  <c:v>37.826201000000005</c:v>
                </c:pt>
                <c:pt idx="380">
                  <c:v>37.826201000000005</c:v>
                </c:pt>
                <c:pt idx="381">
                  <c:v>37.826201000000005</c:v>
                </c:pt>
                <c:pt idx="382">
                  <c:v>37.826201000000005</c:v>
                </c:pt>
                <c:pt idx="383">
                  <c:v>37.826201000000005</c:v>
                </c:pt>
                <c:pt idx="384">
                  <c:v>37.826201000000005</c:v>
                </c:pt>
                <c:pt idx="385">
                  <c:v>37.826201000000005</c:v>
                </c:pt>
                <c:pt idx="386">
                  <c:v>37.826201000000005</c:v>
                </c:pt>
                <c:pt idx="387">
                  <c:v>37.826201000000005</c:v>
                </c:pt>
                <c:pt idx="388">
                  <c:v>37.826201000000005</c:v>
                </c:pt>
                <c:pt idx="389">
                  <c:v>37.826201000000005</c:v>
                </c:pt>
                <c:pt idx="390">
                  <c:v>37.826201000000005</c:v>
                </c:pt>
                <c:pt idx="391">
                  <c:v>37.826201000000005</c:v>
                </c:pt>
                <c:pt idx="392">
                  <c:v>37.826201000000005</c:v>
                </c:pt>
                <c:pt idx="393">
                  <c:v>37.826201000000005</c:v>
                </c:pt>
                <c:pt idx="394">
                  <c:v>37.826201000000005</c:v>
                </c:pt>
                <c:pt idx="395">
                  <c:v>37.826201000000005</c:v>
                </c:pt>
                <c:pt idx="396">
                  <c:v>37.826201000000005</c:v>
                </c:pt>
                <c:pt idx="397">
                  <c:v>37.826201000000005</c:v>
                </c:pt>
                <c:pt idx="398">
                  <c:v>37.826201000000005</c:v>
                </c:pt>
                <c:pt idx="399">
                  <c:v>37.826201000000005</c:v>
                </c:pt>
                <c:pt idx="400">
                  <c:v>37.826201000000005</c:v>
                </c:pt>
                <c:pt idx="401">
                  <c:v>37.826201000000005</c:v>
                </c:pt>
                <c:pt idx="402">
                  <c:v>37.826201000000005</c:v>
                </c:pt>
                <c:pt idx="403">
                  <c:v>37.826201000000005</c:v>
                </c:pt>
                <c:pt idx="404">
                  <c:v>37.826201000000005</c:v>
                </c:pt>
                <c:pt idx="405">
                  <c:v>37.826201000000005</c:v>
                </c:pt>
                <c:pt idx="406">
                  <c:v>37.826201000000005</c:v>
                </c:pt>
                <c:pt idx="407">
                  <c:v>37.826201000000005</c:v>
                </c:pt>
                <c:pt idx="408">
                  <c:v>37.826201000000005</c:v>
                </c:pt>
                <c:pt idx="409">
                  <c:v>37.826201000000005</c:v>
                </c:pt>
                <c:pt idx="410">
                  <c:v>37.826201000000005</c:v>
                </c:pt>
                <c:pt idx="411">
                  <c:v>37.826201000000005</c:v>
                </c:pt>
                <c:pt idx="412">
                  <c:v>37.826201000000005</c:v>
                </c:pt>
                <c:pt idx="413">
                  <c:v>37.826201000000005</c:v>
                </c:pt>
                <c:pt idx="414">
                  <c:v>37.826201000000005</c:v>
                </c:pt>
                <c:pt idx="415">
                  <c:v>37.826201000000005</c:v>
                </c:pt>
                <c:pt idx="416">
                  <c:v>37.826201000000005</c:v>
                </c:pt>
                <c:pt idx="417">
                  <c:v>37.826201000000005</c:v>
                </c:pt>
                <c:pt idx="418">
                  <c:v>37.826201000000005</c:v>
                </c:pt>
                <c:pt idx="419">
                  <c:v>37.826201000000005</c:v>
                </c:pt>
                <c:pt idx="420">
                  <c:v>37.826201000000005</c:v>
                </c:pt>
                <c:pt idx="421">
                  <c:v>37.826201000000005</c:v>
                </c:pt>
                <c:pt idx="422">
                  <c:v>37.826201000000005</c:v>
                </c:pt>
                <c:pt idx="423">
                  <c:v>37.826201000000005</c:v>
                </c:pt>
                <c:pt idx="424">
                  <c:v>37.826201000000005</c:v>
                </c:pt>
                <c:pt idx="425">
                  <c:v>37.826201000000005</c:v>
                </c:pt>
                <c:pt idx="426">
                  <c:v>37.826201000000005</c:v>
                </c:pt>
                <c:pt idx="427">
                  <c:v>37.826201000000005</c:v>
                </c:pt>
                <c:pt idx="428">
                  <c:v>37.826201000000005</c:v>
                </c:pt>
                <c:pt idx="429">
                  <c:v>37.826201000000005</c:v>
                </c:pt>
                <c:pt idx="430">
                  <c:v>37.826201000000005</c:v>
                </c:pt>
                <c:pt idx="431">
                  <c:v>37.826201000000005</c:v>
                </c:pt>
                <c:pt idx="432">
                  <c:v>37.826201000000005</c:v>
                </c:pt>
                <c:pt idx="433">
                  <c:v>37.826201000000005</c:v>
                </c:pt>
                <c:pt idx="434">
                  <c:v>37.826201000000005</c:v>
                </c:pt>
                <c:pt idx="435">
                  <c:v>37.826201000000005</c:v>
                </c:pt>
                <c:pt idx="436">
                  <c:v>37.826201000000005</c:v>
                </c:pt>
                <c:pt idx="437">
                  <c:v>37.826201000000005</c:v>
                </c:pt>
                <c:pt idx="438">
                  <c:v>37.826201000000005</c:v>
                </c:pt>
                <c:pt idx="439">
                  <c:v>37.826201000000005</c:v>
                </c:pt>
                <c:pt idx="440">
                  <c:v>37.826201000000005</c:v>
                </c:pt>
                <c:pt idx="441">
                  <c:v>37.826201000000005</c:v>
                </c:pt>
                <c:pt idx="442">
                  <c:v>37.826201000000005</c:v>
                </c:pt>
                <c:pt idx="443">
                  <c:v>37.826201000000005</c:v>
                </c:pt>
                <c:pt idx="444">
                  <c:v>37.826201000000005</c:v>
                </c:pt>
                <c:pt idx="445">
                  <c:v>37.826201000000005</c:v>
                </c:pt>
                <c:pt idx="446">
                  <c:v>37.826201000000005</c:v>
                </c:pt>
                <c:pt idx="447">
                  <c:v>37.826201000000005</c:v>
                </c:pt>
                <c:pt idx="448">
                  <c:v>37.826201000000005</c:v>
                </c:pt>
                <c:pt idx="449">
                  <c:v>37.826201000000005</c:v>
                </c:pt>
                <c:pt idx="450">
                  <c:v>37.826201000000005</c:v>
                </c:pt>
                <c:pt idx="451">
                  <c:v>37.826201000000005</c:v>
                </c:pt>
                <c:pt idx="452">
                  <c:v>37.826201000000005</c:v>
                </c:pt>
                <c:pt idx="453">
                  <c:v>37.826201000000005</c:v>
                </c:pt>
                <c:pt idx="454">
                  <c:v>37.826201000000005</c:v>
                </c:pt>
                <c:pt idx="455">
                  <c:v>37.826201000000005</c:v>
                </c:pt>
                <c:pt idx="456">
                  <c:v>37.826201000000005</c:v>
                </c:pt>
                <c:pt idx="457">
                  <c:v>37.826201000000005</c:v>
                </c:pt>
                <c:pt idx="458">
                  <c:v>37.826201000000005</c:v>
                </c:pt>
                <c:pt idx="459">
                  <c:v>37.826201000000005</c:v>
                </c:pt>
                <c:pt idx="460">
                  <c:v>37.826201000000005</c:v>
                </c:pt>
                <c:pt idx="461">
                  <c:v>37.826201000000005</c:v>
                </c:pt>
                <c:pt idx="462">
                  <c:v>37.826201000000005</c:v>
                </c:pt>
                <c:pt idx="463">
                  <c:v>37.826201000000005</c:v>
                </c:pt>
                <c:pt idx="464">
                  <c:v>37.826201000000005</c:v>
                </c:pt>
                <c:pt idx="465">
                  <c:v>37.826201000000005</c:v>
                </c:pt>
                <c:pt idx="466">
                  <c:v>37.826201000000005</c:v>
                </c:pt>
                <c:pt idx="467">
                  <c:v>37.826201000000005</c:v>
                </c:pt>
                <c:pt idx="468">
                  <c:v>37.826201000000005</c:v>
                </c:pt>
                <c:pt idx="469">
                  <c:v>37.826201000000005</c:v>
                </c:pt>
                <c:pt idx="470">
                  <c:v>37.826201000000005</c:v>
                </c:pt>
                <c:pt idx="471">
                  <c:v>37.826201000000005</c:v>
                </c:pt>
                <c:pt idx="472">
                  <c:v>37.826201000000005</c:v>
                </c:pt>
                <c:pt idx="473">
                  <c:v>37.826201000000005</c:v>
                </c:pt>
                <c:pt idx="474">
                  <c:v>37.826201000000005</c:v>
                </c:pt>
                <c:pt idx="475">
                  <c:v>37.826201000000005</c:v>
                </c:pt>
                <c:pt idx="476">
                  <c:v>37.826201000000005</c:v>
                </c:pt>
                <c:pt idx="477">
                  <c:v>37.826201000000005</c:v>
                </c:pt>
                <c:pt idx="478">
                  <c:v>37.826201000000005</c:v>
                </c:pt>
                <c:pt idx="479">
                  <c:v>37.826201000000005</c:v>
                </c:pt>
                <c:pt idx="480">
                  <c:v>37.826201000000005</c:v>
                </c:pt>
                <c:pt idx="481">
                  <c:v>37.826201000000005</c:v>
                </c:pt>
                <c:pt idx="482">
                  <c:v>37.826201000000005</c:v>
                </c:pt>
                <c:pt idx="483">
                  <c:v>37.826201000000005</c:v>
                </c:pt>
                <c:pt idx="484">
                  <c:v>37.826201000000005</c:v>
                </c:pt>
                <c:pt idx="485">
                  <c:v>37.826201000000005</c:v>
                </c:pt>
                <c:pt idx="486">
                  <c:v>37.826201000000005</c:v>
                </c:pt>
                <c:pt idx="487">
                  <c:v>37.826201000000005</c:v>
                </c:pt>
                <c:pt idx="488">
                  <c:v>37.826201000000005</c:v>
                </c:pt>
                <c:pt idx="489">
                  <c:v>37.826201000000005</c:v>
                </c:pt>
                <c:pt idx="490">
                  <c:v>37.826201000000005</c:v>
                </c:pt>
                <c:pt idx="491">
                  <c:v>37.826201000000005</c:v>
                </c:pt>
                <c:pt idx="492">
                  <c:v>37.826201000000005</c:v>
                </c:pt>
                <c:pt idx="493">
                  <c:v>37.826201000000005</c:v>
                </c:pt>
                <c:pt idx="494">
                  <c:v>37.826201000000005</c:v>
                </c:pt>
                <c:pt idx="495">
                  <c:v>37.826201000000005</c:v>
                </c:pt>
                <c:pt idx="496">
                  <c:v>37.826201000000005</c:v>
                </c:pt>
                <c:pt idx="497">
                  <c:v>37.826201000000005</c:v>
                </c:pt>
                <c:pt idx="498">
                  <c:v>37.826201000000005</c:v>
                </c:pt>
                <c:pt idx="499">
                  <c:v>37.826201000000005</c:v>
                </c:pt>
              </c:numCache>
            </c:numRef>
          </c:yVal>
        </c:ser>
        <c:ser>
          <c:idx val="8"/>
          <c:order val="7"/>
          <c:tx>
            <c:v>3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4_May97'!$F$1003:$F$1502</c:f>
              <c:numCache>
                <c:formatCode>General</c:formatCode>
                <c:ptCount val="500"/>
                <c:pt idx="0">
                  <c:v>-76.056145000000001</c:v>
                </c:pt>
                <c:pt idx="1">
                  <c:v>-76.056145000000001</c:v>
                </c:pt>
                <c:pt idx="2">
                  <c:v>-76.056145000000001</c:v>
                </c:pt>
                <c:pt idx="3">
                  <c:v>-76.056145000000001</c:v>
                </c:pt>
                <c:pt idx="4">
                  <c:v>-76.056145000000001</c:v>
                </c:pt>
                <c:pt idx="5">
                  <c:v>-76.056145000000001</c:v>
                </c:pt>
                <c:pt idx="6">
                  <c:v>-76.056145000000001</c:v>
                </c:pt>
                <c:pt idx="7">
                  <c:v>-76.056145000000001</c:v>
                </c:pt>
                <c:pt idx="8">
                  <c:v>-76.056145000000001</c:v>
                </c:pt>
                <c:pt idx="9">
                  <c:v>-76.056145000000001</c:v>
                </c:pt>
                <c:pt idx="10">
                  <c:v>-76.056145000000001</c:v>
                </c:pt>
                <c:pt idx="11">
                  <c:v>-76.056145000000001</c:v>
                </c:pt>
                <c:pt idx="12">
                  <c:v>-76.056145000000001</c:v>
                </c:pt>
                <c:pt idx="13">
                  <c:v>-76.056145000000001</c:v>
                </c:pt>
                <c:pt idx="14">
                  <c:v>-76.056145000000001</c:v>
                </c:pt>
                <c:pt idx="15">
                  <c:v>-76.056145000000001</c:v>
                </c:pt>
                <c:pt idx="16">
                  <c:v>-76.056145000000001</c:v>
                </c:pt>
                <c:pt idx="17">
                  <c:v>-76.056145000000001</c:v>
                </c:pt>
                <c:pt idx="18">
                  <c:v>-76.056145000000001</c:v>
                </c:pt>
                <c:pt idx="19">
                  <c:v>-76.056145000000001</c:v>
                </c:pt>
                <c:pt idx="20">
                  <c:v>-76.056145000000001</c:v>
                </c:pt>
                <c:pt idx="21">
                  <c:v>-76.056145000000001</c:v>
                </c:pt>
                <c:pt idx="22">
                  <c:v>-76.056145000000001</c:v>
                </c:pt>
                <c:pt idx="23">
                  <c:v>-76.056145000000001</c:v>
                </c:pt>
                <c:pt idx="24">
                  <c:v>-76.056145000000001</c:v>
                </c:pt>
                <c:pt idx="25">
                  <c:v>-76.056145000000001</c:v>
                </c:pt>
                <c:pt idx="26">
                  <c:v>-76.056145000000001</c:v>
                </c:pt>
                <c:pt idx="27">
                  <c:v>-76.056145000000001</c:v>
                </c:pt>
                <c:pt idx="28">
                  <c:v>-76.056145000000001</c:v>
                </c:pt>
                <c:pt idx="29">
                  <c:v>-76.056145000000001</c:v>
                </c:pt>
                <c:pt idx="30">
                  <c:v>-76.056145000000001</c:v>
                </c:pt>
                <c:pt idx="31">
                  <c:v>-76.056145000000001</c:v>
                </c:pt>
                <c:pt idx="32">
                  <c:v>-76.056145000000001</c:v>
                </c:pt>
                <c:pt idx="33">
                  <c:v>-76.056145000000001</c:v>
                </c:pt>
                <c:pt idx="34">
                  <c:v>-76.056145000000001</c:v>
                </c:pt>
                <c:pt idx="35">
                  <c:v>-76.056145000000001</c:v>
                </c:pt>
                <c:pt idx="36">
                  <c:v>-76.056145000000001</c:v>
                </c:pt>
                <c:pt idx="37">
                  <c:v>-76.056145000000001</c:v>
                </c:pt>
                <c:pt idx="38">
                  <c:v>-76.056145000000001</c:v>
                </c:pt>
                <c:pt idx="39">
                  <c:v>-76.056145000000001</c:v>
                </c:pt>
                <c:pt idx="40">
                  <c:v>-76.056145000000001</c:v>
                </c:pt>
                <c:pt idx="41">
                  <c:v>-76.056145000000001</c:v>
                </c:pt>
                <c:pt idx="42">
                  <c:v>-76.056145000000001</c:v>
                </c:pt>
                <c:pt idx="43">
                  <c:v>-76.056145000000001</c:v>
                </c:pt>
                <c:pt idx="44">
                  <c:v>-76.056145000000001</c:v>
                </c:pt>
                <c:pt idx="45">
                  <c:v>-76.056145000000001</c:v>
                </c:pt>
                <c:pt idx="46">
                  <c:v>-76.056145000000001</c:v>
                </c:pt>
                <c:pt idx="47">
                  <c:v>-76.056145000000001</c:v>
                </c:pt>
                <c:pt idx="48">
                  <c:v>-76.056145000000001</c:v>
                </c:pt>
                <c:pt idx="49">
                  <c:v>-76.056145000000001</c:v>
                </c:pt>
                <c:pt idx="50">
                  <c:v>-76.056145000000001</c:v>
                </c:pt>
                <c:pt idx="51">
                  <c:v>-76.056145000000001</c:v>
                </c:pt>
                <c:pt idx="52">
                  <c:v>-76.056145000000001</c:v>
                </c:pt>
                <c:pt idx="53">
                  <c:v>-76.056145000000001</c:v>
                </c:pt>
                <c:pt idx="54">
                  <c:v>-76.056145000000001</c:v>
                </c:pt>
                <c:pt idx="55">
                  <c:v>-76.056145000000001</c:v>
                </c:pt>
                <c:pt idx="56">
                  <c:v>-76.056145000000001</c:v>
                </c:pt>
                <c:pt idx="57">
                  <c:v>-76.056145000000001</c:v>
                </c:pt>
                <c:pt idx="58">
                  <c:v>-76.056145000000001</c:v>
                </c:pt>
                <c:pt idx="59">
                  <c:v>-76.056145000000001</c:v>
                </c:pt>
                <c:pt idx="60">
                  <c:v>-76.056145000000001</c:v>
                </c:pt>
                <c:pt idx="61">
                  <c:v>-76.056145000000001</c:v>
                </c:pt>
                <c:pt idx="62">
                  <c:v>-76.056145000000001</c:v>
                </c:pt>
                <c:pt idx="63">
                  <c:v>-76.056145000000001</c:v>
                </c:pt>
                <c:pt idx="64">
                  <c:v>-76.056145000000001</c:v>
                </c:pt>
                <c:pt idx="65">
                  <c:v>-76.056145000000001</c:v>
                </c:pt>
                <c:pt idx="66">
                  <c:v>-76.056145000000001</c:v>
                </c:pt>
                <c:pt idx="67">
                  <c:v>-76.056145000000001</c:v>
                </c:pt>
                <c:pt idx="68">
                  <c:v>-76.056145000000001</c:v>
                </c:pt>
                <c:pt idx="69">
                  <c:v>-76.056145000000001</c:v>
                </c:pt>
                <c:pt idx="70">
                  <c:v>-76.056145000000001</c:v>
                </c:pt>
                <c:pt idx="71">
                  <c:v>-76.056145000000001</c:v>
                </c:pt>
                <c:pt idx="72">
                  <c:v>-76.056145000000001</c:v>
                </c:pt>
                <c:pt idx="73">
                  <c:v>-76.056145000000001</c:v>
                </c:pt>
                <c:pt idx="74">
                  <c:v>-76.056145000000001</c:v>
                </c:pt>
                <c:pt idx="75">
                  <c:v>-76.056145000000001</c:v>
                </c:pt>
                <c:pt idx="76">
                  <c:v>-76.056145000000001</c:v>
                </c:pt>
                <c:pt idx="77">
                  <c:v>-76.056145000000001</c:v>
                </c:pt>
                <c:pt idx="78">
                  <c:v>-76.056145000000001</c:v>
                </c:pt>
                <c:pt idx="79">
                  <c:v>-76.056145000000001</c:v>
                </c:pt>
                <c:pt idx="80">
                  <c:v>-76.056145000000001</c:v>
                </c:pt>
                <c:pt idx="81">
                  <c:v>-76.056145000000001</c:v>
                </c:pt>
                <c:pt idx="82">
                  <c:v>-76.056145000000001</c:v>
                </c:pt>
                <c:pt idx="83">
                  <c:v>-76.056145000000001</c:v>
                </c:pt>
                <c:pt idx="84">
                  <c:v>-76.056145000000001</c:v>
                </c:pt>
                <c:pt idx="85">
                  <c:v>-76.056145000000001</c:v>
                </c:pt>
                <c:pt idx="86">
                  <c:v>-76.056145000000001</c:v>
                </c:pt>
                <c:pt idx="87">
                  <c:v>-76.056145000000001</c:v>
                </c:pt>
                <c:pt idx="88">
                  <c:v>-76.056145000000001</c:v>
                </c:pt>
                <c:pt idx="89">
                  <c:v>-76.056145000000001</c:v>
                </c:pt>
                <c:pt idx="90">
                  <c:v>-76.056145000000001</c:v>
                </c:pt>
                <c:pt idx="91">
                  <c:v>-76.056145000000001</c:v>
                </c:pt>
                <c:pt idx="92">
                  <c:v>-76.056145000000001</c:v>
                </c:pt>
                <c:pt idx="93">
                  <c:v>-76.056145000000001</c:v>
                </c:pt>
                <c:pt idx="94">
                  <c:v>-76.056145000000001</c:v>
                </c:pt>
                <c:pt idx="95">
                  <c:v>-76.056145000000001</c:v>
                </c:pt>
                <c:pt idx="96">
                  <c:v>-76.056145000000001</c:v>
                </c:pt>
                <c:pt idx="97">
                  <c:v>-76.056145000000001</c:v>
                </c:pt>
                <c:pt idx="98">
                  <c:v>-76.056145000000001</c:v>
                </c:pt>
                <c:pt idx="99">
                  <c:v>-76.056145000000001</c:v>
                </c:pt>
                <c:pt idx="100">
                  <c:v>-76.056145000000001</c:v>
                </c:pt>
                <c:pt idx="101">
                  <c:v>-76.056145000000001</c:v>
                </c:pt>
                <c:pt idx="102">
                  <c:v>-76.056145000000001</c:v>
                </c:pt>
                <c:pt idx="103">
                  <c:v>-76.056145000000001</c:v>
                </c:pt>
                <c:pt idx="104">
                  <c:v>-76.056145000000001</c:v>
                </c:pt>
                <c:pt idx="105">
                  <c:v>-76.056145000000001</c:v>
                </c:pt>
                <c:pt idx="106">
                  <c:v>-76.056145000000001</c:v>
                </c:pt>
                <c:pt idx="107">
                  <c:v>-76.056145000000001</c:v>
                </c:pt>
                <c:pt idx="108">
                  <c:v>-76.056145000000001</c:v>
                </c:pt>
                <c:pt idx="109">
                  <c:v>-76.056145000000001</c:v>
                </c:pt>
                <c:pt idx="110">
                  <c:v>-76.056145000000001</c:v>
                </c:pt>
                <c:pt idx="111">
                  <c:v>-76.056145000000001</c:v>
                </c:pt>
                <c:pt idx="112">
                  <c:v>-76.056145000000001</c:v>
                </c:pt>
                <c:pt idx="113">
                  <c:v>-76.056145000000001</c:v>
                </c:pt>
                <c:pt idx="114">
                  <c:v>-76.056145000000001</c:v>
                </c:pt>
                <c:pt idx="115">
                  <c:v>-76.056145000000001</c:v>
                </c:pt>
                <c:pt idx="116">
                  <c:v>-76.056145000000001</c:v>
                </c:pt>
                <c:pt idx="117">
                  <c:v>-76.056145000000001</c:v>
                </c:pt>
                <c:pt idx="118">
                  <c:v>-76.056145000000001</c:v>
                </c:pt>
                <c:pt idx="119">
                  <c:v>-76.056145000000001</c:v>
                </c:pt>
                <c:pt idx="120">
                  <c:v>-76.056145000000001</c:v>
                </c:pt>
                <c:pt idx="121">
                  <c:v>-76.056145000000001</c:v>
                </c:pt>
                <c:pt idx="122">
                  <c:v>-76.056145000000001</c:v>
                </c:pt>
                <c:pt idx="123">
                  <c:v>-76.056145000000001</c:v>
                </c:pt>
                <c:pt idx="124">
                  <c:v>-76.056145000000001</c:v>
                </c:pt>
                <c:pt idx="125">
                  <c:v>-76.056145000000001</c:v>
                </c:pt>
                <c:pt idx="126">
                  <c:v>-76.056145000000001</c:v>
                </c:pt>
                <c:pt idx="127">
                  <c:v>-76.056145000000001</c:v>
                </c:pt>
                <c:pt idx="128">
                  <c:v>-76.056145000000001</c:v>
                </c:pt>
                <c:pt idx="129">
                  <c:v>-76.056145000000001</c:v>
                </c:pt>
                <c:pt idx="130">
                  <c:v>-76.056145000000001</c:v>
                </c:pt>
                <c:pt idx="131">
                  <c:v>-76.056145000000001</c:v>
                </c:pt>
                <c:pt idx="132">
                  <c:v>-76.056145000000001</c:v>
                </c:pt>
                <c:pt idx="133">
                  <c:v>-76.056145000000001</c:v>
                </c:pt>
                <c:pt idx="134">
                  <c:v>-76.056145000000001</c:v>
                </c:pt>
                <c:pt idx="135">
                  <c:v>-76.056145000000001</c:v>
                </c:pt>
                <c:pt idx="136">
                  <c:v>-76.056145000000001</c:v>
                </c:pt>
                <c:pt idx="137">
                  <c:v>-76.056145000000001</c:v>
                </c:pt>
                <c:pt idx="138">
                  <c:v>-76.056145000000001</c:v>
                </c:pt>
                <c:pt idx="139">
                  <c:v>-76.056145000000001</c:v>
                </c:pt>
                <c:pt idx="140">
                  <c:v>-76.056145000000001</c:v>
                </c:pt>
                <c:pt idx="141">
                  <c:v>-76.056145000000001</c:v>
                </c:pt>
                <c:pt idx="142">
                  <c:v>-76.056145000000001</c:v>
                </c:pt>
                <c:pt idx="143">
                  <c:v>-76.056145000000001</c:v>
                </c:pt>
                <c:pt idx="144">
                  <c:v>-76.056145000000001</c:v>
                </c:pt>
                <c:pt idx="145">
                  <c:v>-76.056145000000001</c:v>
                </c:pt>
                <c:pt idx="146">
                  <c:v>-76.056145000000001</c:v>
                </c:pt>
                <c:pt idx="147">
                  <c:v>-76.056145000000001</c:v>
                </c:pt>
                <c:pt idx="148">
                  <c:v>-76.056145000000001</c:v>
                </c:pt>
                <c:pt idx="149">
                  <c:v>-76.056145000000001</c:v>
                </c:pt>
                <c:pt idx="150">
                  <c:v>-76.056145000000001</c:v>
                </c:pt>
                <c:pt idx="151">
                  <c:v>-76.056145000000001</c:v>
                </c:pt>
                <c:pt idx="152">
                  <c:v>-76.056145000000001</c:v>
                </c:pt>
                <c:pt idx="153">
                  <c:v>-76.056145000000001</c:v>
                </c:pt>
                <c:pt idx="154">
                  <c:v>-76.056145000000001</c:v>
                </c:pt>
                <c:pt idx="155">
                  <c:v>-76.056145000000001</c:v>
                </c:pt>
                <c:pt idx="156">
                  <c:v>-76.056145000000001</c:v>
                </c:pt>
                <c:pt idx="157">
                  <c:v>-76.056145000000001</c:v>
                </c:pt>
                <c:pt idx="158">
                  <c:v>-76.056145000000001</c:v>
                </c:pt>
                <c:pt idx="159">
                  <c:v>-76.056145000000001</c:v>
                </c:pt>
                <c:pt idx="160">
                  <c:v>-76.056145000000001</c:v>
                </c:pt>
                <c:pt idx="161">
                  <c:v>-76.056145000000001</c:v>
                </c:pt>
                <c:pt idx="162">
                  <c:v>-76.056145000000001</c:v>
                </c:pt>
                <c:pt idx="163">
                  <c:v>-76.056145000000001</c:v>
                </c:pt>
                <c:pt idx="164">
                  <c:v>-76.056145000000001</c:v>
                </c:pt>
                <c:pt idx="165">
                  <c:v>-76.056145000000001</c:v>
                </c:pt>
                <c:pt idx="166">
                  <c:v>-76.056145000000001</c:v>
                </c:pt>
                <c:pt idx="167">
                  <c:v>-76.056145000000001</c:v>
                </c:pt>
                <c:pt idx="168">
                  <c:v>-76.056145000000001</c:v>
                </c:pt>
                <c:pt idx="169">
                  <c:v>-76.056145000000001</c:v>
                </c:pt>
                <c:pt idx="170">
                  <c:v>-76.056145000000001</c:v>
                </c:pt>
                <c:pt idx="171">
                  <c:v>-76.056145000000001</c:v>
                </c:pt>
                <c:pt idx="172">
                  <c:v>-76.056145000000001</c:v>
                </c:pt>
                <c:pt idx="173">
                  <c:v>-76.056145000000001</c:v>
                </c:pt>
                <c:pt idx="174">
                  <c:v>-76.056145000000001</c:v>
                </c:pt>
                <c:pt idx="175">
                  <c:v>-76.056145000000001</c:v>
                </c:pt>
                <c:pt idx="176">
                  <c:v>-76.056145000000001</c:v>
                </c:pt>
                <c:pt idx="177">
                  <c:v>-76.056145000000001</c:v>
                </c:pt>
                <c:pt idx="178">
                  <c:v>-76.056145000000001</c:v>
                </c:pt>
                <c:pt idx="179">
                  <c:v>-76.056145000000001</c:v>
                </c:pt>
                <c:pt idx="180">
                  <c:v>-76.056145000000001</c:v>
                </c:pt>
                <c:pt idx="181">
                  <c:v>-76.056145000000001</c:v>
                </c:pt>
                <c:pt idx="182">
                  <c:v>-76.056145000000001</c:v>
                </c:pt>
                <c:pt idx="183">
                  <c:v>-76.056145000000001</c:v>
                </c:pt>
                <c:pt idx="184">
                  <c:v>-76.056145000000001</c:v>
                </c:pt>
                <c:pt idx="185">
                  <c:v>-76.056145000000001</c:v>
                </c:pt>
                <c:pt idx="186">
                  <c:v>-76.056145000000001</c:v>
                </c:pt>
                <c:pt idx="187">
                  <c:v>-76.056145000000001</c:v>
                </c:pt>
                <c:pt idx="188">
                  <c:v>-76.056145000000001</c:v>
                </c:pt>
                <c:pt idx="189">
                  <c:v>-76.056145000000001</c:v>
                </c:pt>
                <c:pt idx="190">
                  <c:v>-76.056145000000001</c:v>
                </c:pt>
                <c:pt idx="191">
                  <c:v>-76.056145000000001</c:v>
                </c:pt>
                <c:pt idx="192">
                  <c:v>-76.056145000000001</c:v>
                </c:pt>
                <c:pt idx="193">
                  <c:v>-76.056145000000001</c:v>
                </c:pt>
                <c:pt idx="194">
                  <c:v>-76.056145000000001</c:v>
                </c:pt>
                <c:pt idx="195">
                  <c:v>-76.056145000000001</c:v>
                </c:pt>
                <c:pt idx="196">
                  <c:v>-76.056145000000001</c:v>
                </c:pt>
                <c:pt idx="197">
                  <c:v>-76.056145000000001</c:v>
                </c:pt>
                <c:pt idx="198">
                  <c:v>-76.056145000000001</c:v>
                </c:pt>
                <c:pt idx="199">
                  <c:v>-76.056145000000001</c:v>
                </c:pt>
                <c:pt idx="200">
                  <c:v>-76.056145000000001</c:v>
                </c:pt>
                <c:pt idx="201">
                  <c:v>-76.056145000000001</c:v>
                </c:pt>
                <c:pt idx="202">
                  <c:v>-76.056145000000001</c:v>
                </c:pt>
                <c:pt idx="203">
                  <c:v>-76.056145000000001</c:v>
                </c:pt>
                <c:pt idx="204">
                  <c:v>-76.056145000000001</c:v>
                </c:pt>
                <c:pt idx="205">
                  <c:v>-76.056145000000001</c:v>
                </c:pt>
                <c:pt idx="206">
                  <c:v>-76.056145000000001</c:v>
                </c:pt>
                <c:pt idx="207">
                  <c:v>-76.056145000000001</c:v>
                </c:pt>
                <c:pt idx="208">
                  <c:v>-76.056145000000001</c:v>
                </c:pt>
                <c:pt idx="209">
                  <c:v>-76.056145000000001</c:v>
                </c:pt>
                <c:pt idx="210">
                  <c:v>-76.056145000000001</c:v>
                </c:pt>
                <c:pt idx="211">
                  <c:v>-76.056145000000001</c:v>
                </c:pt>
                <c:pt idx="212">
                  <c:v>-76.056145000000001</c:v>
                </c:pt>
                <c:pt idx="213">
                  <c:v>-76.056145000000001</c:v>
                </c:pt>
                <c:pt idx="214">
                  <c:v>-76.056145000000001</c:v>
                </c:pt>
                <c:pt idx="215">
                  <c:v>-76.056145000000001</c:v>
                </c:pt>
                <c:pt idx="216">
                  <c:v>-76.056145000000001</c:v>
                </c:pt>
                <c:pt idx="217">
                  <c:v>-76.056145000000001</c:v>
                </c:pt>
                <c:pt idx="218">
                  <c:v>-76.056145000000001</c:v>
                </c:pt>
                <c:pt idx="219">
                  <c:v>-76.056145000000001</c:v>
                </c:pt>
                <c:pt idx="220">
                  <c:v>-76.056145000000001</c:v>
                </c:pt>
                <c:pt idx="221">
                  <c:v>-76.056145000000001</c:v>
                </c:pt>
                <c:pt idx="222">
                  <c:v>-76.056145000000001</c:v>
                </c:pt>
                <c:pt idx="223">
                  <c:v>-76.056145000000001</c:v>
                </c:pt>
                <c:pt idx="224">
                  <c:v>-76.056145000000001</c:v>
                </c:pt>
                <c:pt idx="225">
                  <c:v>-76.056145000000001</c:v>
                </c:pt>
                <c:pt idx="226">
                  <c:v>-76.056145000000001</c:v>
                </c:pt>
                <c:pt idx="227">
                  <c:v>-76.056145000000001</c:v>
                </c:pt>
                <c:pt idx="228">
                  <c:v>-76.056145000000001</c:v>
                </c:pt>
                <c:pt idx="229">
                  <c:v>-76.056145000000001</c:v>
                </c:pt>
                <c:pt idx="230">
                  <c:v>-76.056145000000001</c:v>
                </c:pt>
                <c:pt idx="231">
                  <c:v>-76.056145000000001</c:v>
                </c:pt>
                <c:pt idx="232">
                  <c:v>-76.056145000000001</c:v>
                </c:pt>
                <c:pt idx="233">
                  <c:v>-76.056145000000001</c:v>
                </c:pt>
                <c:pt idx="234">
                  <c:v>-76.056145000000001</c:v>
                </c:pt>
                <c:pt idx="235">
                  <c:v>-76.056145000000001</c:v>
                </c:pt>
                <c:pt idx="236">
                  <c:v>-76.056145000000001</c:v>
                </c:pt>
                <c:pt idx="237">
                  <c:v>-76.056145000000001</c:v>
                </c:pt>
                <c:pt idx="238">
                  <c:v>-76.056145000000001</c:v>
                </c:pt>
                <c:pt idx="239">
                  <c:v>-76.056145000000001</c:v>
                </c:pt>
                <c:pt idx="240">
                  <c:v>-76.056145000000001</c:v>
                </c:pt>
                <c:pt idx="241">
                  <c:v>-76.056145000000001</c:v>
                </c:pt>
                <c:pt idx="242">
                  <c:v>-76.056145000000001</c:v>
                </c:pt>
                <c:pt idx="243">
                  <c:v>-76.056145000000001</c:v>
                </c:pt>
                <c:pt idx="244">
                  <c:v>-76.056145000000001</c:v>
                </c:pt>
                <c:pt idx="245">
                  <c:v>-76.056145000000001</c:v>
                </c:pt>
                <c:pt idx="246">
                  <c:v>-76.056145000000001</c:v>
                </c:pt>
                <c:pt idx="247">
                  <c:v>-76.056145000000001</c:v>
                </c:pt>
                <c:pt idx="248">
                  <c:v>-76.056145000000001</c:v>
                </c:pt>
                <c:pt idx="249">
                  <c:v>-76.056145000000001</c:v>
                </c:pt>
                <c:pt idx="250">
                  <c:v>-76.056145000000001</c:v>
                </c:pt>
                <c:pt idx="251">
                  <c:v>-76.056145000000001</c:v>
                </c:pt>
                <c:pt idx="252">
                  <c:v>-76.056145000000001</c:v>
                </c:pt>
                <c:pt idx="253">
                  <c:v>-76.056145000000001</c:v>
                </c:pt>
                <c:pt idx="254">
                  <c:v>-76.056145000000001</c:v>
                </c:pt>
                <c:pt idx="255">
                  <c:v>-76.056145000000001</c:v>
                </c:pt>
                <c:pt idx="256">
                  <c:v>-76.056145000000001</c:v>
                </c:pt>
                <c:pt idx="257">
                  <c:v>-76.056145000000001</c:v>
                </c:pt>
                <c:pt idx="258">
                  <c:v>-76.056145000000001</c:v>
                </c:pt>
                <c:pt idx="259">
                  <c:v>-76.056145000000001</c:v>
                </c:pt>
                <c:pt idx="260">
                  <c:v>-76.056145000000001</c:v>
                </c:pt>
                <c:pt idx="261">
                  <c:v>-76.056145000000001</c:v>
                </c:pt>
                <c:pt idx="262">
                  <c:v>-76.056145000000001</c:v>
                </c:pt>
                <c:pt idx="263">
                  <c:v>-76.056145000000001</c:v>
                </c:pt>
                <c:pt idx="264">
                  <c:v>-76.056145000000001</c:v>
                </c:pt>
                <c:pt idx="265">
                  <c:v>-76.056145000000001</c:v>
                </c:pt>
                <c:pt idx="266">
                  <c:v>-76.056145000000001</c:v>
                </c:pt>
                <c:pt idx="267">
                  <c:v>-76.056145000000001</c:v>
                </c:pt>
                <c:pt idx="268">
                  <c:v>-76.056145000000001</c:v>
                </c:pt>
                <c:pt idx="269">
                  <c:v>-76.056145000000001</c:v>
                </c:pt>
                <c:pt idx="270">
                  <c:v>-76.056145000000001</c:v>
                </c:pt>
                <c:pt idx="271">
                  <c:v>-76.056145000000001</c:v>
                </c:pt>
                <c:pt idx="272">
                  <c:v>-76.056145000000001</c:v>
                </c:pt>
                <c:pt idx="273">
                  <c:v>-76.056145000000001</c:v>
                </c:pt>
                <c:pt idx="274">
                  <c:v>-76.056145000000001</c:v>
                </c:pt>
                <c:pt idx="275">
                  <c:v>-76.056145000000001</c:v>
                </c:pt>
                <c:pt idx="276">
                  <c:v>-76.056145000000001</c:v>
                </c:pt>
                <c:pt idx="277">
                  <c:v>-76.056145000000001</c:v>
                </c:pt>
                <c:pt idx="278">
                  <c:v>-76.056145000000001</c:v>
                </c:pt>
                <c:pt idx="279">
                  <c:v>-76.056145000000001</c:v>
                </c:pt>
                <c:pt idx="280">
                  <c:v>-76.056145000000001</c:v>
                </c:pt>
                <c:pt idx="281">
                  <c:v>-76.056145000000001</c:v>
                </c:pt>
                <c:pt idx="282">
                  <c:v>-76.056145000000001</c:v>
                </c:pt>
                <c:pt idx="283">
                  <c:v>-76.056145000000001</c:v>
                </c:pt>
                <c:pt idx="284">
                  <c:v>-76.056145000000001</c:v>
                </c:pt>
                <c:pt idx="285">
                  <c:v>-76.056145000000001</c:v>
                </c:pt>
                <c:pt idx="286">
                  <c:v>-76.056145000000001</c:v>
                </c:pt>
                <c:pt idx="287">
                  <c:v>-76.056145000000001</c:v>
                </c:pt>
                <c:pt idx="288">
                  <c:v>-76.056145000000001</c:v>
                </c:pt>
                <c:pt idx="289">
                  <c:v>-76.056145000000001</c:v>
                </c:pt>
                <c:pt idx="290">
                  <c:v>-76.056145000000001</c:v>
                </c:pt>
                <c:pt idx="291">
                  <c:v>-76.056145000000001</c:v>
                </c:pt>
                <c:pt idx="292">
                  <c:v>-76.056145000000001</c:v>
                </c:pt>
                <c:pt idx="293">
                  <c:v>-76.056145000000001</c:v>
                </c:pt>
                <c:pt idx="294">
                  <c:v>-76.056145000000001</c:v>
                </c:pt>
                <c:pt idx="295">
                  <c:v>-76.056145000000001</c:v>
                </c:pt>
                <c:pt idx="296">
                  <c:v>-76.056145000000001</c:v>
                </c:pt>
                <c:pt idx="297">
                  <c:v>-76.056145000000001</c:v>
                </c:pt>
                <c:pt idx="298">
                  <c:v>-76.056145000000001</c:v>
                </c:pt>
                <c:pt idx="299">
                  <c:v>-76.056145000000001</c:v>
                </c:pt>
                <c:pt idx="300">
                  <c:v>-76.056145000000001</c:v>
                </c:pt>
                <c:pt idx="301">
                  <c:v>-76.056145000000001</c:v>
                </c:pt>
                <c:pt idx="302">
                  <c:v>-76.056145000000001</c:v>
                </c:pt>
                <c:pt idx="303">
                  <c:v>-76.056145000000001</c:v>
                </c:pt>
                <c:pt idx="304">
                  <c:v>-76.056145000000001</c:v>
                </c:pt>
                <c:pt idx="305">
                  <c:v>-76.056145000000001</c:v>
                </c:pt>
                <c:pt idx="306">
                  <c:v>-76.056145000000001</c:v>
                </c:pt>
                <c:pt idx="307">
                  <c:v>-76.056145000000001</c:v>
                </c:pt>
                <c:pt idx="308">
                  <c:v>-76.056145000000001</c:v>
                </c:pt>
                <c:pt idx="309">
                  <c:v>-76.056145000000001</c:v>
                </c:pt>
                <c:pt idx="310">
                  <c:v>-76.056145000000001</c:v>
                </c:pt>
                <c:pt idx="311">
                  <c:v>-76.056145000000001</c:v>
                </c:pt>
                <c:pt idx="312">
                  <c:v>-76.056145000000001</c:v>
                </c:pt>
                <c:pt idx="313">
                  <c:v>-76.056145000000001</c:v>
                </c:pt>
                <c:pt idx="314">
                  <c:v>-76.056145000000001</c:v>
                </c:pt>
                <c:pt idx="315">
                  <c:v>-76.056145000000001</c:v>
                </c:pt>
                <c:pt idx="316">
                  <c:v>-76.056145000000001</c:v>
                </c:pt>
                <c:pt idx="317">
                  <c:v>-76.056145000000001</c:v>
                </c:pt>
                <c:pt idx="318">
                  <c:v>-76.056145000000001</c:v>
                </c:pt>
                <c:pt idx="319">
                  <c:v>-76.056145000000001</c:v>
                </c:pt>
                <c:pt idx="320">
                  <c:v>-76.056145000000001</c:v>
                </c:pt>
                <c:pt idx="321">
                  <c:v>-76.056145000000001</c:v>
                </c:pt>
                <c:pt idx="322">
                  <c:v>-76.056145000000001</c:v>
                </c:pt>
                <c:pt idx="323">
                  <c:v>-76.056145000000001</c:v>
                </c:pt>
                <c:pt idx="324">
                  <c:v>-76.056145000000001</c:v>
                </c:pt>
                <c:pt idx="325">
                  <c:v>-76.056145000000001</c:v>
                </c:pt>
                <c:pt idx="326">
                  <c:v>-76.056145000000001</c:v>
                </c:pt>
                <c:pt idx="327">
                  <c:v>-76.056145000000001</c:v>
                </c:pt>
                <c:pt idx="328">
                  <c:v>-76.056145000000001</c:v>
                </c:pt>
                <c:pt idx="329">
                  <c:v>-76.056145000000001</c:v>
                </c:pt>
                <c:pt idx="330">
                  <c:v>-76.056145000000001</c:v>
                </c:pt>
                <c:pt idx="331">
                  <c:v>-76.056145000000001</c:v>
                </c:pt>
                <c:pt idx="332">
                  <c:v>-76.056145000000001</c:v>
                </c:pt>
                <c:pt idx="333">
                  <c:v>-76.056145000000001</c:v>
                </c:pt>
                <c:pt idx="334">
                  <c:v>-76.056145000000001</c:v>
                </c:pt>
                <c:pt idx="335">
                  <c:v>-76.056145000000001</c:v>
                </c:pt>
                <c:pt idx="336">
                  <c:v>-76.056145000000001</c:v>
                </c:pt>
                <c:pt idx="337">
                  <c:v>-76.056145000000001</c:v>
                </c:pt>
                <c:pt idx="338">
                  <c:v>-76.056145000000001</c:v>
                </c:pt>
                <c:pt idx="339">
                  <c:v>-76.056145000000001</c:v>
                </c:pt>
                <c:pt idx="340">
                  <c:v>-76.056145000000001</c:v>
                </c:pt>
                <c:pt idx="341">
                  <c:v>-76.056145000000001</c:v>
                </c:pt>
                <c:pt idx="342">
                  <c:v>-76.056145000000001</c:v>
                </c:pt>
                <c:pt idx="343">
                  <c:v>-76.056145000000001</c:v>
                </c:pt>
                <c:pt idx="344">
                  <c:v>-76.056145000000001</c:v>
                </c:pt>
                <c:pt idx="345">
                  <c:v>-76.056145000000001</c:v>
                </c:pt>
                <c:pt idx="346">
                  <c:v>-76.056145000000001</c:v>
                </c:pt>
                <c:pt idx="347">
                  <c:v>-76.056145000000001</c:v>
                </c:pt>
                <c:pt idx="348">
                  <c:v>-76.056145000000001</c:v>
                </c:pt>
                <c:pt idx="349">
                  <c:v>-76.056145000000001</c:v>
                </c:pt>
                <c:pt idx="350">
                  <c:v>-76.056145000000001</c:v>
                </c:pt>
                <c:pt idx="351">
                  <c:v>-76.056145000000001</c:v>
                </c:pt>
                <c:pt idx="352">
                  <c:v>-76.056145000000001</c:v>
                </c:pt>
                <c:pt idx="353">
                  <c:v>-76.056145000000001</c:v>
                </c:pt>
                <c:pt idx="354">
                  <c:v>-76.056145000000001</c:v>
                </c:pt>
                <c:pt idx="355">
                  <c:v>-76.056145000000001</c:v>
                </c:pt>
                <c:pt idx="356">
                  <c:v>-76.056145000000001</c:v>
                </c:pt>
                <c:pt idx="357">
                  <c:v>-76.056145000000001</c:v>
                </c:pt>
                <c:pt idx="358">
                  <c:v>-76.056145000000001</c:v>
                </c:pt>
                <c:pt idx="359">
                  <c:v>-76.056145000000001</c:v>
                </c:pt>
                <c:pt idx="360">
                  <c:v>-76.056145000000001</c:v>
                </c:pt>
                <c:pt idx="361">
                  <c:v>-76.056145000000001</c:v>
                </c:pt>
                <c:pt idx="362">
                  <c:v>-76.056145000000001</c:v>
                </c:pt>
                <c:pt idx="363">
                  <c:v>-76.056145000000001</c:v>
                </c:pt>
                <c:pt idx="364">
                  <c:v>-76.056145000000001</c:v>
                </c:pt>
                <c:pt idx="365">
                  <c:v>-76.056145000000001</c:v>
                </c:pt>
                <c:pt idx="366">
                  <c:v>-76.056145000000001</c:v>
                </c:pt>
                <c:pt idx="367">
                  <c:v>-76.056145000000001</c:v>
                </c:pt>
                <c:pt idx="368">
                  <c:v>-76.056145000000001</c:v>
                </c:pt>
                <c:pt idx="369">
                  <c:v>-76.056145000000001</c:v>
                </c:pt>
                <c:pt idx="370">
                  <c:v>-76.056145000000001</c:v>
                </c:pt>
                <c:pt idx="371">
                  <c:v>-76.056145000000001</c:v>
                </c:pt>
                <c:pt idx="372">
                  <c:v>-76.056145000000001</c:v>
                </c:pt>
                <c:pt idx="373">
                  <c:v>-76.056145000000001</c:v>
                </c:pt>
                <c:pt idx="374">
                  <c:v>-76.056145000000001</c:v>
                </c:pt>
                <c:pt idx="375">
                  <c:v>-76.056145000000001</c:v>
                </c:pt>
                <c:pt idx="376">
                  <c:v>-76.056145000000001</c:v>
                </c:pt>
                <c:pt idx="377">
                  <c:v>-76.056145000000001</c:v>
                </c:pt>
                <c:pt idx="378">
                  <c:v>-76.056145000000001</c:v>
                </c:pt>
                <c:pt idx="379">
                  <c:v>-76.056145000000001</c:v>
                </c:pt>
                <c:pt idx="380">
                  <c:v>-76.056145000000001</c:v>
                </c:pt>
                <c:pt idx="381">
                  <c:v>-76.056145000000001</c:v>
                </c:pt>
                <c:pt idx="382">
                  <c:v>-76.056145000000001</c:v>
                </c:pt>
                <c:pt idx="383">
                  <c:v>-76.056145000000001</c:v>
                </c:pt>
                <c:pt idx="384">
                  <c:v>-76.056145000000001</c:v>
                </c:pt>
                <c:pt idx="385">
                  <c:v>-76.056145000000001</c:v>
                </c:pt>
                <c:pt idx="386">
                  <c:v>-76.056145000000001</c:v>
                </c:pt>
                <c:pt idx="387">
                  <c:v>-76.056145000000001</c:v>
                </c:pt>
                <c:pt idx="388">
                  <c:v>-76.056145000000001</c:v>
                </c:pt>
                <c:pt idx="389">
                  <c:v>-76.056145000000001</c:v>
                </c:pt>
                <c:pt idx="390">
                  <c:v>-76.056145000000001</c:v>
                </c:pt>
                <c:pt idx="391">
                  <c:v>-76.056145000000001</c:v>
                </c:pt>
                <c:pt idx="392">
                  <c:v>-76.056145000000001</c:v>
                </c:pt>
                <c:pt idx="393">
                  <c:v>-76.056145000000001</c:v>
                </c:pt>
                <c:pt idx="394">
                  <c:v>-76.056145000000001</c:v>
                </c:pt>
                <c:pt idx="395">
                  <c:v>-76.056145000000001</c:v>
                </c:pt>
                <c:pt idx="396">
                  <c:v>-76.056145000000001</c:v>
                </c:pt>
                <c:pt idx="397">
                  <c:v>-76.056145000000001</c:v>
                </c:pt>
                <c:pt idx="398">
                  <c:v>-76.056145000000001</c:v>
                </c:pt>
                <c:pt idx="399">
                  <c:v>-76.056145000000001</c:v>
                </c:pt>
                <c:pt idx="400">
                  <c:v>-76.056145000000001</c:v>
                </c:pt>
                <c:pt idx="401">
                  <c:v>-76.056145000000001</c:v>
                </c:pt>
                <c:pt idx="402">
                  <c:v>-76.056145000000001</c:v>
                </c:pt>
                <c:pt idx="403">
                  <c:v>-76.056145000000001</c:v>
                </c:pt>
                <c:pt idx="404">
                  <c:v>-76.056145000000001</c:v>
                </c:pt>
                <c:pt idx="405">
                  <c:v>-76.056145000000001</c:v>
                </c:pt>
                <c:pt idx="406">
                  <c:v>-76.056145000000001</c:v>
                </c:pt>
                <c:pt idx="407">
                  <c:v>-76.056145000000001</c:v>
                </c:pt>
                <c:pt idx="408">
                  <c:v>-76.056145000000001</c:v>
                </c:pt>
                <c:pt idx="409">
                  <c:v>-76.056145000000001</c:v>
                </c:pt>
                <c:pt idx="410">
                  <c:v>-76.056145000000001</c:v>
                </c:pt>
                <c:pt idx="411">
                  <c:v>-76.056145000000001</c:v>
                </c:pt>
                <c:pt idx="412">
                  <c:v>-76.056145000000001</c:v>
                </c:pt>
                <c:pt idx="413">
                  <c:v>-76.056145000000001</c:v>
                </c:pt>
                <c:pt idx="414">
                  <c:v>-76.056145000000001</c:v>
                </c:pt>
                <c:pt idx="415">
                  <c:v>-76.056145000000001</c:v>
                </c:pt>
                <c:pt idx="416">
                  <c:v>-76.056145000000001</c:v>
                </c:pt>
                <c:pt idx="417">
                  <c:v>-76.056145000000001</c:v>
                </c:pt>
                <c:pt idx="418">
                  <c:v>-76.056145000000001</c:v>
                </c:pt>
                <c:pt idx="419">
                  <c:v>-76.056145000000001</c:v>
                </c:pt>
                <c:pt idx="420">
                  <c:v>-76.056145000000001</c:v>
                </c:pt>
                <c:pt idx="421">
                  <c:v>-76.056145000000001</c:v>
                </c:pt>
                <c:pt idx="422">
                  <c:v>-76.056145000000001</c:v>
                </c:pt>
                <c:pt idx="423">
                  <c:v>-76.056145000000001</c:v>
                </c:pt>
                <c:pt idx="424">
                  <c:v>-76.056145000000001</c:v>
                </c:pt>
                <c:pt idx="425">
                  <c:v>-76.056145000000001</c:v>
                </c:pt>
                <c:pt idx="426">
                  <c:v>-76.056145000000001</c:v>
                </c:pt>
                <c:pt idx="427">
                  <c:v>-76.056145000000001</c:v>
                </c:pt>
                <c:pt idx="428">
                  <c:v>-76.056145000000001</c:v>
                </c:pt>
                <c:pt idx="429">
                  <c:v>-76.056145000000001</c:v>
                </c:pt>
                <c:pt idx="430">
                  <c:v>-76.056145000000001</c:v>
                </c:pt>
                <c:pt idx="431">
                  <c:v>-76.056145000000001</c:v>
                </c:pt>
                <c:pt idx="432">
                  <c:v>-76.056145000000001</c:v>
                </c:pt>
                <c:pt idx="433">
                  <c:v>-76.056145000000001</c:v>
                </c:pt>
                <c:pt idx="434">
                  <c:v>-76.056145000000001</c:v>
                </c:pt>
                <c:pt idx="435">
                  <c:v>-76.056145000000001</c:v>
                </c:pt>
                <c:pt idx="436">
                  <c:v>-76.056145000000001</c:v>
                </c:pt>
                <c:pt idx="437">
                  <c:v>-76.056145000000001</c:v>
                </c:pt>
                <c:pt idx="438">
                  <c:v>-76.056145000000001</c:v>
                </c:pt>
                <c:pt idx="439">
                  <c:v>-76.056145000000001</c:v>
                </c:pt>
                <c:pt idx="440">
                  <c:v>-76.056145000000001</c:v>
                </c:pt>
                <c:pt idx="441">
                  <c:v>-76.056145000000001</c:v>
                </c:pt>
                <c:pt idx="442">
                  <c:v>-76.056145000000001</c:v>
                </c:pt>
                <c:pt idx="443">
                  <c:v>-76.056145000000001</c:v>
                </c:pt>
                <c:pt idx="444">
                  <c:v>-76.056145000000001</c:v>
                </c:pt>
                <c:pt idx="445">
                  <c:v>-76.056145000000001</c:v>
                </c:pt>
                <c:pt idx="446">
                  <c:v>-76.056145000000001</c:v>
                </c:pt>
                <c:pt idx="447">
                  <c:v>-76.056145000000001</c:v>
                </c:pt>
                <c:pt idx="448">
                  <c:v>-76.056145000000001</c:v>
                </c:pt>
                <c:pt idx="449">
                  <c:v>-76.056145000000001</c:v>
                </c:pt>
                <c:pt idx="450">
                  <c:v>-76.056145000000001</c:v>
                </c:pt>
                <c:pt idx="451">
                  <c:v>-76.056145000000001</c:v>
                </c:pt>
                <c:pt idx="452">
                  <c:v>-76.056145000000001</c:v>
                </c:pt>
                <c:pt idx="453">
                  <c:v>-76.056145000000001</c:v>
                </c:pt>
                <c:pt idx="454">
                  <c:v>-76.056145000000001</c:v>
                </c:pt>
                <c:pt idx="455">
                  <c:v>-76.056145000000001</c:v>
                </c:pt>
                <c:pt idx="456">
                  <c:v>-76.056145000000001</c:v>
                </c:pt>
                <c:pt idx="457">
                  <c:v>-76.056145000000001</c:v>
                </c:pt>
                <c:pt idx="458">
                  <c:v>-76.056145000000001</c:v>
                </c:pt>
                <c:pt idx="459">
                  <c:v>-76.056145000000001</c:v>
                </c:pt>
                <c:pt idx="460">
                  <c:v>-76.056145000000001</c:v>
                </c:pt>
                <c:pt idx="461">
                  <c:v>-76.056145000000001</c:v>
                </c:pt>
                <c:pt idx="462">
                  <c:v>-76.056145000000001</c:v>
                </c:pt>
                <c:pt idx="463">
                  <c:v>-76.056145000000001</c:v>
                </c:pt>
                <c:pt idx="464">
                  <c:v>-76.056145000000001</c:v>
                </c:pt>
                <c:pt idx="465">
                  <c:v>-76.056145000000001</c:v>
                </c:pt>
                <c:pt idx="466">
                  <c:v>-76.056145000000001</c:v>
                </c:pt>
                <c:pt idx="467">
                  <c:v>-76.056145000000001</c:v>
                </c:pt>
                <c:pt idx="468">
                  <c:v>-76.056145000000001</c:v>
                </c:pt>
                <c:pt idx="469">
                  <c:v>-76.056145000000001</c:v>
                </c:pt>
                <c:pt idx="470">
                  <c:v>-76.056145000000001</c:v>
                </c:pt>
                <c:pt idx="471">
                  <c:v>-76.056145000000001</c:v>
                </c:pt>
                <c:pt idx="472">
                  <c:v>-76.056145000000001</c:v>
                </c:pt>
                <c:pt idx="473">
                  <c:v>-76.056145000000001</c:v>
                </c:pt>
                <c:pt idx="474">
                  <c:v>-76.056145000000001</c:v>
                </c:pt>
                <c:pt idx="475">
                  <c:v>-76.056145000000001</c:v>
                </c:pt>
                <c:pt idx="476">
                  <c:v>-76.056145000000001</c:v>
                </c:pt>
                <c:pt idx="477">
                  <c:v>-76.056145000000001</c:v>
                </c:pt>
                <c:pt idx="478">
                  <c:v>-76.056145000000001</c:v>
                </c:pt>
                <c:pt idx="479">
                  <c:v>-76.056145000000001</c:v>
                </c:pt>
                <c:pt idx="480">
                  <c:v>-76.056145000000001</c:v>
                </c:pt>
                <c:pt idx="481">
                  <c:v>-76.056145000000001</c:v>
                </c:pt>
                <c:pt idx="482">
                  <c:v>-76.056145000000001</c:v>
                </c:pt>
                <c:pt idx="483">
                  <c:v>-76.056145000000001</c:v>
                </c:pt>
                <c:pt idx="484">
                  <c:v>-76.056145000000001</c:v>
                </c:pt>
                <c:pt idx="485">
                  <c:v>-76.056145000000001</c:v>
                </c:pt>
                <c:pt idx="486">
                  <c:v>-76.056145000000001</c:v>
                </c:pt>
                <c:pt idx="487">
                  <c:v>-76.056145000000001</c:v>
                </c:pt>
                <c:pt idx="488">
                  <c:v>-76.056145000000001</c:v>
                </c:pt>
                <c:pt idx="489">
                  <c:v>-76.056145000000001</c:v>
                </c:pt>
                <c:pt idx="490">
                  <c:v>-76.056145000000001</c:v>
                </c:pt>
                <c:pt idx="491">
                  <c:v>-76.056145000000001</c:v>
                </c:pt>
                <c:pt idx="492">
                  <c:v>-76.056145000000001</c:v>
                </c:pt>
                <c:pt idx="493">
                  <c:v>-76.056145000000001</c:v>
                </c:pt>
                <c:pt idx="494">
                  <c:v>-76.056145000000001</c:v>
                </c:pt>
                <c:pt idx="495">
                  <c:v>-76.056145000000001</c:v>
                </c:pt>
                <c:pt idx="496">
                  <c:v>-76.056145000000001</c:v>
                </c:pt>
                <c:pt idx="497">
                  <c:v>-76.056145000000001</c:v>
                </c:pt>
                <c:pt idx="498">
                  <c:v>-76.056145000000001</c:v>
                </c:pt>
                <c:pt idx="499">
                  <c:v>-76.056145000000001</c:v>
                </c:pt>
              </c:numCache>
            </c:numRef>
          </c:xVal>
          <c:yVal>
            <c:numRef>
              <c:f>'C:\Users\Dale\Dropbox\LTRANS SEED\Tangier\sim3_may1997\[Sim 3_2.25.2013.xlsx]day 4_May97'!$G$1003:$G$1502</c:f>
              <c:numCache>
                <c:formatCode>General</c:formatCode>
                <c:ptCount val="500"/>
                <c:pt idx="0">
                  <c:v>37.998501000000012</c:v>
                </c:pt>
                <c:pt idx="1">
                  <c:v>37.998501000000012</c:v>
                </c:pt>
                <c:pt idx="2">
                  <c:v>37.998501000000012</c:v>
                </c:pt>
                <c:pt idx="3">
                  <c:v>37.998501000000012</c:v>
                </c:pt>
                <c:pt idx="4">
                  <c:v>37.998501000000012</c:v>
                </c:pt>
                <c:pt idx="5">
                  <c:v>37.998501000000012</c:v>
                </c:pt>
                <c:pt idx="6">
                  <c:v>37.998501000000012</c:v>
                </c:pt>
                <c:pt idx="7">
                  <c:v>37.998501000000012</c:v>
                </c:pt>
                <c:pt idx="8">
                  <c:v>37.998501000000012</c:v>
                </c:pt>
                <c:pt idx="9">
                  <c:v>37.998501000000012</c:v>
                </c:pt>
                <c:pt idx="10">
                  <c:v>37.998501000000012</c:v>
                </c:pt>
                <c:pt idx="11">
                  <c:v>37.998501000000012</c:v>
                </c:pt>
                <c:pt idx="12">
                  <c:v>37.998501000000012</c:v>
                </c:pt>
                <c:pt idx="13">
                  <c:v>37.998501000000012</c:v>
                </c:pt>
                <c:pt idx="14">
                  <c:v>37.998501000000012</c:v>
                </c:pt>
                <c:pt idx="15">
                  <c:v>37.998501000000012</c:v>
                </c:pt>
                <c:pt idx="16">
                  <c:v>37.998501000000012</c:v>
                </c:pt>
                <c:pt idx="17">
                  <c:v>37.998501000000012</c:v>
                </c:pt>
                <c:pt idx="18">
                  <c:v>37.998501000000012</c:v>
                </c:pt>
                <c:pt idx="19">
                  <c:v>37.998501000000012</c:v>
                </c:pt>
                <c:pt idx="20">
                  <c:v>37.998501000000012</c:v>
                </c:pt>
                <c:pt idx="21">
                  <c:v>37.998501000000012</c:v>
                </c:pt>
                <c:pt idx="22">
                  <c:v>37.998501000000012</c:v>
                </c:pt>
                <c:pt idx="23">
                  <c:v>37.998501000000012</c:v>
                </c:pt>
                <c:pt idx="24">
                  <c:v>37.998501000000012</c:v>
                </c:pt>
                <c:pt idx="25">
                  <c:v>37.998501000000012</c:v>
                </c:pt>
                <c:pt idx="26">
                  <c:v>37.998501000000012</c:v>
                </c:pt>
                <c:pt idx="27">
                  <c:v>37.998501000000012</c:v>
                </c:pt>
                <c:pt idx="28">
                  <c:v>37.998501000000012</c:v>
                </c:pt>
                <c:pt idx="29">
                  <c:v>37.998501000000012</c:v>
                </c:pt>
                <c:pt idx="30">
                  <c:v>37.998501000000012</c:v>
                </c:pt>
                <c:pt idx="31">
                  <c:v>37.998501000000012</c:v>
                </c:pt>
                <c:pt idx="32">
                  <c:v>37.998501000000012</c:v>
                </c:pt>
                <c:pt idx="33">
                  <c:v>37.998501000000012</c:v>
                </c:pt>
                <c:pt idx="34">
                  <c:v>37.998501000000012</c:v>
                </c:pt>
                <c:pt idx="35">
                  <c:v>37.998501000000012</c:v>
                </c:pt>
                <c:pt idx="36">
                  <c:v>37.998501000000012</c:v>
                </c:pt>
                <c:pt idx="37">
                  <c:v>37.998501000000012</c:v>
                </c:pt>
                <c:pt idx="38">
                  <c:v>37.998501000000012</c:v>
                </c:pt>
                <c:pt idx="39">
                  <c:v>37.998501000000012</c:v>
                </c:pt>
                <c:pt idx="40">
                  <c:v>37.998501000000012</c:v>
                </c:pt>
                <c:pt idx="41">
                  <c:v>37.998501000000012</c:v>
                </c:pt>
                <c:pt idx="42">
                  <c:v>37.998501000000012</c:v>
                </c:pt>
                <c:pt idx="43">
                  <c:v>37.998501000000012</c:v>
                </c:pt>
                <c:pt idx="44">
                  <c:v>37.998501000000012</c:v>
                </c:pt>
                <c:pt idx="45">
                  <c:v>37.998501000000012</c:v>
                </c:pt>
                <c:pt idx="46">
                  <c:v>37.998501000000012</c:v>
                </c:pt>
                <c:pt idx="47">
                  <c:v>37.998501000000012</c:v>
                </c:pt>
                <c:pt idx="48">
                  <c:v>37.998501000000012</c:v>
                </c:pt>
                <c:pt idx="49">
                  <c:v>37.998501000000012</c:v>
                </c:pt>
                <c:pt idx="50">
                  <c:v>37.998501000000012</c:v>
                </c:pt>
                <c:pt idx="51">
                  <c:v>37.998501000000012</c:v>
                </c:pt>
                <c:pt idx="52">
                  <c:v>37.998501000000012</c:v>
                </c:pt>
                <c:pt idx="53">
                  <c:v>37.998501000000012</c:v>
                </c:pt>
                <c:pt idx="54">
                  <c:v>37.998501000000012</c:v>
                </c:pt>
                <c:pt idx="55">
                  <c:v>37.998501000000012</c:v>
                </c:pt>
                <c:pt idx="56">
                  <c:v>37.998501000000012</c:v>
                </c:pt>
                <c:pt idx="57">
                  <c:v>37.998501000000012</c:v>
                </c:pt>
                <c:pt idx="58">
                  <c:v>37.998501000000012</c:v>
                </c:pt>
                <c:pt idx="59">
                  <c:v>37.998501000000012</c:v>
                </c:pt>
                <c:pt idx="60">
                  <c:v>37.998501000000012</c:v>
                </c:pt>
                <c:pt idx="61">
                  <c:v>37.998501000000012</c:v>
                </c:pt>
                <c:pt idx="62">
                  <c:v>37.998501000000012</c:v>
                </c:pt>
                <c:pt idx="63">
                  <c:v>37.998501000000012</c:v>
                </c:pt>
                <c:pt idx="64">
                  <c:v>37.998501000000012</c:v>
                </c:pt>
                <c:pt idx="65">
                  <c:v>37.998501000000012</c:v>
                </c:pt>
                <c:pt idx="66">
                  <c:v>37.998501000000012</c:v>
                </c:pt>
                <c:pt idx="67">
                  <c:v>37.998501000000012</c:v>
                </c:pt>
                <c:pt idx="68">
                  <c:v>37.998501000000012</c:v>
                </c:pt>
                <c:pt idx="69">
                  <c:v>37.998501000000012</c:v>
                </c:pt>
                <c:pt idx="70">
                  <c:v>37.998501000000012</c:v>
                </c:pt>
                <c:pt idx="71">
                  <c:v>37.998501000000012</c:v>
                </c:pt>
                <c:pt idx="72">
                  <c:v>37.998501000000012</c:v>
                </c:pt>
                <c:pt idx="73">
                  <c:v>37.998501000000012</c:v>
                </c:pt>
                <c:pt idx="74">
                  <c:v>37.998501000000012</c:v>
                </c:pt>
                <c:pt idx="75">
                  <c:v>37.998501000000012</c:v>
                </c:pt>
                <c:pt idx="76">
                  <c:v>37.998501000000012</c:v>
                </c:pt>
                <c:pt idx="77">
                  <c:v>37.998501000000012</c:v>
                </c:pt>
                <c:pt idx="78">
                  <c:v>37.998501000000012</c:v>
                </c:pt>
                <c:pt idx="79">
                  <c:v>37.998501000000012</c:v>
                </c:pt>
                <c:pt idx="80">
                  <c:v>37.998501000000012</c:v>
                </c:pt>
                <c:pt idx="81">
                  <c:v>37.998501000000012</c:v>
                </c:pt>
                <c:pt idx="82">
                  <c:v>37.998501000000012</c:v>
                </c:pt>
                <c:pt idx="83">
                  <c:v>37.998501000000012</c:v>
                </c:pt>
                <c:pt idx="84">
                  <c:v>37.998501000000012</c:v>
                </c:pt>
                <c:pt idx="85">
                  <c:v>37.998501000000012</c:v>
                </c:pt>
                <c:pt idx="86">
                  <c:v>37.998501000000012</c:v>
                </c:pt>
                <c:pt idx="87">
                  <c:v>37.998501000000012</c:v>
                </c:pt>
                <c:pt idx="88">
                  <c:v>37.998501000000012</c:v>
                </c:pt>
                <c:pt idx="89">
                  <c:v>37.998501000000012</c:v>
                </c:pt>
                <c:pt idx="90">
                  <c:v>37.998501000000012</c:v>
                </c:pt>
                <c:pt idx="91">
                  <c:v>37.998501000000012</c:v>
                </c:pt>
                <c:pt idx="92">
                  <c:v>37.998501000000012</c:v>
                </c:pt>
                <c:pt idx="93">
                  <c:v>37.998501000000012</c:v>
                </c:pt>
                <c:pt idx="94">
                  <c:v>37.998501000000012</c:v>
                </c:pt>
                <c:pt idx="95">
                  <c:v>37.998501000000012</c:v>
                </c:pt>
                <c:pt idx="96">
                  <c:v>37.998501000000012</c:v>
                </c:pt>
                <c:pt idx="97">
                  <c:v>37.998501000000012</c:v>
                </c:pt>
                <c:pt idx="98">
                  <c:v>37.998501000000012</c:v>
                </c:pt>
                <c:pt idx="99">
                  <c:v>37.998501000000012</c:v>
                </c:pt>
                <c:pt idx="100">
                  <c:v>37.998501000000012</c:v>
                </c:pt>
                <c:pt idx="101">
                  <c:v>37.998501000000012</c:v>
                </c:pt>
                <c:pt idx="102">
                  <c:v>37.998501000000012</c:v>
                </c:pt>
                <c:pt idx="103">
                  <c:v>37.998501000000012</c:v>
                </c:pt>
                <c:pt idx="104">
                  <c:v>37.998501000000012</c:v>
                </c:pt>
                <c:pt idx="105">
                  <c:v>37.998501000000012</c:v>
                </c:pt>
                <c:pt idx="106">
                  <c:v>37.998501000000012</c:v>
                </c:pt>
                <c:pt idx="107">
                  <c:v>37.998501000000012</c:v>
                </c:pt>
                <c:pt idx="108">
                  <c:v>37.998501000000012</c:v>
                </c:pt>
                <c:pt idx="109">
                  <c:v>37.998501000000012</c:v>
                </c:pt>
                <c:pt idx="110">
                  <c:v>37.998501000000012</c:v>
                </c:pt>
                <c:pt idx="111">
                  <c:v>37.998501000000012</c:v>
                </c:pt>
                <c:pt idx="112">
                  <c:v>37.998501000000012</c:v>
                </c:pt>
                <c:pt idx="113">
                  <c:v>37.998501000000012</c:v>
                </c:pt>
                <c:pt idx="114">
                  <c:v>37.998501000000012</c:v>
                </c:pt>
                <c:pt idx="115">
                  <c:v>37.998501000000012</c:v>
                </c:pt>
                <c:pt idx="116">
                  <c:v>37.998501000000012</c:v>
                </c:pt>
                <c:pt idx="117">
                  <c:v>37.998501000000012</c:v>
                </c:pt>
                <c:pt idx="118">
                  <c:v>37.998501000000012</c:v>
                </c:pt>
                <c:pt idx="119">
                  <c:v>37.998501000000012</c:v>
                </c:pt>
                <c:pt idx="120">
                  <c:v>37.998501000000012</c:v>
                </c:pt>
                <c:pt idx="121">
                  <c:v>37.998501000000012</c:v>
                </c:pt>
                <c:pt idx="122">
                  <c:v>37.998501000000012</c:v>
                </c:pt>
                <c:pt idx="123">
                  <c:v>37.998501000000012</c:v>
                </c:pt>
                <c:pt idx="124">
                  <c:v>37.998501000000012</c:v>
                </c:pt>
                <c:pt idx="125">
                  <c:v>37.998501000000012</c:v>
                </c:pt>
                <c:pt idx="126">
                  <c:v>37.998501000000012</c:v>
                </c:pt>
                <c:pt idx="127">
                  <c:v>37.998501000000012</c:v>
                </c:pt>
                <c:pt idx="128">
                  <c:v>37.998501000000012</c:v>
                </c:pt>
                <c:pt idx="129">
                  <c:v>37.998501000000012</c:v>
                </c:pt>
                <c:pt idx="130">
                  <c:v>37.998501000000012</c:v>
                </c:pt>
                <c:pt idx="131">
                  <c:v>37.998501000000012</c:v>
                </c:pt>
                <c:pt idx="132">
                  <c:v>37.998501000000012</c:v>
                </c:pt>
                <c:pt idx="133">
                  <c:v>37.998501000000012</c:v>
                </c:pt>
                <c:pt idx="134">
                  <c:v>37.998501000000012</c:v>
                </c:pt>
                <c:pt idx="135">
                  <c:v>37.998501000000012</c:v>
                </c:pt>
                <c:pt idx="136">
                  <c:v>37.998501000000012</c:v>
                </c:pt>
                <c:pt idx="137">
                  <c:v>37.998501000000012</c:v>
                </c:pt>
                <c:pt idx="138">
                  <c:v>37.998501000000012</c:v>
                </c:pt>
                <c:pt idx="139">
                  <c:v>37.998501000000012</c:v>
                </c:pt>
                <c:pt idx="140">
                  <c:v>37.998501000000012</c:v>
                </c:pt>
                <c:pt idx="141">
                  <c:v>37.998501000000012</c:v>
                </c:pt>
                <c:pt idx="142">
                  <c:v>37.998501000000012</c:v>
                </c:pt>
                <c:pt idx="143">
                  <c:v>37.998501000000012</c:v>
                </c:pt>
                <c:pt idx="144">
                  <c:v>37.998501000000012</c:v>
                </c:pt>
                <c:pt idx="145">
                  <c:v>37.998501000000012</c:v>
                </c:pt>
                <c:pt idx="146">
                  <c:v>37.998501000000012</c:v>
                </c:pt>
                <c:pt idx="147">
                  <c:v>37.998501000000012</c:v>
                </c:pt>
                <c:pt idx="148">
                  <c:v>37.998501000000012</c:v>
                </c:pt>
                <c:pt idx="149">
                  <c:v>37.998501000000012</c:v>
                </c:pt>
                <c:pt idx="150">
                  <c:v>37.998501000000012</c:v>
                </c:pt>
                <c:pt idx="151">
                  <c:v>37.998501000000012</c:v>
                </c:pt>
                <c:pt idx="152">
                  <c:v>37.998501000000012</c:v>
                </c:pt>
                <c:pt idx="153">
                  <c:v>37.998501000000012</c:v>
                </c:pt>
                <c:pt idx="154">
                  <c:v>37.998501000000012</c:v>
                </c:pt>
                <c:pt idx="155">
                  <c:v>37.998501000000012</c:v>
                </c:pt>
                <c:pt idx="156">
                  <c:v>37.998501000000012</c:v>
                </c:pt>
                <c:pt idx="157">
                  <c:v>37.998501000000012</c:v>
                </c:pt>
                <c:pt idx="158">
                  <c:v>37.998501000000012</c:v>
                </c:pt>
                <c:pt idx="159">
                  <c:v>37.998501000000012</c:v>
                </c:pt>
                <c:pt idx="160">
                  <c:v>37.998501000000012</c:v>
                </c:pt>
                <c:pt idx="161">
                  <c:v>37.998501000000012</c:v>
                </c:pt>
                <c:pt idx="162">
                  <c:v>37.998501000000012</c:v>
                </c:pt>
                <c:pt idx="163">
                  <c:v>37.998501000000012</c:v>
                </c:pt>
                <c:pt idx="164">
                  <c:v>37.998501000000012</c:v>
                </c:pt>
                <c:pt idx="165">
                  <c:v>37.998501000000012</c:v>
                </c:pt>
                <c:pt idx="166">
                  <c:v>37.998501000000012</c:v>
                </c:pt>
                <c:pt idx="167">
                  <c:v>37.998501000000012</c:v>
                </c:pt>
                <c:pt idx="168">
                  <c:v>37.998501000000012</c:v>
                </c:pt>
                <c:pt idx="169">
                  <c:v>37.998501000000012</c:v>
                </c:pt>
                <c:pt idx="170">
                  <c:v>37.998501000000012</c:v>
                </c:pt>
                <c:pt idx="171">
                  <c:v>37.998501000000012</c:v>
                </c:pt>
                <c:pt idx="172">
                  <c:v>37.998501000000012</c:v>
                </c:pt>
                <c:pt idx="173">
                  <c:v>37.998501000000012</c:v>
                </c:pt>
                <c:pt idx="174">
                  <c:v>37.998501000000012</c:v>
                </c:pt>
                <c:pt idx="175">
                  <c:v>37.998501000000012</c:v>
                </c:pt>
                <c:pt idx="176">
                  <c:v>37.998501000000012</c:v>
                </c:pt>
                <c:pt idx="177">
                  <c:v>37.998501000000012</c:v>
                </c:pt>
                <c:pt idx="178">
                  <c:v>37.998501000000012</c:v>
                </c:pt>
                <c:pt idx="179">
                  <c:v>37.998501000000012</c:v>
                </c:pt>
                <c:pt idx="180">
                  <c:v>37.998501000000012</c:v>
                </c:pt>
                <c:pt idx="181">
                  <c:v>37.998501000000012</c:v>
                </c:pt>
                <c:pt idx="182">
                  <c:v>37.998501000000012</c:v>
                </c:pt>
                <c:pt idx="183">
                  <c:v>37.998501000000012</c:v>
                </c:pt>
                <c:pt idx="184">
                  <c:v>37.998501000000012</c:v>
                </c:pt>
                <c:pt idx="185">
                  <c:v>37.998501000000012</c:v>
                </c:pt>
                <c:pt idx="186">
                  <c:v>37.998501000000012</c:v>
                </c:pt>
                <c:pt idx="187">
                  <c:v>37.998501000000012</c:v>
                </c:pt>
                <c:pt idx="188">
                  <c:v>37.998501000000012</c:v>
                </c:pt>
                <c:pt idx="189">
                  <c:v>37.998501000000012</c:v>
                </c:pt>
                <c:pt idx="190">
                  <c:v>37.998501000000012</c:v>
                </c:pt>
                <c:pt idx="191">
                  <c:v>37.998501000000012</c:v>
                </c:pt>
                <c:pt idx="192">
                  <c:v>37.998501000000012</c:v>
                </c:pt>
                <c:pt idx="193">
                  <c:v>37.998501000000012</c:v>
                </c:pt>
                <c:pt idx="194">
                  <c:v>37.998501000000012</c:v>
                </c:pt>
                <c:pt idx="195">
                  <c:v>37.998501000000012</c:v>
                </c:pt>
                <c:pt idx="196">
                  <c:v>37.998501000000012</c:v>
                </c:pt>
                <c:pt idx="197">
                  <c:v>37.998501000000012</c:v>
                </c:pt>
                <c:pt idx="198">
                  <c:v>37.998501000000012</c:v>
                </c:pt>
                <c:pt idx="199">
                  <c:v>37.998501000000012</c:v>
                </c:pt>
                <c:pt idx="200">
                  <c:v>37.998501000000012</c:v>
                </c:pt>
                <c:pt idx="201">
                  <c:v>37.998501000000012</c:v>
                </c:pt>
                <c:pt idx="202">
                  <c:v>37.998501000000012</c:v>
                </c:pt>
                <c:pt idx="203">
                  <c:v>37.998501000000012</c:v>
                </c:pt>
                <c:pt idx="204">
                  <c:v>37.998501000000012</c:v>
                </c:pt>
                <c:pt idx="205">
                  <c:v>37.998501000000012</c:v>
                </c:pt>
                <c:pt idx="206">
                  <c:v>37.998501000000012</c:v>
                </c:pt>
                <c:pt idx="207">
                  <c:v>37.998501000000012</c:v>
                </c:pt>
                <c:pt idx="208">
                  <c:v>37.998501000000012</c:v>
                </c:pt>
                <c:pt idx="209">
                  <c:v>37.998501000000012</c:v>
                </c:pt>
                <c:pt idx="210">
                  <c:v>37.998501000000012</c:v>
                </c:pt>
                <c:pt idx="211">
                  <c:v>37.998501000000012</c:v>
                </c:pt>
                <c:pt idx="212">
                  <c:v>37.998501000000012</c:v>
                </c:pt>
                <c:pt idx="213">
                  <c:v>37.998501000000012</c:v>
                </c:pt>
                <c:pt idx="214">
                  <c:v>37.998501000000012</c:v>
                </c:pt>
                <c:pt idx="215">
                  <c:v>37.998501000000012</c:v>
                </c:pt>
                <c:pt idx="216">
                  <c:v>37.998501000000012</c:v>
                </c:pt>
                <c:pt idx="217">
                  <c:v>37.998501000000012</c:v>
                </c:pt>
                <c:pt idx="218">
                  <c:v>37.998501000000012</c:v>
                </c:pt>
                <c:pt idx="219">
                  <c:v>37.998501000000012</c:v>
                </c:pt>
                <c:pt idx="220">
                  <c:v>37.998501000000012</c:v>
                </c:pt>
                <c:pt idx="221">
                  <c:v>37.998501000000012</c:v>
                </c:pt>
                <c:pt idx="222">
                  <c:v>37.998501000000012</c:v>
                </c:pt>
                <c:pt idx="223">
                  <c:v>37.998501000000012</c:v>
                </c:pt>
                <c:pt idx="224">
                  <c:v>37.998501000000012</c:v>
                </c:pt>
                <c:pt idx="225">
                  <c:v>37.998501000000012</c:v>
                </c:pt>
                <c:pt idx="226">
                  <c:v>37.998501000000012</c:v>
                </c:pt>
                <c:pt idx="227">
                  <c:v>37.998501000000012</c:v>
                </c:pt>
                <c:pt idx="228">
                  <c:v>37.998501000000012</c:v>
                </c:pt>
                <c:pt idx="229">
                  <c:v>37.998501000000012</c:v>
                </c:pt>
                <c:pt idx="230">
                  <c:v>37.998501000000012</c:v>
                </c:pt>
                <c:pt idx="231">
                  <c:v>37.998501000000012</c:v>
                </c:pt>
                <c:pt idx="232">
                  <c:v>37.998501000000012</c:v>
                </c:pt>
                <c:pt idx="233">
                  <c:v>37.998501000000012</c:v>
                </c:pt>
                <c:pt idx="234">
                  <c:v>37.998501000000012</c:v>
                </c:pt>
                <c:pt idx="235">
                  <c:v>37.998501000000012</c:v>
                </c:pt>
                <c:pt idx="236">
                  <c:v>37.998501000000012</c:v>
                </c:pt>
                <c:pt idx="237">
                  <c:v>37.998501000000012</c:v>
                </c:pt>
                <c:pt idx="238">
                  <c:v>37.998501000000012</c:v>
                </c:pt>
                <c:pt idx="239">
                  <c:v>37.998501000000012</c:v>
                </c:pt>
                <c:pt idx="240">
                  <c:v>37.998501000000012</c:v>
                </c:pt>
                <c:pt idx="241">
                  <c:v>37.998501000000012</c:v>
                </c:pt>
                <c:pt idx="242">
                  <c:v>37.998501000000012</c:v>
                </c:pt>
                <c:pt idx="243">
                  <c:v>37.998501000000012</c:v>
                </c:pt>
                <c:pt idx="244">
                  <c:v>37.998501000000012</c:v>
                </c:pt>
                <c:pt idx="245">
                  <c:v>37.998501000000012</c:v>
                </c:pt>
                <c:pt idx="246">
                  <c:v>37.998501000000012</c:v>
                </c:pt>
                <c:pt idx="247">
                  <c:v>37.998501000000012</c:v>
                </c:pt>
                <c:pt idx="248">
                  <c:v>37.998501000000012</c:v>
                </c:pt>
                <c:pt idx="249">
                  <c:v>37.998501000000012</c:v>
                </c:pt>
                <c:pt idx="250">
                  <c:v>37.998501000000012</c:v>
                </c:pt>
                <c:pt idx="251">
                  <c:v>37.998501000000012</c:v>
                </c:pt>
                <c:pt idx="252">
                  <c:v>37.998501000000012</c:v>
                </c:pt>
                <c:pt idx="253">
                  <c:v>37.998501000000012</c:v>
                </c:pt>
                <c:pt idx="254">
                  <c:v>37.998501000000012</c:v>
                </c:pt>
                <c:pt idx="255">
                  <c:v>37.998501000000012</c:v>
                </c:pt>
                <c:pt idx="256">
                  <c:v>37.998501000000012</c:v>
                </c:pt>
                <c:pt idx="257">
                  <c:v>37.998501000000012</c:v>
                </c:pt>
                <c:pt idx="258">
                  <c:v>37.998501000000012</c:v>
                </c:pt>
                <c:pt idx="259">
                  <c:v>37.998501000000012</c:v>
                </c:pt>
                <c:pt idx="260">
                  <c:v>37.998501000000012</c:v>
                </c:pt>
                <c:pt idx="261">
                  <c:v>37.998501000000012</c:v>
                </c:pt>
                <c:pt idx="262">
                  <c:v>37.998501000000012</c:v>
                </c:pt>
                <c:pt idx="263">
                  <c:v>37.998501000000012</c:v>
                </c:pt>
                <c:pt idx="264">
                  <c:v>37.998501000000012</c:v>
                </c:pt>
                <c:pt idx="265">
                  <c:v>37.998501000000012</c:v>
                </c:pt>
                <c:pt idx="266">
                  <c:v>37.998501000000012</c:v>
                </c:pt>
                <c:pt idx="267">
                  <c:v>37.998501000000012</c:v>
                </c:pt>
                <c:pt idx="268">
                  <c:v>37.998501000000012</c:v>
                </c:pt>
                <c:pt idx="269">
                  <c:v>37.998501000000012</c:v>
                </c:pt>
                <c:pt idx="270">
                  <c:v>37.998501000000012</c:v>
                </c:pt>
                <c:pt idx="271">
                  <c:v>37.998501000000012</c:v>
                </c:pt>
                <c:pt idx="272">
                  <c:v>37.998501000000012</c:v>
                </c:pt>
                <c:pt idx="273">
                  <c:v>37.998501000000012</c:v>
                </c:pt>
                <c:pt idx="274">
                  <c:v>37.998501000000012</c:v>
                </c:pt>
                <c:pt idx="275">
                  <c:v>37.998501000000012</c:v>
                </c:pt>
                <c:pt idx="276">
                  <c:v>37.998501000000012</c:v>
                </c:pt>
                <c:pt idx="277">
                  <c:v>37.998501000000012</c:v>
                </c:pt>
                <c:pt idx="278">
                  <c:v>37.998501000000012</c:v>
                </c:pt>
                <c:pt idx="279">
                  <c:v>37.998501000000012</c:v>
                </c:pt>
                <c:pt idx="280">
                  <c:v>37.998501000000012</c:v>
                </c:pt>
                <c:pt idx="281">
                  <c:v>37.998501000000012</c:v>
                </c:pt>
                <c:pt idx="282">
                  <c:v>37.998501000000012</c:v>
                </c:pt>
                <c:pt idx="283">
                  <c:v>37.998501000000012</c:v>
                </c:pt>
                <c:pt idx="284">
                  <c:v>37.998501000000012</c:v>
                </c:pt>
                <c:pt idx="285">
                  <c:v>37.998501000000012</c:v>
                </c:pt>
                <c:pt idx="286">
                  <c:v>37.998501000000012</c:v>
                </c:pt>
                <c:pt idx="287">
                  <c:v>37.998501000000012</c:v>
                </c:pt>
                <c:pt idx="288">
                  <c:v>37.998501000000012</c:v>
                </c:pt>
                <c:pt idx="289">
                  <c:v>37.998501000000012</c:v>
                </c:pt>
                <c:pt idx="290">
                  <c:v>37.998501000000012</c:v>
                </c:pt>
                <c:pt idx="291">
                  <c:v>37.998501000000012</c:v>
                </c:pt>
                <c:pt idx="292">
                  <c:v>37.998501000000012</c:v>
                </c:pt>
                <c:pt idx="293">
                  <c:v>37.998501000000012</c:v>
                </c:pt>
                <c:pt idx="294">
                  <c:v>37.998501000000012</c:v>
                </c:pt>
                <c:pt idx="295">
                  <c:v>37.998501000000012</c:v>
                </c:pt>
                <c:pt idx="296">
                  <c:v>37.998501000000012</c:v>
                </c:pt>
                <c:pt idx="297">
                  <c:v>37.998501000000012</c:v>
                </c:pt>
                <c:pt idx="298">
                  <c:v>37.998501000000012</c:v>
                </c:pt>
                <c:pt idx="299">
                  <c:v>37.998501000000012</c:v>
                </c:pt>
                <c:pt idx="300">
                  <c:v>37.998501000000012</c:v>
                </c:pt>
                <c:pt idx="301">
                  <c:v>37.998501000000012</c:v>
                </c:pt>
                <c:pt idx="302">
                  <c:v>37.998501000000012</c:v>
                </c:pt>
                <c:pt idx="303">
                  <c:v>37.998501000000012</c:v>
                </c:pt>
                <c:pt idx="304">
                  <c:v>37.998501000000012</c:v>
                </c:pt>
                <c:pt idx="305">
                  <c:v>37.998501000000012</c:v>
                </c:pt>
                <c:pt idx="306">
                  <c:v>37.998501000000012</c:v>
                </c:pt>
                <c:pt idx="307">
                  <c:v>37.998501000000012</c:v>
                </c:pt>
                <c:pt idx="308">
                  <c:v>37.998501000000012</c:v>
                </c:pt>
                <c:pt idx="309">
                  <c:v>37.998501000000012</c:v>
                </c:pt>
                <c:pt idx="310">
                  <c:v>37.998501000000012</c:v>
                </c:pt>
                <c:pt idx="311">
                  <c:v>37.998501000000012</c:v>
                </c:pt>
                <c:pt idx="312">
                  <c:v>37.998501000000012</c:v>
                </c:pt>
                <c:pt idx="313">
                  <c:v>37.998501000000012</c:v>
                </c:pt>
                <c:pt idx="314">
                  <c:v>37.998501000000012</c:v>
                </c:pt>
                <c:pt idx="315">
                  <c:v>37.998501000000012</c:v>
                </c:pt>
                <c:pt idx="316">
                  <c:v>37.998501000000012</c:v>
                </c:pt>
                <c:pt idx="317">
                  <c:v>37.998501000000012</c:v>
                </c:pt>
                <c:pt idx="318">
                  <c:v>37.998501000000012</c:v>
                </c:pt>
                <c:pt idx="319">
                  <c:v>37.998501000000012</c:v>
                </c:pt>
                <c:pt idx="320">
                  <c:v>37.998501000000012</c:v>
                </c:pt>
                <c:pt idx="321">
                  <c:v>37.998501000000012</c:v>
                </c:pt>
                <c:pt idx="322">
                  <c:v>37.998501000000012</c:v>
                </c:pt>
                <c:pt idx="323">
                  <c:v>37.998501000000012</c:v>
                </c:pt>
                <c:pt idx="324">
                  <c:v>37.998501000000012</c:v>
                </c:pt>
                <c:pt idx="325">
                  <c:v>37.998501000000012</c:v>
                </c:pt>
                <c:pt idx="326">
                  <c:v>37.998501000000012</c:v>
                </c:pt>
                <c:pt idx="327">
                  <c:v>37.998501000000012</c:v>
                </c:pt>
                <c:pt idx="328">
                  <c:v>37.998501000000012</c:v>
                </c:pt>
                <c:pt idx="329">
                  <c:v>37.998501000000012</c:v>
                </c:pt>
                <c:pt idx="330">
                  <c:v>37.998501000000012</c:v>
                </c:pt>
                <c:pt idx="331">
                  <c:v>37.998501000000012</c:v>
                </c:pt>
                <c:pt idx="332">
                  <c:v>37.998501000000012</c:v>
                </c:pt>
                <c:pt idx="333">
                  <c:v>37.998501000000012</c:v>
                </c:pt>
                <c:pt idx="334">
                  <c:v>37.998501000000012</c:v>
                </c:pt>
                <c:pt idx="335">
                  <c:v>37.998501000000012</c:v>
                </c:pt>
                <c:pt idx="336">
                  <c:v>37.998501000000012</c:v>
                </c:pt>
                <c:pt idx="337">
                  <c:v>37.998501000000012</c:v>
                </c:pt>
                <c:pt idx="338">
                  <c:v>37.998501000000012</c:v>
                </c:pt>
                <c:pt idx="339">
                  <c:v>37.998501000000012</c:v>
                </c:pt>
                <c:pt idx="340">
                  <c:v>37.998501000000012</c:v>
                </c:pt>
                <c:pt idx="341">
                  <c:v>37.998501000000012</c:v>
                </c:pt>
                <c:pt idx="342">
                  <c:v>37.998501000000012</c:v>
                </c:pt>
                <c:pt idx="343">
                  <c:v>37.998501000000012</c:v>
                </c:pt>
                <c:pt idx="344">
                  <c:v>37.998501000000012</c:v>
                </c:pt>
                <c:pt idx="345">
                  <c:v>37.998501000000012</c:v>
                </c:pt>
                <c:pt idx="346">
                  <c:v>37.998501000000012</c:v>
                </c:pt>
                <c:pt idx="347">
                  <c:v>37.998501000000012</c:v>
                </c:pt>
                <c:pt idx="348">
                  <c:v>37.998501000000012</c:v>
                </c:pt>
                <c:pt idx="349">
                  <c:v>37.998501000000012</c:v>
                </c:pt>
                <c:pt idx="350">
                  <c:v>37.998501000000012</c:v>
                </c:pt>
                <c:pt idx="351">
                  <c:v>37.998501000000012</c:v>
                </c:pt>
                <c:pt idx="352">
                  <c:v>37.998501000000012</c:v>
                </c:pt>
                <c:pt idx="353">
                  <c:v>37.998501000000012</c:v>
                </c:pt>
                <c:pt idx="354">
                  <c:v>37.998501000000012</c:v>
                </c:pt>
                <c:pt idx="355">
                  <c:v>37.998501000000012</c:v>
                </c:pt>
                <c:pt idx="356">
                  <c:v>37.998501000000012</c:v>
                </c:pt>
                <c:pt idx="357">
                  <c:v>37.998501000000012</c:v>
                </c:pt>
                <c:pt idx="358">
                  <c:v>37.998501000000012</c:v>
                </c:pt>
                <c:pt idx="359">
                  <c:v>37.998501000000012</c:v>
                </c:pt>
                <c:pt idx="360">
                  <c:v>37.998501000000012</c:v>
                </c:pt>
                <c:pt idx="361">
                  <c:v>37.998501000000012</c:v>
                </c:pt>
                <c:pt idx="362">
                  <c:v>37.998501000000012</c:v>
                </c:pt>
                <c:pt idx="363">
                  <c:v>37.998501000000012</c:v>
                </c:pt>
                <c:pt idx="364">
                  <c:v>37.998501000000012</c:v>
                </c:pt>
                <c:pt idx="365">
                  <c:v>37.998501000000012</c:v>
                </c:pt>
                <c:pt idx="366">
                  <c:v>37.998501000000012</c:v>
                </c:pt>
                <c:pt idx="367">
                  <c:v>37.998501000000012</c:v>
                </c:pt>
                <c:pt idx="368">
                  <c:v>37.998501000000012</c:v>
                </c:pt>
                <c:pt idx="369">
                  <c:v>37.998501000000012</c:v>
                </c:pt>
                <c:pt idx="370">
                  <c:v>37.998501000000012</c:v>
                </c:pt>
                <c:pt idx="371">
                  <c:v>37.998501000000012</c:v>
                </c:pt>
                <c:pt idx="372">
                  <c:v>37.998501000000012</c:v>
                </c:pt>
                <c:pt idx="373">
                  <c:v>37.998501000000012</c:v>
                </c:pt>
                <c:pt idx="374">
                  <c:v>37.998501000000012</c:v>
                </c:pt>
                <c:pt idx="375">
                  <c:v>37.998501000000012</c:v>
                </c:pt>
                <c:pt idx="376">
                  <c:v>37.998501000000012</c:v>
                </c:pt>
                <c:pt idx="377">
                  <c:v>37.998501000000012</c:v>
                </c:pt>
                <c:pt idx="378">
                  <c:v>37.998501000000012</c:v>
                </c:pt>
                <c:pt idx="379">
                  <c:v>37.998501000000012</c:v>
                </c:pt>
                <c:pt idx="380">
                  <c:v>37.998501000000012</c:v>
                </c:pt>
                <c:pt idx="381">
                  <c:v>37.998501000000012</c:v>
                </c:pt>
                <c:pt idx="382">
                  <c:v>37.998501000000012</c:v>
                </c:pt>
                <c:pt idx="383">
                  <c:v>37.998501000000012</c:v>
                </c:pt>
                <c:pt idx="384">
                  <c:v>37.998501000000012</c:v>
                </c:pt>
                <c:pt idx="385">
                  <c:v>37.998501000000012</c:v>
                </c:pt>
                <c:pt idx="386">
                  <c:v>37.998501000000012</c:v>
                </c:pt>
                <c:pt idx="387">
                  <c:v>37.998501000000012</c:v>
                </c:pt>
                <c:pt idx="388">
                  <c:v>37.998501000000012</c:v>
                </c:pt>
                <c:pt idx="389">
                  <c:v>37.998501000000012</c:v>
                </c:pt>
                <c:pt idx="390">
                  <c:v>37.998501000000012</c:v>
                </c:pt>
                <c:pt idx="391">
                  <c:v>37.998501000000012</c:v>
                </c:pt>
                <c:pt idx="392">
                  <c:v>37.998501000000012</c:v>
                </c:pt>
                <c:pt idx="393">
                  <c:v>37.998501000000012</c:v>
                </c:pt>
                <c:pt idx="394">
                  <c:v>37.998501000000012</c:v>
                </c:pt>
                <c:pt idx="395">
                  <c:v>37.998501000000012</c:v>
                </c:pt>
                <c:pt idx="396">
                  <c:v>37.998501000000012</c:v>
                </c:pt>
                <c:pt idx="397">
                  <c:v>37.998501000000012</c:v>
                </c:pt>
                <c:pt idx="398">
                  <c:v>37.998501000000012</c:v>
                </c:pt>
                <c:pt idx="399">
                  <c:v>37.998501000000012</c:v>
                </c:pt>
                <c:pt idx="400">
                  <c:v>37.998501000000012</c:v>
                </c:pt>
                <c:pt idx="401">
                  <c:v>37.998501000000012</c:v>
                </c:pt>
                <c:pt idx="402">
                  <c:v>37.998501000000012</c:v>
                </c:pt>
                <c:pt idx="403">
                  <c:v>37.998501000000012</c:v>
                </c:pt>
                <c:pt idx="404">
                  <c:v>37.998501000000012</c:v>
                </c:pt>
                <c:pt idx="405">
                  <c:v>37.998501000000012</c:v>
                </c:pt>
                <c:pt idx="406">
                  <c:v>37.998501000000012</c:v>
                </c:pt>
                <c:pt idx="407">
                  <c:v>37.998501000000012</c:v>
                </c:pt>
                <c:pt idx="408">
                  <c:v>37.998501000000012</c:v>
                </c:pt>
                <c:pt idx="409">
                  <c:v>37.998501000000012</c:v>
                </c:pt>
                <c:pt idx="410">
                  <c:v>37.998501000000012</c:v>
                </c:pt>
                <c:pt idx="411">
                  <c:v>37.998501000000012</c:v>
                </c:pt>
                <c:pt idx="412">
                  <c:v>37.998501000000012</c:v>
                </c:pt>
                <c:pt idx="413">
                  <c:v>37.998501000000012</c:v>
                </c:pt>
                <c:pt idx="414">
                  <c:v>37.998501000000012</c:v>
                </c:pt>
                <c:pt idx="415">
                  <c:v>37.998501000000012</c:v>
                </c:pt>
                <c:pt idx="416">
                  <c:v>37.998501000000012</c:v>
                </c:pt>
                <c:pt idx="417">
                  <c:v>37.998501000000012</c:v>
                </c:pt>
                <c:pt idx="418">
                  <c:v>37.998501000000012</c:v>
                </c:pt>
                <c:pt idx="419">
                  <c:v>37.998501000000012</c:v>
                </c:pt>
                <c:pt idx="420">
                  <c:v>37.998501000000012</c:v>
                </c:pt>
                <c:pt idx="421">
                  <c:v>37.998501000000012</c:v>
                </c:pt>
                <c:pt idx="422">
                  <c:v>37.998501000000012</c:v>
                </c:pt>
                <c:pt idx="423">
                  <c:v>37.998501000000012</c:v>
                </c:pt>
                <c:pt idx="424">
                  <c:v>37.998501000000012</c:v>
                </c:pt>
                <c:pt idx="425">
                  <c:v>37.998501000000012</c:v>
                </c:pt>
                <c:pt idx="426">
                  <c:v>37.998501000000012</c:v>
                </c:pt>
                <c:pt idx="427">
                  <c:v>37.998501000000012</c:v>
                </c:pt>
                <c:pt idx="428">
                  <c:v>37.998501000000012</c:v>
                </c:pt>
                <c:pt idx="429">
                  <c:v>37.998501000000012</c:v>
                </c:pt>
                <c:pt idx="430">
                  <c:v>37.998501000000012</c:v>
                </c:pt>
                <c:pt idx="431">
                  <c:v>37.998501000000012</c:v>
                </c:pt>
                <c:pt idx="432">
                  <c:v>37.998501000000012</c:v>
                </c:pt>
                <c:pt idx="433">
                  <c:v>37.998501000000012</c:v>
                </c:pt>
                <c:pt idx="434">
                  <c:v>37.998501000000012</c:v>
                </c:pt>
                <c:pt idx="435">
                  <c:v>37.998501000000012</c:v>
                </c:pt>
                <c:pt idx="436">
                  <c:v>37.998501000000012</c:v>
                </c:pt>
                <c:pt idx="437">
                  <c:v>37.998501000000012</c:v>
                </c:pt>
                <c:pt idx="438">
                  <c:v>37.998501000000012</c:v>
                </c:pt>
                <c:pt idx="439">
                  <c:v>37.998501000000012</c:v>
                </c:pt>
                <c:pt idx="440">
                  <c:v>37.998501000000012</c:v>
                </c:pt>
                <c:pt idx="441">
                  <c:v>37.998501000000012</c:v>
                </c:pt>
                <c:pt idx="442">
                  <c:v>37.998501000000012</c:v>
                </c:pt>
                <c:pt idx="443">
                  <c:v>37.998501000000012</c:v>
                </c:pt>
                <c:pt idx="444">
                  <c:v>37.998501000000012</c:v>
                </c:pt>
                <c:pt idx="445">
                  <c:v>37.998501000000012</c:v>
                </c:pt>
                <c:pt idx="446">
                  <c:v>37.998501000000012</c:v>
                </c:pt>
                <c:pt idx="447">
                  <c:v>37.998501000000012</c:v>
                </c:pt>
                <c:pt idx="448">
                  <c:v>37.998501000000012</c:v>
                </c:pt>
                <c:pt idx="449">
                  <c:v>37.998501000000012</c:v>
                </c:pt>
                <c:pt idx="450">
                  <c:v>37.998501000000012</c:v>
                </c:pt>
                <c:pt idx="451">
                  <c:v>37.998501000000012</c:v>
                </c:pt>
                <c:pt idx="452">
                  <c:v>37.998501000000012</c:v>
                </c:pt>
                <c:pt idx="453">
                  <c:v>37.998501000000012</c:v>
                </c:pt>
                <c:pt idx="454">
                  <c:v>37.998501000000012</c:v>
                </c:pt>
                <c:pt idx="455">
                  <c:v>37.998501000000012</c:v>
                </c:pt>
                <c:pt idx="456">
                  <c:v>37.998501000000012</c:v>
                </c:pt>
                <c:pt idx="457">
                  <c:v>37.998501000000012</c:v>
                </c:pt>
                <c:pt idx="458">
                  <c:v>37.998501000000012</c:v>
                </c:pt>
                <c:pt idx="459">
                  <c:v>37.998501000000012</c:v>
                </c:pt>
                <c:pt idx="460">
                  <c:v>37.998501000000012</c:v>
                </c:pt>
                <c:pt idx="461">
                  <c:v>37.998501000000012</c:v>
                </c:pt>
                <c:pt idx="462">
                  <c:v>37.998501000000012</c:v>
                </c:pt>
                <c:pt idx="463">
                  <c:v>37.998501000000012</c:v>
                </c:pt>
                <c:pt idx="464">
                  <c:v>37.998501000000012</c:v>
                </c:pt>
                <c:pt idx="465">
                  <c:v>37.998501000000012</c:v>
                </c:pt>
                <c:pt idx="466">
                  <c:v>37.998501000000012</c:v>
                </c:pt>
                <c:pt idx="467">
                  <c:v>37.998501000000012</c:v>
                </c:pt>
                <c:pt idx="468">
                  <c:v>37.998501000000012</c:v>
                </c:pt>
                <c:pt idx="469">
                  <c:v>37.998501000000012</c:v>
                </c:pt>
                <c:pt idx="470">
                  <c:v>37.998501000000012</c:v>
                </c:pt>
                <c:pt idx="471">
                  <c:v>37.998501000000012</c:v>
                </c:pt>
                <c:pt idx="472">
                  <c:v>37.998501000000012</c:v>
                </c:pt>
                <c:pt idx="473">
                  <c:v>37.998501000000012</c:v>
                </c:pt>
                <c:pt idx="474">
                  <c:v>37.998501000000012</c:v>
                </c:pt>
                <c:pt idx="475">
                  <c:v>37.998501000000012</c:v>
                </c:pt>
                <c:pt idx="476">
                  <c:v>37.998501000000012</c:v>
                </c:pt>
                <c:pt idx="477">
                  <c:v>37.998501000000012</c:v>
                </c:pt>
                <c:pt idx="478">
                  <c:v>37.998501000000012</c:v>
                </c:pt>
                <c:pt idx="479">
                  <c:v>37.998501000000012</c:v>
                </c:pt>
                <c:pt idx="480">
                  <c:v>37.998501000000012</c:v>
                </c:pt>
                <c:pt idx="481">
                  <c:v>37.998501000000012</c:v>
                </c:pt>
                <c:pt idx="482">
                  <c:v>37.998501000000012</c:v>
                </c:pt>
                <c:pt idx="483">
                  <c:v>37.998501000000012</c:v>
                </c:pt>
                <c:pt idx="484">
                  <c:v>37.998501000000012</c:v>
                </c:pt>
                <c:pt idx="485">
                  <c:v>37.998501000000012</c:v>
                </c:pt>
                <c:pt idx="486">
                  <c:v>37.998501000000012</c:v>
                </c:pt>
                <c:pt idx="487">
                  <c:v>37.998501000000012</c:v>
                </c:pt>
                <c:pt idx="488">
                  <c:v>37.998501000000012</c:v>
                </c:pt>
                <c:pt idx="489">
                  <c:v>37.998501000000012</c:v>
                </c:pt>
                <c:pt idx="490">
                  <c:v>37.998501000000012</c:v>
                </c:pt>
                <c:pt idx="491">
                  <c:v>37.998501000000012</c:v>
                </c:pt>
                <c:pt idx="492">
                  <c:v>37.998501000000012</c:v>
                </c:pt>
                <c:pt idx="493">
                  <c:v>37.998501000000012</c:v>
                </c:pt>
                <c:pt idx="494">
                  <c:v>37.998501000000012</c:v>
                </c:pt>
                <c:pt idx="495">
                  <c:v>37.998501000000012</c:v>
                </c:pt>
                <c:pt idx="496">
                  <c:v>37.998501000000012</c:v>
                </c:pt>
                <c:pt idx="497">
                  <c:v>37.998501000000012</c:v>
                </c:pt>
                <c:pt idx="498">
                  <c:v>37.998501000000012</c:v>
                </c:pt>
                <c:pt idx="499">
                  <c:v>37.998501000000012</c:v>
                </c:pt>
              </c:numCache>
            </c:numRef>
          </c:yVal>
        </c:ser>
        <c:ser>
          <c:idx val="9"/>
          <c:order val="8"/>
          <c:tx>
            <c:v>4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4_May97'!$F$1503:$F$2002</c:f>
              <c:numCache>
                <c:formatCode>General</c:formatCode>
                <c:ptCount val="500"/>
                <c:pt idx="0">
                  <c:v>-75.979810000000001</c:v>
                </c:pt>
                <c:pt idx="1">
                  <c:v>-75.979810000000001</c:v>
                </c:pt>
                <c:pt idx="2">
                  <c:v>-75.979810000000001</c:v>
                </c:pt>
                <c:pt idx="3">
                  <c:v>-75.979810000000001</c:v>
                </c:pt>
                <c:pt idx="4">
                  <c:v>-75.979810000000001</c:v>
                </c:pt>
                <c:pt idx="5">
                  <c:v>-75.979810000000001</c:v>
                </c:pt>
                <c:pt idx="6">
                  <c:v>-75.979810000000001</c:v>
                </c:pt>
                <c:pt idx="7">
                  <c:v>-75.979810000000001</c:v>
                </c:pt>
                <c:pt idx="8">
                  <c:v>-75.979810000000001</c:v>
                </c:pt>
                <c:pt idx="9">
                  <c:v>-75.979810000000001</c:v>
                </c:pt>
                <c:pt idx="10">
                  <c:v>-75.979810000000001</c:v>
                </c:pt>
                <c:pt idx="11">
                  <c:v>-75.979810000000001</c:v>
                </c:pt>
                <c:pt idx="12">
                  <c:v>-75.979810000000001</c:v>
                </c:pt>
                <c:pt idx="13">
                  <c:v>-75.979810000000001</c:v>
                </c:pt>
                <c:pt idx="14">
                  <c:v>-75.979810000000001</c:v>
                </c:pt>
                <c:pt idx="15">
                  <c:v>-75.979810000000001</c:v>
                </c:pt>
                <c:pt idx="16">
                  <c:v>-75.979810000000001</c:v>
                </c:pt>
                <c:pt idx="17">
                  <c:v>-75.979810000000001</c:v>
                </c:pt>
                <c:pt idx="18">
                  <c:v>-75.979810000000001</c:v>
                </c:pt>
                <c:pt idx="19">
                  <c:v>-75.979810000000001</c:v>
                </c:pt>
                <c:pt idx="20">
                  <c:v>-75.979810000000001</c:v>
                </c:pt>
                <c:pt idx="21">
                  <c:v>-75.979810000000001</c:v>
                </c:pt>
                <c:pt idx="22">
                  <c:v>-75.979810000000001</c:v>
                </c:pt>
                <c:pt idx="23">
                  <c:v>-75.979810000000001</c:v>
                </c:pt>
                <c:pt idx="24">
                  <c:v>-75.979810000000001</c:v>
                </c:pt>
                <c:pt idx="25">
                  <c:v>-75.979810000000001</c:v>
                </c:pt>
                <c:pt idx="26">
                  <c:v>-75.979810000000001</c:v>
                </c:pt>
                <c:pt idx="27">
                  <c:v>-75.979810000000001</c:v>
                </c:pt>
                <c:pt idx="28">
                  <c:v>-75.979810000000001</c:v>
                </c:pt>
                <c:pt idx="29">
                  <c:v>-75.979810000000001</c:v>
                </c:pt>
                <c:pt idx="30">
                  <c:v>-75.979810000000001</c:v>
                </c:pt>
                <c:pt idx="31">
                  <c:v>-75.979810000000001</c:v>
                </c:pt>
                <c:pt idx="32">
                  <c:v>-75.979810000000001</c:v>
                </c:pt>
                <c:pt idx="33">
                  <c:v>-75.979810000000001</c:v>
                </c:pt>
                <c:pt idx="34">
                  <c:v>-75.979810000000001</c:v>
                </c:pt>
                <c:pt idx="35">
                  <c:v>-75.979810000000001</c:v>
                </c:pt>
                <c:pt idx="36">
                  <c:v>-75.979810000000001</c:v>
                </c:pt>
                <c:pt idx="37">
                  <c:v>-75.979810000000001</c:v>
                </c:pt>
                <c:pt idx="38">
                  <c:v>-75.979810000000001</c:v>
                </c:pt>
                <c:pt idx="39">
                  <c:v>-75.979810000000001</c:v>
                </c:pt>
                <c:pt idx="40">
                  <c:v>-75.979810000000001</c:v>
                </c:pt>
                <c:pt idx="41">
                  <c:v>-75.979810000000001</c:v>
                </c:pt>
                <c:pt idx="42">
                  <c:v>-75.979810000000001</c:v>
                </c:pt>
                <c:pt idx="43">
                  <c:v>-75.979810000000001</c:v>
                </c:pt>
                <c:pt idx="44">
                  <c:v>-75.979810000000001</c:v>
                </c:pt>
                <c:pt idx="45">
                  <c:v>-75.979810000000001</c:v>
                </c:pt>
                <c:pt idx="46">
                  <c:v>-75.979810000000001</c:v>
                </c:pt>
                <c:pt idx="47">
                  <c:v>-75.979810000000001</c:v>
                </c:pt>
                <c:pt idx="48">
                  <c:v>-75.979810000000001</c:v>
                </c:pt>
                <c:pt idx="49">
                  <c:v>-75.979810000000001</c:v>
                </c:pt>
                <c:pt idx="50">
                  <c:v>-75.979810000000001</c:v>
                </c:pt>
                <c:pt idx="51">
                  <c:v>-75.979810000000001</c:v>
                </c:pt>
                <c:pt idx="52">
                  <c:v>-75.979810000000001</c:v>
                </c:pt>
                <c:pt idx="53">
                  <c:v>-75.979810000000001</c:v>
                </c:pt>
                <c:pt idx="54">
                  <c:v>-75.979810000000001</c:v>
                </c:pt>
                <c:pt idx="55">
                  <c:v>-75.979810000000001</c:v>
                </c:pt>
                <c:pt idx="56">
                  <c:v>-75.979810000000001</c:v>
                </c:pt>
                <c:pt idx="57">
                  <c:v>-75.979810000000001</c:v>
                </c:pt>
                <c:pt idx="58">
                  <c:v>-75.979810000000001</c:v>
                </c:pt>
                <c:pt idx="59">
                  <c:v>-75.979810000000001</c:v>
                </c:pt>
                <c:pt idx="60">
                  <c:v>-75.979810000000001</c:v>
                </c:pt>
                <c:pt idx="61">
                  <c:v>-75.979810000000001</c:v>
                </c:pt>
                <c:pt idx="62">
                  <c:v>-75.979810000000001</c:v>
                </c:pt>
                <c:pt idx="63">
                  <c:v>-75.979810000000001</c:v>
                </c:pt>
                <c:pt idx="64">
                  <c:v>-75.979810000000001</c:v>
                </c:pt>
                <c:pt idx="65">
                  <c:v>-75.979810000000001</c:v>
                </c:pt>
                <c:pt idx="66">
                  <c:v>-75.979810000000001</c:v>
                </c:pt>
                <c:pt idx="67">
                  <c:v>-75.979810000000001</c:v>
                </c:pt>
                <c:pt idx="68">
                  <c:v>-75.979810000000001</c:v>
                </c:pt>
                <c:pt idx="69">
                  <c:v>-75.979810000000001</c:v>
                </c:pt>
                <c:pt idx="70">
                  <c:v>-75.979810000000001</c:v>
                </c:pt>
                <c:pt idx="71">
                  <c:v>-75.979810000000001</c:v>
                </c:pt>
                <c:pt idx="72">
                  <c:v>-75.979810000000001</c:v>
                </c:pt>
                <c:pt idx="73">
                  <c:v>-75.979810000000001</c:v>
                </c:pt>
                <c:pt idx="74">
                  <c:v>-75.979810000000001</c:v>
                </c:pt>
                <c:pt idx="75">
                  <c:v>-75.979810000000001</c:v>
                </c:pt>
                <c:pt idx="76">
                  <c:v>-75.979810000000001</c:v>
                </c:pt>
                <c:pt idx="77">
                  <c:v>-75.979810000000001</c:v>
                </c:pt>
                <c:pt idx="78">
                  <c:v>-75.979810000000001</c:v>
                </c:pt>
                <c:pt idx="79">
                  <c:v>-75.979810000000001</c:v>
                </c:pt>
                <c:pt idx="80">
                  <c:v>-75.979810000000001</c:v>
                </c:pt>
                <c:pt idx="81">
                  <c:v>-75.979810000000001</c:v>
                </c:pt>
                <c:pt idx="82">
                  <c:v>-75.979810000000001</c:v>
                </c:pt>
                <c:pt idx="83">
                  <c:v>-75.979810000000001</c:v>
                </c:pt>
                <c:pt idx="84">
                  <c:v>-75.979810000000001</c:v>
                </c:pt>
                <c:pt idx="85">
                  <c:v>-75.979810000000001</c:v>
                </c:pt>
                <c:pt idx="86">
                  <c:v>-75.979810000000001</c:v>
                </c:pt>
                <c:pt idx="87">
                  <c:v>-75.979810000000001</c:v>
                </c:pt>
                <c:pt idx="88">
                  <c:v>-75.979810000000001</c:v>
                </c:pt>
                <c:pt idx="89">
                  <c:v>-75.979810000000001</c:v>
                </c:pt>
                <c:pt idx="90">
                  <c:v>-75.979810000000001</c:v>
                </c:pt>
                <c:pt idx="91">
                  <c:v>-75.979810000000001</c:v>
                </c:pt>
                <c:pt idx="92">
                  <c:v>-75.979810000000001</c:v>
                </c:pt>
                <c:pt idx="93">
                  <c:v>-75.979810000000001</c:v>
                </c:pt>
                <c:pt idx="94">
                  <c:v>-75.979810000000001</c:v>
                </c:pt>
                <c:pt idx="95">
                  <c:v>-75.979810000000001</c:v>
                </c:pt>
                <c:pt idx="96">
                  <c:v>-75.979810000000001</c:v>
                </c:pt>
                <c:pt idx="97">
                  <c:v>-75.979810000000001</c:v>
                </c:pt>
                <c:pt idx="98">
                  <c:v>-75.979810000000001</c:v>
                </c:pt>
                <c:pt idx="99">
                  <c:v>-75.979810000000001</c:v>
                </c:pt>
                <c:pt idx="100">
                  <c:v>-75.979810000000001</c:v>
                </c:pt>
                <c:pt idx="101">
                  <c:v>-75.979810000000001</c:v>
                </c:pt>
                <c:pt idx="102">
                  <c:v>-75.979810000000001</c:v>
                </c:pt>
                <c:pt idx="103">
                  <c:v>-75.979810000000001</c:v>
                </c:pt>
                <c:pt idx="104">
                  <c:v>-75.979810000000001</c:v>
                </c:pt>
                <c:pt idx="105">
                  <c:v>-75.979810000000001</c:v>
                </c:pt>
                <c:pt idx="106">
                  <c:v>-75.979810000000001</c:v>
                </c:pt>
                <c:pt idx="107">
                  <c:v>-75.979810000000001</c:v>
                </c:pt>
                <c:pt idx="108">
                  <c:v>-75.979810000000001</c:v>
                </c:pt>
                <c:pt idx="109">
                  <c:v>-75.979810000000001</c:v>
                </c:pt>
                <c:pt idx="110">
                  <c:v>-75.979810000000001</c:v>
                </c:pt>
                <c:pt idx="111">
                  <c:v>-75.979810000000001</c:v>
                </c:pt>
                <c:pt idx="112">
                  <c:v>-75.979810000000001</c:v>
                </c:pt>
                <c:pt idx="113">
                  <c:v>-75.979810000000001</c:v>
                </c:pt>
                <c:pt idx="114">
                  <c:v>-75.979810000000001</c:v>
                </c:pt>
                <c:pt idx="115">
                  <c:v>-75.979810000000001</c:v>
                </c:pt>
                <c:pt idx="116">
                  <c:v>-75.979810000000001</c:v>
                </c:pt>
                <c:pt idx="117">
                  <c:v>-75.979810000000001</c:v>
                </c:pt>
                <c:pt idx="118">
                  <c:v>-75.979810000000001</c:v>
                </c:pt>
                <c:pt idx="119">
                  <c:v>-75.979810000000001</c:v>
                </c:pt>
                <c:pt idx="120">
                  <c:v>-75.979810000000001</c:v>
                </c:pt>
                <c:pt idx="121">
                  <c:v>-75.979810000000001</c:v>
                </c:pt>
                <c:pt idx="122">
                  <c:v>-75.979810000000001</c:v>
                </c:pt>
                <c:pt idx="123">
                  <c:v>-75.979810000000001</c:v>
                </c:pt>
                <c:pt idx="124">
                  <c:v>-75.979810000000001</c:v>
                </c:pt>
                <c:pt idx="125">
                  <c:v>-75.979810000000001</c:v>
                </c:pt>
                <c:pt idx="126">
                  <c:v>-75.979810000000001</c:v>
                </c:pt>
                <c:pt idx="127">
                  <c:v>-75.979810000000001</c:v>
                </c:pt>
                <c:pt idx="128">
                  <c:v>-75.979810000000001</c:v>
                </c:pt>
                <c:pt idx="129">
                  <c:v>-75.979810000000001</c:v>
                </c:pt>
                <c:pt idx="130">
                  <c:v>-75.979810000000001</c:v>
                </c:pt>
                <c:pt idx="131">
                  <c:v>-75.979810000000001</c:v>
                </c:pt>
                <c:pt idx="132">
                  <c:v>-75.979810000000001</c:v>
                </c:pt>
                <c:pt idx="133">
                  <c:v>-75.979810000000001</c:v>
                </c:pt>
                <c:pt idx="134">
                  <c:v>-75.979810000000001</c:v>
                </c:pt>
                <c:pt idx="135">
                  <c:v>-75.979810000000001</c:v>
                </c:pt>
                <c:pt idx="136">
                  <c:v>-75.979810000000001</c:v>
                </c:pt>
                <c:pt idx="137">
                  <c:v>-75.979810000000001</c:v>
                </c:pt>
                <c:pt idx="138">
                  <c:v>-75.979810000000001</c:v>
                </c:pt>
                <c:pt idx="139">
                  <c:v>-75.979810000000001</c:v>
                </c:pt>
                <c:pt idx="140">
                  <c:v>-75.979810000000001</c:v>
                </c:pt>
                <c:pt idx="141">
                  <c:v>-75.979810000000001</c:v>
                </c:pt>
                <c:pt idx="142">
                  <c:v>-75.979810000000001</c:v>
                </c:pt>
                <c:pt idx="143">
                  <c:v>-75.979810000000001</c:v>
                </c:pt>
                <c:pt idx="144">
                  <c:v>-75.979810000000001</c:v>
                </c:pt>
                <c:pt idx="145">
                  <c:v>-75.979810000000001</c:v>
                </c:pt>
                <c:pt idx="146">
                  <c:v>-75.979810000000001</c:v>
                </c:pt>
                <c:pt idx="147">
                  <c:v>-75.979810000000001</c:v>
                </c:pt>
                <c:pt idx="148">
                  <c:v>-75.979810000000001</c:v>
                </c:pt>
                <c:pt idx="149">
                  <c:v>-75.979810000000001</c:v>
                </c:pt>
                <c:pt idx="150">
                  <c:v>-75.979810000000001</c:v>
                </c:pt>
                <c:pt idx="151">
                  <c:v>-75.979810000000001</c:v>
                </c:pt>
                <c:pt idx="152">
                  <c:v>-75.979810000000001</c:v>
                </c:pt>
                <c:pt idx="153">
                  <c:v>-75.979810000000001</c:v>
                </c:pt>
                <c:pt idx="154">
                  <c:v>-75.979810000000001</c:v>
                </c:pt>
                <c:pt idx="155">
                  <c:v>-75.979810000000001</c:v>
                </c:pt>
                <c:pt idx="156">
                  <c:v>-75.979810000000001</c:v>
                </c:pt>
                <c:pt idx="157">
                  <c:v>-75.979810000000001</c:v>
                </c:pt>
                <c:pt idx="158">
                  <c:v>-75.979810000000001</c:v>
                </c:pt>
                <c:pt idx="159">
                  <c:v>-75.979810000000001</c:v>
                </c:pt>
                <c:pt idx="160">
                  <c:v>-75.979810000000001</c:v>
                </c:pt>
                <c:pt idx="161">
                  <c:v>-75.979810000000001</c:v>
                </c:pt>
                <c:pt idx="162">
                  <c:v>-75.979810000000001</c:v>
                </c:pt>
                <c:pt idx="163">
                  <c:v>-75.979810000000001</c:v>
                </c:pt>
                <c:pt idx="164">
                  <c:v>-75.979810000000001</c:v>
                </c:pt>
                <c:pt idx="165">
                  <c:v>-75.979810000000001</c:v>
                </c:pt>
                <c:pt idx="166">
                  <c:v>-75.979810000000001</c:v>
                </c:pt>
                <c:pt idx="167">
                  <c:v>-75.979810000000001</c:v>
                </c:pt>
                <c:pt idx="168">
                  <c:v>-75.979810000000001</c:v>
                </c:pt>
                <c:pt idx="169">
                  <c:v>-75.979810000000001</c:v>
                </c:pt>
                <c:pt idx="170">
                  <c:v>-75.979810000000001</c:v>
                </c:pt>
                <c:pt idx="171">
                  <c:v>-75.979810000000001</c:v>
                </c:pt>
                <c:pt idx="172">
                  <c:v>-75.979810000000001</c:v>
                </c:pt>
                <c:pt idx="173">
                  <c:v>-75.979810000000001</c:v>
                </c:pt>
                <c:pt idx="174">
                  <c:v>-75.979810000000001</c:v>
                </c:pt>
                <c:pt idx="175">
                  <c:v>-75.979810000000001</c:v>
                </c:pt>
                <c:pt idx="176">
                  <c:v>-75.979810000000001</c:v>
                </c:pt>
                <c:pt idx="177">
                  <c:v>-75.979810000000001</c:v>
                </c:pt>
                <c:pt idx="178">
                  <c:v>-75.979810000000001</c:v>
                </c:pt>
                <c:pt idx="179">
                  <c:v>-75.979810000000001</c:v>
                </c:pt>
                <c:pt idx="180">
                  <c:v>-75.979810000000001</c:v>
                </c:pt>
                <c:pt idx="181">
                  <c:v>-75.979810000000001</c:v>
                </c:pt>
                <c:pt idx="182">
                  <c:v>-75.979810000000001</c:v>
                </c:pt>
                <c:pt idx="183">
                  <c:v>-75.979810000000001</c:v>
                </c:pt>
                <c:pt idx="184">
                  <c:v>-75.979810000000001</c:v>
                </c:pt>
                <c:pt idx="185">
                  <c:v>-75.979810000000001</c:v>
                </c:pt>
                <c:pt idx="186">
                  <c:v>-75.979810000000001</c:v>
                </c:pt>
                <c:pt idx="187">
                  <c:v>-75.979810000000001</c:v>
                </c:pt>
                <c:pt idx="188">
                  <c:v>-75.979810000000001</c:v>
                </c:pt>
                <c:pt idx="189">
                  <c:v>-75.979810000000001</c:v>
                </c:pt>
                <c:pt idx="190">
                  <c:v>-75.979810000000001</c:v>
                </c:pt>
                <c:pt idx="191">
                  <c:v>-75.979810000000001</c:v>
                </c:pt>
                <c:pt idx="192">
                  <c:v>-75.979810000000001</c:v>
                </c:pt>
                <c:pt idx="193">
                  <c:v>-75.979810000000001</c:v>
                </c:pt>
                <c:pt idx="194">
                  <c:v>-75.979810000000001</c:v>
                </c:pt>
                <c:pt idx="195">
                  <c:v>-75.979810000000001</c:v>
                </c:pt>
                <c:pt idx="196">
                  <c:v>-75.979810000000001</c:v>
                </c:pt>
                <c:pt idx="197">
                  <c:v>-75.979810000000001</c:v>
                </c:pt>
                <c:pt idx="198">
                  <c:v>-75.979810000000001</c:v>
                </c:pt>
                <c:pt idx="199">
                  <c:v>-75.979810000000001</c:v>
                </c:pt>
                <c:pt idx="200">
                  <c:v>-75.979810000000001</c:v>
                </c:pt>
                <c:pt idx="201">
                  <c:v>-75.979810000000001</c:v>
                </c:pt>
                <c:pt idx="202">
                  <c:v>-75.979810000000001</c:v>
                </c:pt>
                <c:pt idx="203">
                  <c:v>-75.979810000000001</c:v>
                </c:pt>
                <c:pt idx="204">
                  <c:v>-75.979810000000001</c:v>
                </c:pt>
                <c:pt idx="205">
                  <c:v>-75.979810000000001</c:v>
                </c:pt>
                <c:pt idx="206">
                  <c:v>-75.979810000000001</c:v>
                </c:pt>
                <c:pt idx="207">
                  <c:v>-75.979810000000001</c:v>
                </c:pt>
                <c:pt idx="208">
                  <c:v>-75.979810000000001</c:v>
                </c:pt>
                <c:pt idx="209">
                  <c:v>-75.979810000000001</c:v>
                </c:pt>
                <c:pt idx="210">
                  <c:v>-75.979810000000001</c:v>
                </c:pt>
                <c:pt idx="211">
                  <c:v>-75.979810000000001</c:v>
                </c:pt>
                <c:pt idx="212">
                  <c:v>-75.979810000000001</c:v>
                </c:pt>
                <c:pt idx="213">
                  <c:v>-75.979810000000001</c:v>
                </c:pt>
                <c:pt idx="214">
                  <c:v>-75.979810000000001</c:v>
                </c:pt>
                <c:pt idx="215">
                  <c:v>-75.979810000000001</c:v>
                </c:pt>
                <c:pt idx="216">
                  <c:v>-75.979810000000001</c:v>
                </c:pt>
                <c:pt idx="217">
                  <c:v>-75.979810000000001</c:v>
                </c:pt>
                <c:pt idx="218">
                  <c:v>-75.979810000000001</c:v>
                </c:pt>
                <c:pt idx="219">
                  <c:v>-75.979810000000001</c:v>
                </c:pt>
                <c:pt idx="220">
                  <c:v>-75.979810000000001</c:v>
                </c:pt>
                <c:pt idx="221">
                  <c:v>-75.979810000000001</c:v>
                </c:pt>
                <c:pt idx="222">
                  <c:v>-75.979810000000001</c:v>
                </c:pt>
                <c:pt idx="223">
                  <c:v>-75.979810000000001</c:v>
                </c:pt>
                <c:pt idx="224">
                  <c:v>-75.979810000000001</c:v>
                </c:pt>
                <c:pt idx="225">
                  <c:v>-75.979810000000001</c:v>
                </c:pt>
                <c:pt idx="226">
                  <c:v>-75.979810000000001</c:v>
                </c:pt>
                <c:pt idx="227">
                  <c:v>-75.979810000000001</c:v>
                </c:pt>
                <c:pt idx="228">
                  <c:v>-75.979810000000001</c:v>
                </c:pt>
                <c:pt idx="229">
                  <c:v>-75.979810000000001</c:v>
                </c:pt>
                <c:pt idx="230">
                  <c:v>-75.979810000000001</c:v>
                </c:pt>
                <c:pt idx="231">
                  <c:v>-75.979810000000001</c:v>
                </c:pt>
                <c:pt idx="232">
                  <c:v>-75.979810000000001</c:v>
                </c:pt>
                <c:pt idx="233">
                  <c:v>-75.979810000000001</c:v>
                </c:pt>
                <c:pt idx="234">
                  <c:v>-75.979810000000001</c:v>
                </c:pt>
                <c:pt idx="235">
                  <c:v>-75.979810000000001</c:v>
                </c:pt>
                <c:pt idx="236">
                  <c:v>-75.979810000000001</c:v>
                </c:pt>
                <c:pt idx="237">
                  <c:v>-75.979810000000001</c:v>
                </c:pt>
                <c:pt idx="238">
                  <c:v>-75.979810000000001</c:v>
                </c:pt>
                <c:pt idx="239">
                  <c:v>-75.979810000000001</c:v>
                </c:pt>
                <c:pt idx="240">
                  <c:v>-75.979810000000001</c:v>
                </c:pt>
                <c:pt idx="241">
                  <c:v>-75.979810000000001</c:v>
                </c:pt>
                <c:pt idx="242">
                  <c:v>-75.979810000000001</c:v>
                </c:pt>
                <c:pt idx="243">
                  <c:v>-75.979810000000001</c:v>
                </c:pt>
                <c:pt idx="244">
                  <c:v>-75.979810000000001</c:v>
                </c:pt>
                <c:pt idx="245">
                  <c:v>-75.979810000000001</c:v>
                </c:pt>
                <c:pt idx="246">
                  <c:v>-75.979810000000001</c:v>
                </c:pt>
                <c:pt idx="247">
                  <c:v>-75.979810000000001</c:v>
                </c:pt>
                <c:pt idx="248">
                  <c:v>-75.979810000000001</c:v>
                </c:pt>
                <c:pt idx="249">
                  <c:v>-75.979810000000001</c:v>
                </c:pt>
                <c:pt idx="250">
                  <c:v>-75.979810000000001</c:v>
                </c:pt>
                <c:pt idx="251">
                  <c:v>-75.979810000000001</c:v>
                </c:pt>
                <c:pt idx="252">
                  <c:v>-75.979810000000001</c:v>
                </c:pt>
                <c:pt idx="253">
                  <c:v>-75.979810000000001</c:v>
                </c:pt>
                <c:pt idx="254">
                  <c:v>-75.979810000000001</c:v>
                </c:pt>
                <c:pt idx="255">
                  <c:v>-75.979810000000001</c:v>
                </c:pt>
                <c:pt idx="256">
                  <c:v>-75.979810000000001</c:v>
                </c:pt>
                <c:pt idx="257">
                  <c:v>-75.979810000000001</c:v>
                </c:pt>
                <c:pt idx="258">
                  <c:v>-75.979810000000001</c:v>
                </c:pt>
                <c:pt idx="259">
                  <c:v>-75.979810000000001</c:v>
                </c:pt>
                <c:pt idx="260">
                  <c:v>-75.979810000000001</c:v>
                </c:pt>
                <c:pt idx="261">
                  <c:v>-75.979810000000001</c:v>
                </c:pt>
                <c:pt idx="262">
                  <c:v>-75.979810000000001</c:v>
                </c:pt>
                <c:pt idx="263">
                  <c:v>-75.979810000000001</c:v>
                </c:pt>
                <c:pt idx="264">
                  <c:v>-75.979810000000001</c:v>
                </c:pt>
                <c:pt idx="265">
                  <c:v>-75.979810000000001</c:v>
                </c:pt>
                <c:pt idx="266">
                  <c:v>-75.979810000000001</c:v>
                </c:pt>
                <c:pt idx="267">
                  <c:v>-75.979810000000001</c:v>
                </c:pt>
                <c:pt idx="268">
                  <c:v>-75.979810000000001</c:v>
                </c:pt>
                <c:pt idx="269">
                  <c:v>-75.979810000000001</c:v>
                </c:pt>
                <c:pt idx="270">
                  <c:v>-75.979810000000001</c:v>
                </c:pt>
                <c:pt idx="271">
                  <c:v>-75.979810000000001</c:v>
                </c:pt>
                <c:pt idx="272">
                  <c:v>-75.979810000000001</c:v>
                </c:pt>
                <c:pt idx="273">
                  <c:v>-75.979810000000001</c:v>
                </c:pt>
                <c:pt idx="274">
                  <c:v>-75.979810000000001</c:v>
                </c:pt>
                <c:pt idx="275">
                  <c:v>-75.979810000000001</c:v>
                </c:pt>
                <c:pt idx="276">
                  <c:v>-75.979810000000001</c:v>
                </c:pt>
                <c:pt idx="277">
                  <c:v>-75.979810000000001</c:v>
                </c:pt>
                <c:pt idx="278">
                  <c:v>-75.979810000000001</c:v>
                </c:pt>
                <c:pt idx="279">
                  <c:v>-75.979810000000001</c:v>
                </c:pt>
                <c:pt idx="280">
                  <c:v>-75.979810000000001</c:v>
                </c:pt>
                <c:pt idx="281">
                  <c:v>-75.979810000000001</c:v>
                </c:pt>
                <c:pt idx="282">
                  <c:v>-75.979810000000001</c:v>
                </c:pt>
                <c:pt idx="283">
                  <c:v>-75.979810000000001</c:v>
                </c:pt>
                <c:pt idx="284">
                  <c:v>-75.979810000000001</c:v>
                </c:pt>
                <c:pt idx="285">
                  <c:v>-75.979810000000001</c:v>
                </c:pt>
                <c:pt idx="286">
                  <c:v>-75.979810000000001</c:v>
                </c:pt>
                <c:pt idx="287">
                  <c:v>-75.979810000000001</c:v>
                </c:pt>
                <c:pt idx="288">
                  <c:v>-75.979810000000001</c:v>
                </c:pt>
                <c:pt idx="289">
                  <c:v>-75.979810000000001</c:v>
                </c:pt>
                <c:pt idx="290">
                  <c:v>-75.979810000000001</c:v>
                </c:pt>
                <c:pt idx="291">
                  <c:v>-75.979810000000001</c:v>
                </c:pt>
                <c:pt idx="292">
                  <c:v>-75.979810000000001</c:v>
                </c:pt>
                <c:pt idx="293">
                  <c:v>-75.979810000000001</c:v>
                </c:pt>
                <c:pt idx="294">
                  <c:v>-75.979810000000001</c:v>
                </c:pt>
                <c:pt idx="295">
                  <c:v>-75.979810000000001</c:v>
                </c:pt>
                <c:pt idx="296">
                  <c:v>-75.979810000000001</c:v>
                </c:pt>
                <c:pt idx="297">
                  <c:v>-75.979810000000001</c:v>
                </c:pt>
                <c:pt idx="298">
                  <c:v>-75.979810000000001</c:v>
                </c:pt>
                <c:pt idx="299">
                  <c:v>-75.979810000000001</c:v>
                </c:pt>
                <c:pt idx="300">
                  <c:v>-75.979810000000001</c:v>
                </c:pt>
                <c:pt idx="301">
                  <c:v>-75.979810000000001</c:v>
                </c:pt>
                <c:pt idx="302">
                  <c:v>-75.979810000000001</c:v>
                </c:pt>
                <c:pt idx="303">
                  <c:v>-75.979810000000001</c:v>
                </c:pt>
                <c:pt idx="304">
                  <c:v>-75.979810000000001</c:v>
                </c:pt>
                <c:pt idx="305">
                  <c:v>-75.979810000000001</c:v>
                </c:pt>
                <c:pt idx="306">
                  <c:v>-75.979810000000001</c:v>
                </c:pt>
                <c:pt idx="307">
                  <c:v>-75.979810000000001</c:v>
                </c:pt>
                <c:pt idx="308">
                  <c:v>-75.979810000000001</c:v>
                </c:pt>
                <c:pt idx="309">
                  <c:v>-75.979810000000001</c:v>
                </c:pt>
                <c:pt idx="310">
                  <c:v>-75.979810000000001</c:v>
                </c:pt>
                <c:pt idx="311">
                  <c:v>-75.979810000000001</c:v>
                </c:pt>
                <c:pt idx="312">
                  <c:v>-75.979810000000001</c:v>
                </c:pt>
                <c:pt idx="313">
                  <c:v>-75.979810000000001</c:v>
                </c:pt>
                <c:pt idx="314">
                  <c:v>-75.979810000000001</c:v>
                </c:pt>
                <c:pt idx="315">
                  <c:v>-75.979810000000001</c:v>
                </c:pt>
                <c:pt idx="316">
                  <c:v>-75.979810000000001</c:v>
                </c:pt>
                <c:pt idx="317">
                  <c:v>-75.979810000000001</c:v>
                </c:pt>
                <c:pt idx="318">
                  <c:v>-75.979810000000001</c:v>
                </c:pt>
                <c:pt idx="319">
                  <c:v>-75.979810000000001</c:v>
                </c:pt>
                <c:pt idx="320">
                  <c:v>-75.979810000000001</c:v>
                </c:pt>
                <c:pt idx="321">
                  <c:v>-75.979810000000001</c:v>
                </c:pt>
                <c:pt idx="322">
                  <c:v>-75.979810000000001</c:v>
                </c:pt>
                <c:pt idx="323">
                  <c:v>-75.979810000000001</c:v>
                </c:pt>
                <c:pt idx="324">
                  <c:v>-75.979810000000001</c:v>
                </c:pt>
                <c:pt idx="325">
                  <c:v>-75.979810000000001</c:v>
                </c:pt>
                <c:pt idx="326">
                  <c:v>-75.979810000000001</c:v>
                </c:pt>
                <c:pt idx="327">
                  <c:v>-75.979810000000001</c:v>
                </c:pt>
                <c:pt idx="328">
                  <c:v>-75.979810000000001</c:v>
                </c:pt>
                <c:pt idx="329">
                  <c:v>-75.979810000000001</c:v>
                </c:pt>
                <c:pt idx="330">
                  <c:v>-75.979810000000001</c:v>
                </c:pt>
                <c:pt idx="331">
                  <c:v>-75.979810000000001</c:v>
                </c:pt>
                <c:pt idx="332">
                  <c:v>-75.979810000000001</c:v>
                </c:pt>
                <c:pt idx="333">
                  <c:v>-75.979810000000001</c:v>
                </c:pt>
                <c:pt idx="334">
                  <c:v>-75.979810000000001</c:v>
                </c:pt>
                <c:pt idx="335">
                  <c:v>-75.979810000000001</c:v>
                </c:pt>
                <c:pt idx="336">
                  <c:v>-75.979810000000001</c:v>
                </c:pt>
                <c:pt idx="337">
                  <c:v>-75.979810000000001</c:v>
                </c:pt>
                <c:pt idx="338">
                  <c:v>-75.979810000000001</c:v>
                </c:pt>
                <c:pt idx="339">
                  <c:v>-75.979810000000001</c:v>
                </c:pt>
                <c:pt idx="340">
                  <c:v>-75.979810000000001</c:v>
                </c:pt>
                <c:pt idx="341">
                  <c:v>-75.979810000000001</c:v>
                </c:pt>
                <c:pt idx="342">
                  <c:v>-75.979810000000001</c:v>
                </c:pt>
                <c:pt idx="343">
                  <c:v>-75.979810000000001</c:v>
                </c:pt>
                <c:pt idx="344">
                  <c:v>-75.979810000000001</c:v>
                </c:pt>
                <c:pt idx="345">
                  <c:v>-75.979810000000001</c:v>
                </c:pt>
                <c:pt idx="346">
                  <c:v>-75.979810000000001</c:v>
                </c:pt>
                <c:pt idx="347">
                  <c:v>-75.979810000000001</c:v>
                </c:pt>
                <c:pt idx="348">
                  <c:v>-75.979810000000001</c:v>
                </c:pt>
                <c:pt idx="349">
                  <c:v>-75.979810000000001</c:v>
                </c:pt>
                <c:pt idx="350">
                  <c:v>-75.979810000000001</c:v>
                </c:pt>
                <c:pt idx="351">
                  <c:v>-75.979810000000001</c:v>
                </c:pt>
                <c:pt idx="352">
                  <c:v>-75.979810000000001</c:v>
                </c:pt>
                <c:pt idx="353">
                  <c:v>-75.979810000000001</c:v>
                </c:pt>
                <c:pt idx="354">
                  <c:v>-75.979810000000001</c:v>
                </c:pt>
                <c:pt idx="355">
                  <c:v>-75.979810000000001</c:v>
                </c:pt>
                <c:pt idx="356">
                  <c:v>-75.979810000000001</c:v>
                </c:pt>
                <c:pt idx="357">
                  <c:v>-75.979810000000001</c:v>
                </c:pt>
                <c:pt idx="358">
                  <c:v>-75.979810000000001</c:v>
                </c:pt>
                <c:pt idx="359">
                  <c:v>-75.979810000000001</c:v>
                </c:pt>
                <c:pt idx="360">
                  <c:v>-75.979810000000001</c:v>
                </c:pt>
                <c:pt idx="361">
                  <c:v>-75.979810000000001</c:v>
                </c:pt>
                <c:pt idx="362">
                  <c:v>-75.979810000000001</c:v>
                </c:pt>
                <c:pt idx="363">
                  <c:v>-75.979810000000001</c:v>
                </c:pt>
                <c:pt idx="364">
                  <c:v>-75.979810000000001</c:v>
                </c:pt>
                <c:pt idx="365">
                  <c:v>-75.979810000000001</c:v>
                </c:pt>
                <c:pt idx="366">
                  <c:v>-75.979810000000001</c:v>
                </c:pt>
                <c:pt idx="367">
                  <c:v>-75.979810000000001</c:v>
                </c:pt>
                <c:pt idx="368">
                  <c:v>-75.979810000000001</c:v>
                </c:pt>
                <c:pt idx="369">
                  <c:v>-75.979810000000001</c:v>
                </c:pt>
                <c:pt idx="370">
                  <c:v>-75.979810000000001</c:v>
                </c:pt>
                <c:pt idx="371">
                  <c:v>-75.979810000000001</c:v>
                </c:pt>
                <c:pt idx="372">
                  <c:v>-75.979810000000001</c:v>
                </c:pt>
                <c:pt idx="373">
                  <c:v>-75.979810000000001</c:v>
                </c:pt>
                <c:pt idx="374">
                  <c:v>-75.979810000000001</c:v>
                </c:pt>
                <c:pt idx="375">
                  <c:v>-75.979810000000001</c:v>
                </c:pt>
                <c:pt idx="376">
                  <c:v>-75.979810000000001</c:v>
                </c:pt>
                <c:pt idx="377">
                  <c:v>-75.979810000000001</c:v>
                </c:pt>
                <c:pt idx="378">
                  <c:v>-75.979810000000001</c:v>
                </c:pt>
                <c:pt idx="379">
                  <c:v>-75.979810000000001</c:v>
                </c:pt>
                <c:pt idx="380">
                  <c:v>-75.979810000000001</c:v>
                </c:pt>
                <c:pt idx="381">
                  <c:v>-75.979810000000001</c:v>
                </c:pt>
                <c:pt idx="382">
                  <c:v>-75.979810000000001</c:v>
                </c:pt>
                <c:pt idx="383">
                  <c:v>-75.979810000000001</c:v>
                </c:pt>
                <c:pt idx="384">
                  <c:v>-75.979810000000001</c:v>
                </c:pt>
                <c:pt idx="385">
                  <c:v>-75.979810000000001</c:v>
                </c:pt>
                <c:pt idx="386">
                  <c:v>-75.979810000000001</c:v>
                </c:pt>
                <c:pt idx="387">
                  <c:v>-75.979810000000001</c:v>
                </c:pt>
                <c:pt idx="388">
                  <c:v>-75.979810000000001</c:v>
                </c:pt>
                <c:pt idx="389">
                  <c:v>-75.979810000000001</c:v>
                </c:pt>
                <c:pt idx="390">
                  <c:v>-75.979810000000001</c:v>
                </c:pt>
                <c:pt idx="391">
                  <c:v>-75.979810000000001</c:v>
                </c:pt>
                <c:pt idx="392">
                  <c:v>-75.979810000000001</c:v>
                </c:pt>
                <c:pt idx="393">
                  <c:v>-75.979810000000001</c:v>
                </c:pt>
                <c:pt idx="394">
                  <c:v>-75.979810000000001</c:v>
                </c:pt>
                <c:pt idx="395">
                  <c:v>-75.979810000000001</c:v>
                </c:pt>
                <c:pt idx="396">
                  <c:v>-75.979810000000001</c:v>
                </c:pt>
                <c:pt idx="397">
                  <c:v>-75.979810000000001</c:v>
                </c:pt>
                <c:pt idx="398">
                  <c:v>-75.979810000000001</c:v>
                </c:pt>
                <c:pt idx="399">
                  <c:v>-75.979810000000001</c:v>
                </c:pt>
                <c:pt idx="400">
                  <c:v>-75.979810000000001</c:v>
                </c:pt>
                <c:pt idx="401">
                  <c:v>-75.979810000000001</c:v>
                </c:pt>
                <c:pt idx="402">
                  <c:v>-75.979810000000001</c:v>
                </c:pt>
                <c:pt idx="403">
                  <c:v>-75.979810000000001</c:v>
                </c:pt>
                <c:pt idx="404">
                  <c:v>-75.979810000000001</c:v>
                </c:pt>
                <c:pt idx="405">
                  <c:v>-75.979810000000001</c:v>
                </c:pt>
                <c:pt idx="406">
                  <c:v>-75.979810000000001</c:v>
                </c:pt>
                <c:pt idx="407">
                  <c:v>-75.979810000000001</c:v>
                </c:pt>
                <c:pt idx="408">
                  <c:v>-75.979810000000001</c:v>
                </c:pt>
                <c:pt idx="409">
                  <c:v>-75.979810000000001</c:v>
                </c:pt>
                <c:pt idx="410">
                  <c:v>-75.979810000000001</c:v>
                </c:pt>
                <c:pt idx="411">
                  <c:v>-75.979810000000001</c:v>
                </c:pt>
                <c:pt idx="412">
                  <c:v>-75.979810000000001</c:v>
                </c:pt>
                <c:pt idx="413">
                  <c:v>-75.979810000000001</c:v>
                </c:pt>
                <c:pt idx="414">
                  <c:v>-75.979810000000001</c:v>
                </c:pt>
                <c:pt idx="415">
                  <c:v>-75.979810000000001</c:v>
                </c:pt>
                <c:pt idx="416">
                  <c:v>-75.979810000000001</c:v>
                </c:pt>
                <c:pt idx="417">
                  <c:v>-75.979810000000001</c:v>
                </c:pt>
                <c:pt idx="418">
                  <c:v>-75.979810000000001</c:v>
                </c:pt>
                <c:pt idx="419">
                  <c:v>-75.979810000000001</c:v>
                </c:pt>
                <c:pt idx="420">
                  <c:v>-75.979810000000001</c:v>
                </c:pt>
                <c:pt idx="421">
                  <c:v>-75.979810000000001</c:v>
                </c:pt>
                <c:pt idx="422">
                  <c:v>-75.979810000000001</c:v>
                </c:pt>
                <c:pt idx="423">
                  <c:v>-75.979810000000001</c:v>
                </c:pt>
                <c:pt idx="424">
                  <c:v>-75.979810000000001</c:v>
                </c:pt>
                <c:pt idx="425">
                  <c:v>-75.979810000000001</c:v>
                </c:pt>
                <c:pt idx="426">
                  <c:v>-75.979810000000001</c:v>
                </c:pt>
                <c:pt idx="427">
                  <c:v>-75.979810000000001</c:v>
                </c:pt>
                <c:pt idx="428">
                  <c:v>-75.979810000000001</c:v>
                </c:pt>
                <c:pt idx="429">
                  <c:v>-75.979810000000001</c:v>
                </c:pt>
                <c:pt idx="430">
                  <c:v>-75.979810000000001</c:v>
                </c:pt>
                <c:pt idx="431">
                  <c:v>-75.979810000000001</c:v>
                </c:pt>
                <c:pt idx="432">
                  <c:v>-75.979810000000001</c:v>
                </c:pt>
                <c:pt idx="433">
                  <c:v>-75.979810000000001</c:v>
                </c:pt>
                <c:pt idx="434">
                  <c:v>-75.979810000000001</c:v>
                </c:pt>
                <c:pt idx="435">
                  <c:v>-75.979810000000001</c:v>
                </c:pt>
                <c:pt idx="436">
                  <c:v>-75.979810000000001</c:v>
                </c:pt>
                <c:pt idx="437">
                  <c:v>-75.979810000000001</c:v>
                </c:pt>
                <c:pt idx="438">
                  <c:v>-75.979810000000001</c:v>
                </c:pt>
                <c:pt idx="439">
                  <c:v>-75.979810000000001</c:v>
                </c:pt>
                <c:pt idx="440">
                  <c:v>-75.979810000000001</c:v>
                </c:pt>
                <c:pt idx="441">
                  <c:v>-75.979810000000001</c:v>
                </c:pt>
                <c:pt idx="442">
                  <c:v>-75.979810000000001</c:v>
                </c:pt>
                <c:pt idx="443">
                  <c:v>-75.979810000000001</c:v>
                </c:pt>
                <c:pt idx="444">
                  <c:v>-75.979810000000001</c:v>
                </c:pt>
                <c:pt idx="445">
                  <c:v>-75.979810000000001</c:v>
                </c:pt>
                <c:pt idx="446">
                  <c:v>-75.979810000000001</c:v>
                </c:pt>
                <c:pt idx="447">
                  <c:v>-75.979810000000001</c:v>
                </c:pt>
                <c:pt idx="448">
                  <c:v>-75.979810000000001</c:v>
                </c:pt>
                <c:pt idx="449">
                  <c:v>-75.979810000000001</c:v>
                </c:pt>
                <c:pt idx="450">
                  <c:v>-75.979810000000001</c:v>
                </c:pt>
                <c:pt idx="451">
                  <c:v>-75.979810000000001</c:v>
                </c:pt>
                <c:pt idx="452">
                  <c:v>-75.979810000000001</c:v>
                </c:pt>
                <c:pt idx="453">
                  <c:v>-75.979810000000001</c:v>
                </c:pt>
                <c:pt idx="454">
                  <c:v>-75.979810000000001</c:v>
                </c:pt>
                <c:pt idx="455">
                  <c:v>-75.979810000000001</c:v>
                </c:pt>
                <c:pt idx="456">
                  <c:v>-75.979810000000001</c:v>
                </c:pt>
                <c:pt idx="457">
                  <c:v>-75.979810000000001</c:v>
                </c:pt>
                <c:pt idx="458">
                  <c:v>-75.979810000000001</c:v>
                </c:pt>
                <c:pt idx="459">
                  <c:v>-75.979810000000001</c:v>
                </c:pt>
                <c:pt idx="460">
                  <c:v>-75.979810000000001</c:v>
                </c:pt>
                <c:pt idx="461">
                  <c:v>-75.979810000000001</c:v>
                </c:pt>
                <c:pt idx="462">
                  <c:v>-75.979810000000001</c:v>
                </c:pt>
                <c:pt idx="463">
                  <c:v>-75.979810000000001</c:v>
                </c:pt>
                <c:pt idx="464">
                  <c:v>-75.979810000000001</c:v>
                </c:pt>
                <c:pt idx="465">
                  <c:v>-75.979810000000001</c:v>
                </c:pt>
                <c:pt idx="466">
                  <c:v>-75.979810000000001</c:v>
                </c:pt>
                <c:pt idx="467">
                  <c:v>-75.979810000000001</c:v>
                </c:pt>
                <c:pt idx="468">
                  <c:v>-75.979810000000001</c:v>
                </c:pt>
                <c:pt idx="469">
                  <c:v>-75.979810000000001</c:v>
                </c:pt>
                <c:pt idx="470">
                  <c:v>-75.979810000000001</c:v>
                </c:pt>
                <c:pt idx="471">
                  <c:v>-75.979810000000001</c:v>
                </c:pt>
                <c:pt idx="472">
                  <c:v>-75.979810000000001</c:v>
                </c:pt>
                <c:pt idx="473">
                  <c:v>-75.979810000000001</c:v>
                </c:pt>
                <c:pt idx="474">
                  <c:v>-75.979810000000001</c:v>
                </c:pt>
                <c:pt idx="475">
                  <c:v>-75.979810000000001</c:v>
                </c:pt>
                <c:pt idx="476">
                  <c:v>-75.979810000000001</c:v>
                </c:pt>
                <c:pt idx="477">
                  <c:v>-75.979810000000001</c:v>
                </c:pt>
                <c:pt idx="478">
                  <c:v>-75.979810000000001</c:v>
                </c:pt>
                <c:pt idx="479">
                  <c:v>-75.979810000000001</c:v>
                </c:pt>
                <c:pt idx="480">
                  <c:v>-75.979810000000001</c:v>
                </c:pt>
                <c:pt idx="481">
                  <c:v>-75.979810000000001</c:v>
                </c:pt>
                <c:pt idx="482">
                  <c:v>-75.979810000000001</c:v>
                </c:pt>
                <c:pt idx="483">
                  <c:v>-75.979810000000001</c:v>
                </c:pt>
                <c:pt idx="484">
                  <c:v>-75.979810000000001</c:v>
                </c:pt>
                <c:pt idx="485">
                  <c:v>-75.979810000000001</c:v>
                </c:pt>
                <c:pt idx="486">
                  <c:v>-75.979810000000001</c:v>
                </c:pt>
                <c:pt idx="487">
                  <c:v>-75.979810000000001</c:v>
                </c:pt>
                <c:pt idx="488">
                  <c:v>-75.979810000000001</c:v>
                </c:pt>
                <c:pt idx="489">
                  <c:v>-75.979810000000001</c:v>
                </c:pt>
                <c:pt idx="490">
                  <c:v>-75.979810000000001</c:v>
                </c:pt>
                <c:pt idx="491">
                  <c:v>-75.979810000000001</c:v>
                </c:pt>
                <c:pt idx="492">
                  <c:v>-75.979810000000001</c:v>
                </c:pt>
                <c:pt idx="493">
                  <c:v>-75.979810000000001</c:v>
                </c:pt>
                <c:pt idx="494">
                  <c:v>-75.979810000000001</c:v>
                </c:pt>
                <c:pt idx="495">
                  <c:v>-75.979810000000001</c:v>
                </c:pt>
                <c:pt idx="496">
                  <c:v>-75.979810000000001</c:v>
                </c:pt>
                <c:pt idx="497">
                  <c:v>-75.979810000000001</c:v>
                </c:pt>
                <c:pt idx="498">
                  <c:v>-75.979810000000001</c:v>
                </c:pt>
                <c:pt idx="499">
                  <c:v>-75.979810000000001</c:v>
                </c:pt>
              </c:numCache>
            </c:numRef>
          </c:xVal>
          <c:yVal>
            <c:numRef>
              <c:f>'C:\Users\Dale\Dropbox\LTRANS SEED\Tangier\sim3_may1997\[Sim 3_2.25.2013.xlsx]day 4_May97'!$G$1503:$G$2002</c:f>
              <c:numCache>
                <c:formatCode>General</c:formatCode>
                <c:ptCount val="500"/>
                <c:pt idx="0">
                  <c:v>37.853397000000001</c:v>
                </c:pt>
                <c:pt idx="1">
                  <c:v>37.853397000000001</c:v>
                </c:pt>
                <c:pt idx="2">
                  <c:v>37.853397000000001</c:v>
                </c:pt>
                <c:pt idx="3">
                  <c:v>37.853397000000001</c:v>
                </c:pt>
                <c:pt idx="4">
                  <c:v>37.853397000000001</c:v>
                </c:pt>
                <c:pt idx="5">
                  <c:v>37.853397000000001</c:v>
                </c:pt>
                <c:pt idx="6">
                  <c:v>37.853397000000001</c:v>
                </c:pt>
                <c:pt idx="7">
                  <c:v>37.853397000000001</c:v>
                </c:pt>
                <c:pt idx="8">
                  <c:v>37.853397000000001</c:v>
                </c:pt>
                <c:pt idx="9">
                  <c:v>37.853397000000001</c:v>
                </c:pt>
                <c:pt idx="10">
                  <c:v>37.853397000000001</c:v>
                </c:pt>
                <c:pt idx="11">
                  <c:v>37.853397000000001</c:v>
                </c:pt>
                <c:pt idx="12">
                  <c:v>37.853397000000001</c:v>
                </c:pt>
                <c:pt idx="13">
                  <c:v>37.853397000000001</c:v>
                </c:pt>
                <c:pt idx="14">
                  <c:v>37.853397000000001</c:v>
                </c:pt>
                <c:pt idx="15">
                  <c:v>37.853397000000001</c:v>
                </c:pt>
                <c:pt idx="16">
                  <c:v>37.853397000000001</c:v>
                </c:pt>
                <c:pt idx="17">
                  <c:v>37.853397000000001</c:v>
                </c:pt>
                <c:pt idx="18">
                  <c:v>37.853397000000001</c:v>
                </c:pt>
                <c:pt idx="19">
                  <c:v>37.853397000000001</c:v>
                </c:pt>
                <c:pt idx="20">
                  <c:v>37.853397000000001</c:v>
                </c:pt>
                <c:pt idx="21">
                  <c:v>37.853397000000001</c:v>
                </c:pt>
                <c:pt idx="22">
                  <c:v>37.853397000000001</c:v>
                </c:pt>
                <c:pt idx="23">
                  <c:v>37.853397000000001</c:v>
                </c:pt>
                <c:pt idx="24">
                  <c:v>37.853397000000001</c:v>
                </c:pt>
                <c:pt idx="25">
                  <c:v>37.853397000000001</c:v>
                </c:pt>
                <c:pt idx="26">
                  <c:v>37.853397000000001</c:v>
                </c:pt>
                <c:pt idx="27">
                  <c:v>37.853397000000001</c:v>
                </c:pt>
                <c:pt idx="28">
                  <c:v>37.853397000000001</c:v>
                </c:pt>
                <c:pt idx="29">
                  <c:v>37.853397000000001</c:v>
                </c:pt>
                <c:pt idx="30">
                  <c:v>37.853397000000001</c:v>
                </c:pt>
                <c:pt idx="31">
                  <c:v>37.853397000000001</c:v>
                </c:pt>
                <c:pt idx="32">
                  <c:v>37.853397000000001</c:v>
                </c:pt>
                <c:pt idx="33">
                  <c:v>37.853397000000001</c:v>
                </c:pt>
                <c:pt idx="34">
                  <c:v>37.853397000000001</c:v>
                </c:pt>
                <c:pt idx="35">
                  <c:v>37.853397000000001</c:v>
                </c:pt>
                <c:pt idx="36">
                  <c:v>37.853397000000001</c:v>
                </c:pt>
                <c:pt idx="37">
                  <c:v>37.853397000000001</c:v>
                </c:pt>
                <c:pt idx="38">
                  <c:v>37.853397000000001</c:v>
                </c:pt>
                <c:pt idx="39">
                  <c:v>37.853397000000001</c:v>
                </c:pt>
                <c:pt idx="40">
                  <c:v>37.853397000000001</c:v>
                </c:pt>
                <c:pt idx="41">
                  <c:v>37.853397000000001</c:v>
                </c:pt>
                <c:pt idx="42">
                  <c:v>37.853397000000001</c:v>
                </c:pt>
                <c:pt idx="43">
                  <c:v>37.853397000000001</c:v>
                </c:pt>
                <c:pt idx="44">
                  <c:v>37.853397000000001</c:v>
                </c:pt>
                <c:pt idx="45">
                  <c:v>37.853397000000001</c:v>
                </c:pt>
                <c:pt idx="46">
                  <c:v>37.853397000000001</c:v>
                </c:pt>
                <c:pt idx="47">
                  <c:v>37.853397000000001</c:v>
                </c:pt>
                <c:pt idx="48">
                  <c:v>37.853397000000001</c:v>
                </c:pt>
                <c:pt idx="49">
                  <c:v>37.853397000000001</c:v>
                </c:pt>
                <c:pt idx="50">
                  <c:v>37.853397000000001</c:v>
                </c:pt>
                <c:pt idx="51">
                  <c:v>37.853397000000001</c:v>
                </c:pt>
                <c:pt idx="52">
                  <c:v>37.853397000000001</c:v>
                </c:pt>
                <c:pt idx="53">
                  <c:v>37.853397000000001</c:v>
                </c:pt>
                <c:pt idx="54">
                  <c:v>37.853397000000001</c:v>
                </c:pt>
                <c:pt idx="55">
                  <c:v>37.853397000000001</c:v>
                </c:pt>
                <c:pt idx="56">
                  <c:v>37.853397000000001</c:v>
                </c:pt>
                <c:pt idx="57">
                  <c:v>37.853397000000001</c:v>
                </c:pt>
                <c:pt idx="58">
                  <c:v>37.853397000000001</c:v>
                </c:pt>
                <c:pt idx="59">
                  <c:v>37.853397000000001</c:v>
                </c:pt>
                <c:pt idx="60">
                  <c:v>37.853397000000001</c:v>
                </c:pt>
                <c:pt idx="61">
                  <c:v>37.853397000000001</c:v>
                </c:pt>
                <c:pt idx="62">
                  <c:v>37.853397000000001</c:v>
                </c:pt>
                <c:pt idx="63">
                  <c:v>37.853397000000001</c:v>
                </c:pt>
                <c:pt idx="64">
                  <c:v>37.853397000000001</c:v>
                </c:pt>
                <c:pt idx="65">
                  <c:v>37.853397000000001</c:v>
                </c:pt>
                <c:pt idx="66">
                  <c:v>37.853397000000001</c:v>
                </c:pt>
                <c:pt idx="67">
                  <c:v>37.853397000000001</c:v>
                </c:pt>
                <c:pt idx="68">
                  <c:v>37.853397000000001</c:v>
                </c:pt>
                <c:pt idx="69">
                  <c:v>37.853397000000001</c:v>
                </c:pt>
                <c:pt idx="70">
                  <c:v>37.853397000000001</c:v>
                </c:pt>
                <c:pt idx="71">
                  <c:v>37.853397000000001</c:v>
                </c:pt>
                <c:pt idx="72">
                  <c:v>37.853397000000001</c:v>
                </c:pt>
                <c:pt idx="73">
                  <c:v>37.853397000000001</c:v>
                </c:pt>
                <c:pt idx="74">
                  <c:v>37.853397000000001</c:v>
                </c:pt>
                <c:pt idx="75">
                  <c:v>37.853397000000001</c:v>
                </c:pt>
                <c:pt idx="76">
                  <c:v>37.853397000000001</c:v>
                </c:pt>
                <c:pt idx="77">
                  <c:v>37.853397000000001</c:v>
                </c:pt>
                <c:pt idx="78">
                  <c:v>37.853397000000001</c:v>
                </c:pt>
                <c:pt idx="79">
                  <c:v>37.853397000000001</c:v>
                </c:pt>
                <c:pt idx="80">
                  <c:v>37.853397000000001</c:v>
                </c:pt>
                <c:pt idx="81">
                  <c:v>37.853397000000001</c:v>
                </c:pt>
                <c:pt idx="82">
                  <c:v>37.853397000000001</c:v>
                </c:pt>
                <c:pt idx="83">
                  <c:v>37.853397000000001</c:v>
                </c:pt>
                <c:pt idx="84">
                  <c:v>37.853397000000001</c:v>
                </c:pt>
                <c:pt idx="85">
                  <c:v>37.853397000000001</c:v>
                </c:pt>
                <c:pt idx="86">
                  <c:v>37.853397000000001</c:v>
                </c:pt>
                <c:pt idx="87">
                  <c:v>37.853397000000001</c:v>
                </c:pt>
                <c:pt idx="88">
                  <c:v>37.853397000000001</c:v>
                </c:pt>
                <c:pt idx="89">
                  <c:v>37.853397000000001</c:v>
                </c:pt>
                <c:pt idx="90">
                  <c:v>37.853397000000001</c:v>
                </c:pt>
                <c:pt idx="91">
                  <c:v>37.853397000000001</c:v>
                </c:pt>
                <c:pt idx="92">
                  <c:v>37.853397000000001</c:v>
                </c:pt>
                <c:pt idx="93">
                  <c:v>37.853397000000001</c:v>
                </c:pt>
                <c:pt idx="94">
                  <c:v>37.853397000000001</c:v>
                </c:pt>
                <c:pt idx="95">
                  <c:v>37.853397000000001</c:v>
                </c:pt>
                <c:pt idx="96">
                  <c:v>37.853397000000001</c:v>
                </c:pt>
                <c:pt idx="97">
                  <c:v>37.853397000000001</c:v>
                </c:pt>
                <c:pt idx="98">
                  <c:v>37.853397000000001</c:v>
                </c:pt>
                <c:pt idx="99">
                  <c:v>37.853397000000001</c:v>
                </c:pt>
                <c:pt idx="100">
                  <c:v>37.853397000000001</c:v>
                </c:pt>
                <c:pt idx="101">
                  <c:v>37.853397000000001</c:v>
                </c:pt>
                <c:pt idx="102">
                  <c:v>37.853397000000001</c:v>
                </c:pt>
                <c:pt idx="103">
                  <c:v>37.853397000000001</c:v>
                </c:pt>
                <c:pt idx="104">
                  <c:v>37.853397000000001</c:v>
                </c:pt>
                <c:pt idx="105">
                  <c:v>37.853397000000001</c:v>
                </c:pt>
                <c:pt idx="106">
                  <c:v>37.853397000000001</c:v>
                </c:pt>
                <c:pt idx="107">
                  <c:v>37.853397000000001</c:v>
                </c:pt>
                <c:pt idx="108">
                  <c:v>37.853397000000001</c:v>
                </c:pt>
                <c:pt idx="109">
                  <c:v>37.853397000000001</c:v>
                </c:pt>
                <c:pt idx="110">
                  <c:v>37.853397000000001</c:v>
                </c:pt>
                <c:pt idx="111">
                  <c:v>37.853397000000001</c:v>
                </c:pt>
                <c:pt idx="112">
                  <c:v>37.853397000000001</c:v>
                </c:pt>
                <c:pt idx="113">
                  <c:v>37.853397000000001</c:v>
                </c:pt>
                <c:pt idx="114">
                  <c:v>37.853397000000001</c:v>
                </c:pt>
                <c:pt idx="115">
                  <c:v>37.853397000000001</c:v>
                </c:pt>
                <c:pt idx="116">
                  <c:v>37.853397000000001</c:v>
                </c:pt>
                <c:pt idx="117">
                  <c:v>37.853397000000001</c:v>
                </c:pt>
                <c:pt idx="118">
                  <c:v>37.853397000000001</c:v>
                </c:pt>
                <c:pt idx="119">
                  <c:v>37.853397000000001</c:v>
                </c:pt>
                <c:pt idx="120">
                  <c:v>37.853397000000001</c:v>
                </c:pt>
                <c:pt idx="121">
                  <c:v>37.853397000000001</c:v>
                </c:pt>
                <c:pt idx="122">
                  <c:v>37.853397000000001</c:v>
                </c:pt>
                <c:pt idx="123">
                  <c:v>37.853397000000001</c:v>
                </c:pt>
                <c:pt idx="124">
                  <c:v>37.853397000000001</c:v>
                </c:pt>
                <c:pt idx="125">
                  <c:v>37.853397000000001</c:v>
                </c:pt>
                <c:pt idx="126">
                  <c:v>37.853397000000001</c:v>
                </c:pt>
                <c:pt idx="127">
                  <c:v>37.853397000000001</c:v>
                </c:pt>
                <c:pt idx="128">
                  <c:v>37.853397000000001</c:v>
                </c:pt>
                <c:pt idx="129">
                  <c:v>37.853397000000001</c:v>
                </c:pt>
                <c:pt idx="130">
                  <c:v>37.853397000000001</c:v>
                </c:pt>
                <c:pt idx="131">
                  <c:v>37.853397000000001</c:v>
                </c:pt>
                <c:pt idx="132">
                  <c:v>37.853397000000001</c:v>
                </c:pt>
                <c:pt idx="133">
                  <c:v>37.853397000000001</c:v>
                </c:pt>
                <c:pt idx="134">
                  <c:v>37.853397000000001</c:v>
                </c:pt>
                <c:pt idx="135">
                  <c:v>37.853397000000001</c:v>
                </c:pt>
                <c:pt idx="136">
                  <c:v>37.853397000000001</c:v>
                </c:pt>
                <c:pt idx="137">
                  <c:v>37.853397000000001</c:v>
                </c:pt>
                <c:pt idx="138">
                  <c:v>37.853397000000001</c:v>
                </c:pt>
                <c:pt idx="139">
                  <c:v>37.853397000000001</c:v>
                </c:pt>
                <c:pt idx="140">
                  <c:v>37.853397000000001</c:v>
                </c:pt>
                <c:pt idx="141">
                  <c:v>37.853397000000001</c:v>
                </c:pt>
                <c:pt idx="142">
                  <c:v>37.853397000000001</c:v>
                </c:pt>
                <c:pt idx="143">
                  <c:v>37.853397000000001</c:v>
                </c:pt>
                <c:pt idx="144">
                  <c:v>37.853397000000001</c:v>
                </c:pt>
                <c:pt idx="145">
                  <c:v>37.853397000000001</c:v>
                </c:pt>
                <c:pt idx="146">
                  <c:v>37.853397000000001</c:v>
                </c:pt>
                <c:pt idx="147">
                  <c:v>37.853397000000001</c:v>
                </c:pt>
                <c:pt idx="148">
                  <c:v>37.853397000000001</c:v>
                </c:pt>
                <c:pt idx="149">
                  <c:v>37.853397000000001</c:v>
                </c:pt>
                <c:pt idx="150">
                  <c:v>37.853397000000001</c:v>
                </c:pt>
                <c:pt idx="151">
                  <c:v>37.853397000000001</c:v>
                </c:pt>
                <c:pt idx="152">
                  <c:v>37.853397000000001</c:v>
                </c:pt>
                <c:pt idx="153">
                  <c:v>37.853397000000001</c:v>
                </c:pt>
                <c:pt idx="154">
                  <c:v>37.853397000000001</c:v>
                </c:pt>
                <c:pt idx="155">
                  <c:v>37.853397000000001</c:v>
                </c:pt>
                <c:pt idx="156">
                  <c:v>37.853397000000001</c:v>
                </c:pt>
                <c:pt idx="157">
                  <c:v>37.853397000000001</c:v>
                </c:pt>
                <c:pt idx="158">
                  <c:v>37.853397000000001</c:v>
                </c:pt>
                <c:pt idx="159">
                  <c:v>37.853397000000001</c:v>
                </c:pt>
                <c:pt idx="160">
                  <c:v>37.853397000000001</c:v>
                </c:pt>
                <c:pt idx="161">
                  <c:v>37.853397000000001</c:v>
                </c:pt>
                <c:pt idx="162">
                  <c:v>37.853397000000001</c:v>
                </c:pt>
                <c:pt idx="163">
                  <c:v>37.853397000000001</c:v>
                </c:pt>
                <c:pt idx="164">
                  <c:v>37.853397000000001</c:v>
                </c:pt>
                <c:pt idx="165">
                  <c:v>37.853397000000001</c:v>
                </c:pt>
                <c:pt idx="166">
                  <c:v>37.853397000000001</c:v>
                </c:pt>
                <c:pt idx="167">
                  <c:v>37.853397000000001</c:v>
                </c:pt>
                <c:pt idx="168">
                  <c:v>37.853397000000001</c:v>
                </c:pt>
                <c:pt idx="169">
                  <c:v>37.853397000000001</c:v>
                </c:pt>
                <c:pt idx="170">
                  <c:v>37.853397000000001</c:v>
                </c:pt>
                <c:pt idx="171">
                  <c:v>37.853397000000001</c:v>
                </c:pt>
                <c:pt idx="172">
                  <c:v>37.853397000000001</c:v>
                </c:pt>
                <c:pt idx="173">
                  <c:v>37.853397000000001</c:v>
                </c:pt>
                <c:pt idx="174">
                  <c:v>37.853397000000001</c:v>
                </c:pt>
                <c:pt idx="175">
                  <c:v>37.853397000000001</c:v>
                </c:pt>
                <c:pt idx="176">
                  <c:v>37.853397000000001</c:v>
                </c:pt>
                <c:pt idx="177">
                  <c:v>37.853397000000001</c:v>
                </c:pt>
                <c:pt idx="178">
                  <c:v>37.853397000000001</c:v>
                </c:pt>
                <c:pt idx="179">
                  <c:v>37.853397000000001</c:v>
                </c:pt>
                <c:pt idx="180">
                  <c:v>37.853397000000001</c:v>
                </c:pt>
                <c:pt idx="181">
                  <c:v>37.853397000000001</c:v>
                </c:pt>
                <c:pt idx="182">
                  <c:v>37.853397000000001</c:v>
                </c:pt>
                <c:pt idx="183">
                  <c:v>37.853397000000001</c:v>
                </c:pt>
                <c:pt idx="184">
                  <c:v>37.853397000000001</c:v>
                </c:pt>
                <c:pt idx="185">
                  <c:v>37.853397000000001</c:v>
                </c:pt>
                <c:pt idx="186">
                  <c:v>37.853397000000001</c:v>
                </c:pt>
                <c:pt idx="187">
                  <c:v>37.853397000000001</c:v>
                </c:pt>
                <c:pt idx="188">
                  <c:v>37.853397000000001</c:v>
                </c:pt>
                <c:pt idx="189">
                  <c:v>37.853397000000001</c:v>
                </c:pt>
                <c:pt idx="190">
                  <c:v>37.853397000000001</c:v>
                </c:pt>
                <c:pt idx="191">
                  <c:v>37.853397000000001</c:v>
                </c:pt>
                <c:pt idx="192">
                  <c:v>37.853397000000001</c:v>
                </c:pt>
                <c:pt idx="193">
                  <c:v>37.853397000000001</c:v>
                </c:pt>
                <c:pt idx="194">
                  <c:v>37.853397000000001</c:v>
                </c:pt>
                <c:pt idx="195">
                  <c:v>37.853397000000001</c:v>
                </c:pt>
                <c:pt idx="196">
                  <c:v>37.853397000000001</c:v>
                </c:pt>
                <c:pt idx="197">
                  <c:v>37.853397000000001</c:v>
                </c:pt>
                <c:pt idx="198">
                  <c:v>37.853397000000001</c:v>
                </c:pt>
                <c:pt idx="199">
                  <c:v>37.853397000000001</c:v>
                </c:pt>
                <c:pt idx="200">
                  <c:v>37.853397000000001</c:v>
                </c:pt>
                <c:pt idx="201">
                  <c:v>37.853397000000001</c:v>
                </c:pt>
                <c:pt idx="202">
                  <c:v>37.853397000000001</c:v>
                </c:pt>
                <c:pt idx="203">
                  <c:v>37.853397000000001</c:v>
                </c:pt>
                <c:pt idx="204">
                  <c:v>37.853397000000001</c:v>
                </c:pt>
                <c:pt idx="205">
                  <c:v>37.853397000000001</c:v>
                </c:pt>
                <c:pt idx="206">
                  <c:v>37.853397000000001</c:v>
                </c:pt>
                <c:pt idx="207">
                  <c:v>37.853397000000001</c:v>
                </c:pt>
                <c:pt idx="208">
                  <c:v>37.853397000000001</c:v>
                </c:pt>
                <c:pt idx="209">
                  <c:v>37.853397000000001</c:v>
                </c:pt>
                <c:pt idx="210">
                  <c:v>37.853397000000001</c:v>
                </c:pt>
                <c:pt idx="211">
                  <c:v>37.853397000000001</c:v>
                </c:pt>
                <c:pt idx="212">
                  <c:v>37.853397000000001</c:v>
                </c:pt>
                <c:pt idx="213">
                  <c:v>37.853397000000001</c:v>
                </c:pt>
                <c:pt idx="214">
                  <c:v>37.853397000000001</c:v>
                </c:pt>
                <c:pt idx="215">
                  <c:v>37.853397000000001</c:v>
                </c:pt>
                <c:pt idx="216">
                  <c:v>37.853397000000001</c:v>
                </c:pt>
                <c:pt idx="217">
                  <c:v>37.853397000000001</c:v>
                </c:pt>
                <c:pt idx="218">
                  <c:v>37.853397000000001</c:v>
                </c:pt>
                <c:pt idx="219">
                  <c:v>37.853397000000001</c:v>
                </c:pt>
                <c:pt idx="220">
                  <c:v>37.853397000000001</c:v>
                </c:pt>
                <c:pt idx="221">
                  <c:v>37.853397000000001</c:v>
                </c:pt>
                <c:pt idx="222">
                  <c:v>37.853397000000001</c:v>
                </c:pt>
                <c:pt idx="223">
                  <c:v>37.853397000000001</c:v>
                </c:pt>
                <c:pt idx="224">
                  <c:v>37.853397000000001</c:v>
                </c:pt>
                <c:pt idx="225">
                  <c:v>37.853397000000001</c:v>
                </c:pt>
                <c:pt idx="226">
                  <c:v>37.853397000000001</c:v>
                </c:pt>
                <c:pt idx="227">
                  <c:v>37.853397000000001</c:v>
                </c:pt>
                <c:pt idx="228">
                  <c:v>37.853397000000001</c:v>
                </c:pt>
                <c:pt idx="229">
                  <c:v>37.853397000000001</c:v>
                </c:pt>
                <c:pt idx="230">
                  <c:v>37.853397000000001</c:v>
                </c:pt>
                <c:pt idx="231">
                  <c:v>37.853397000000001</c:v>
                </c:pt>
                <c:pt idx="232">
                  <c:v>37.853397000000001</c:v>
                </c:pt>
                <c:pt idx="233">
                  <c:v>37.853397000000001</c:v>
                </c:pt>
                <c:pt idx="234">
                  <c:v>37.853397000000001</c:v>
                </c:pt>
                <c:pt idx="235">
                  <c:v>37.853397000000001</c:v>
                </c:pt>
                <c:pt idx="236">
                  <c:v>37.853397000000001</c:v>
                </c:pt>
                <c:pt idx="237">
                  <c:v>37.853397000000001</c:v>
                </c:pt>
                <c:pt idx="238">
                  <c:v>37.853397000000001</c:v>
                </c:pt>
                <c:pt idx="239">
                  <c:v>37.853397000000001</c:v>
                </c:pt>
                <c:pt idx="240">
                  <c:v>37.853397000000001</c:v>
                </c:pt>
                <c:pt idx="241">
                  <c:v>37.853397000000001</c:v>
                </c:pt>
                <c:pt idx="242">
                  <c:v>37.853397000000001</c:v>
                </c:pt>
                <c:pt idx="243">
                  <c:v>37.853397000000001</c:v>
                </c:pt>
                <c:pt idx="244">
                  <c:v>37.853397000000001</c:v>
                </c:pt>
                <c:pt idx="245">
                  <c:v>37.853397000000001</c:v>
                </c:pt>
                <c:pt idx="246">
                  <c:v>37.853397000000001</c:v>
                </c:pt>
                <c:pt idx="247">
                  <c:v>37.853397000000001</c:v>
                </c:pt>
                <c:pt idx="248">
                  <c:v>37.853397000000001</c:v>
                </c:pt>
                <c:pt idx="249">
                  <c:v>37.853397000000001</c:v>
                </c:pt>
                <c:pt idx="250">
                  <c:v>37.853397000000001</c:v>
                </c:pt>
                <c:pt idx="251">
                  <c:v>37.853397000000001</c:v>
                </c:pt>
                <c:pt idx="252">
                  <c:v>37.853397000000001</c:v>
                </c:pt>
                <c:pt idx="253">
                  <c:v>37.853397000000001</c:v>
                </c:pt>
                <c:pt idx="254">
                  <c:v>37.853397000000001</c:v>
                </c:pt>
                <c:pt idx="255">
                  <c:v>37.853397000000001</c:v>
                </c:pt>
                <c:pt idx="256">
                  <c:v>37.853397000000001</c:v>
                </c:pt>
                <c:pt idx="257">
                  <c:v>37.853397000000001</c:v>
                </c:pt>
                <c:pt idx="258">
                  <c:v>37.853397000000001</c:v>
                </c:pt>
                <c:pt idx="259">
                  <c:v>37.853397000000001</c:v>
                </c:pt>
                <c:pt idx="260">
                  <c:v>37.853397000000001</c:v>
                </c:pt>
                <c:pt idx="261">
                  <c:v>37.853397000000001</c:v>
                </c:pt>
                <c:pt idx="262">
                  <c:v>37.853397000000001</c:v>
                </c:pt>
                <c:pt idx="263">
                  <c:v>37.853397000000001</c:v>
                </c:pt>
                <c:pt idx="264">
                  <c:v>37.853397000000001</c:v>
                </c:pt>
                <c:pt idx="265">
                  <c:v>37.853397000000001</c:v>
                </c:pt>
                <c:pt idx="266">
                  <c:v>37.853397000000001</c:v>
                </c:pt>
                <c:pt idx="267">
                  <c:v>37.853397000000001</c:v>
                </c:pt>
                <c:pt idx="268">
                  <c:v>37.853397000000001</c:v>
                </c:pt>
                <c:pt idx="269">
                  <c:v>37.853397000000001</c:v>
                </c:pt>
                <c:pt idx="270">
                  <c:v>37.853397000000001</c:v>
                </c:pt>
                <c:pt idx="271">
                  <c:v>37.853397000000001</c:v>
                </c:pt>
                <c:pt idx="272">
                  <c:v>37.853397000000001</c:v>
                </c:pt>
                <c:pt idx="273">
                  <c:v>37.853397000000001</c:v>
                </c:pt>
                <c:pt idx="274">
                  <c:v>37.853397000000001</c:v>
                </c:pt>
                <c:pt idx="275">
                  <c:v>37.853397000000001</c:v>
                </c:pt>
                <c:pt idx="276">
                  <c:v>37.853397000000001</c:v>
                </c:pt>
                <c:pt idx="277">
                  <c:v>37.853397000000001</c:v>
                </c:pt>
                <c:pt idx="278">
                  <c:v>37.853397000000001</c:v>
                </c:pt>
                <c:pt idx="279">
                  <c:v>37.853397000000001</c:v>
                </c:pt>
                <c:pt idx="280">
                  <c:v>37.853397000000001</c:v>
                </c:pt>
                <c:pt idx="281">
                  <c:v>37.853397000000001</c:v>
                </c:pt>
                <c:pt idx="282">
                  <c:v>37.853397000000001</c:v>
                </c:pt>
                <c:pt idx="283">
                  <c:v>37.853397000000001</c:v>
                </c:pt>
                <c:pt idx="284">
                  <c:v>37.853397000000001</c:v>
                </c:pt>
                <c:pt idx="285">
                  <c:v>37.853397000000001</c:v>
                </c:pt>
                <c:pt idx="286">
                  <c:v>37.853397000000001</c:v>
                </c:pt>
                <c:pt idx="287">
                  <c:v>37.853397000000001</c:v>
                </c:pt>
                <c:pt idx="288">
                  <c:v>37.853397000000001</c:v>
                </c:pt>
                <c:pt idx="289">
                  <c:v>37.853397000000001</c:v>
                </c:pt>
                <c:pt idx="290">
                  <c:v>37.853397000000001</c:v>
                </c:pt>
                <c:pt idx="291">
                  <c:v>37.853397000000001</c:v>
                </c:pt>
                <c:pt idx="292">
                  <c:v>37.853397000000001</c:v>
                </c:pt>
                <c:pt idx="293">
                  <c:v>37.853397000000001</c:v>
                </c:pt>
                <c:pt idx="294">
                  <c:v>37.853397000000001</c:v>
                </c:pt>
                <c:pt idx="295">
                  <c:v>37.853397000000001</c:v>
                </c:pt>
                <c:pt idx="296">
                  <c:v>37.853397000000001</c:v>
                </c:pt>
                <c:pt idx="297">
                  <c:v>37.853397000000001</c:v>
                </c:pt>
                <c:pt idx="298">
                  <c:v>37.853397000000001</c:v>
                </c:pt>
                <c:pt idx="299">
                  <c:v>37.853397000000001</c:v>
                </c:pt>
                <c:pt idx="300">
                  <c:v>37.853397000000001</c:v>
                </c:pt>
                <c:pt idx="301">
                  <c:v>37.853397000000001</c:v>
                </c:pt>
                <c:pt idx="302">
                  <c:v>37.853397000000001</c:v>
                </c:pt>
                <c:pt idx="303">
                  <c:v>37.853397000000001</c:v>
                </c:pt>
                <c:pt idx="304">
                  <c:v>37.853397000000001</c:v>
                </c:pt>
                <c:pt idx="305">
                  <c:v>37.853397000000001</c:v>
                </c:pt>
                <c:pt idx="306">
                  <c:v>37.853397000000001</c:v>
                </c:pt>
                <c:pt idx="307">
                  <c:v>37.853397000000001</c:v>
                </c:pt>
                <c:pt idx="308">
                  <c:v>37.853397000000001</c:v>
                </c:pt>
                <c:pt idx="309">
                  <c:v>37.853397000000001</c:v>
                </c:pt>
                <c:pt idx="310">
                  <c:v>37.853397000000001</c:v>
                </c:pt>
                <c:pt idx="311">
                  <c:v>37.853397000000001</c:v>
                </c:pt>
                <c:pt idx="312">
                  <c:v>37.853397000000001</c:v>
                </c:pt>
                <c:pt idx="313">
                  <c:v>37.853397000000001</c:v>
                </c:pt>
                <c:pt idx="314">
                  <c:v>37.853397000000001</c:v>
                </c:pt>
                <c:pt idx="315">
                  <c:v>37.853397000000001</c:v>
                </c:pt>
                <c:pt idx="316">
                  <c:v>37.853397000000001</c:v>
                </c:pt>
                <c:pt idx="317">
                  <c:v>37.853397000000001</c:v>
                </c:pt>
                <c:pt idx="318">
                  <c:v>37.853397000000001</c:v>
                </c:pt>
                <c:pt idx="319">
                  <c:v>37.853397000000001</c:v>
                </c:pt>
                <c:pt idx="320">
                  <c:v>37.853397000000001</c:v>
                </c:pt>
                <c:pt idx="321">
                  <c:v>37.853397000000001</c:v>
                </c:pt>
                <c:pt idx="322">
                  <c:v>37.853397000000001</c:v>
                </c:pt>
                <c:pt idx="323">
                  <c:v>37.853397000000001</c:v>
                </c:pt>
                <c:pt idx="324">
                  <c:v>37.853397000000001</c:v>
                </c:pt>
                <c:pt idx="325">
                  <c:v>37.853397000000001</c:v>
                </c:pt>
                <c:pt idx="326">
                  <c:v>37.853397000000001</c:v>
                </c:pt>
                <c:pt idx="327">
                  <c:v>37.853397000000001</c:v>
                </c:pt>
                <c:pt idx="328">
                  <c:v>37.853397000000001</c:v>
                </c:pt>
                <c:pt idx="329">
                  <c:v>37.853397000000001</c:v>
                </c:pt>
                <c:pt idx="330">
                  <c:v>37.853397000000001</c:v>
                </c:pt>
                <c:pt idx="331">
                  <c:v>37.853397000000001</c:v>
                </c:pt>
                <c:pt idx="332">
                  <c:v>37.853397000000001</c:v>
                </c:pt>
                <c:pt idx="333">
                  <c:v>37.853397000000001</c:v>
                </c:pt>
                <c:pt idx="334">
                  <c:v>37.853397000000001</c:v>
                </c:pt>
                <c:pt idx="335">
                  <c:v>37.853397000000001</c:v>
                </c:pt>
                <c:pt idx="336">
                  <c:v>37.853397000000001</c:v>
                </c:pt>
                <c:pt idx="337">
                  <c:v>37.853397000000001</c:v>
                </c:pt>
                <c:pt idx="338">
                  <c:v>37.853397000000001</c:v>
                </c:pt>
                <c:pt idx="339">
                  <c:v>37.853397000000001</c:v>
                </c:pt>
                <c:pt idx="340">
                  <c:v>37.853397000000001</c:v>
                </c:pt>
                <c:pt idx="341">
                  <c:v>37.853397000000001</c:v>
                </c:pt>
                <c:pt idx="342">
                  <c:v>37.853397000000001</c:v>
                </c:pt>
                <c:pt idx="343">
                  <c:v>37.853397000000001</c:v>
                </c:pt>
                <c:pt idx="344">
                  <c:v>37.853397000000001</c:v>
                </c:pt>
                <c:pt idx="345">
                  <c:v>37.853397000000001</c:v>
                </c:pt>
                <c:pt idx="346">
                  <c:v>37.853397000000001</c:v>
                </c:pt>
                <c:pt idx="347">
                  <c:v>37.853397000000001</c:v>
                </c:pt>
                <c:pt idx="348">
                  <c:v>37.853397000000001</c:v>
                </c:pt>
                <c:pt idx="349">
                  <c:v>37.853397000000001</c:v>
                </c:pt>
                <c:pt idx="350">
                  <c:v>37.853397000000001</c:v>
                </c:pt>
                <c:pt idx="351">
                  <c:v>37.853397000000001</c:v>
                </c:pt>
                <c:pt idx="352">
                  <c:v>37.853397000000001</c:v>
                </c:pt>
                <c:pt idx="353">
                  <c:v>37.853397000000001</c:v>
                </c:pt>
                <c:pt idx="354">
                  <c:v>37.853397000000001</c:v>
                </c:pt>
                <c:pt idx="355">
                  <c:v>37.853397000000001</c:v>
                </c:pt>
                <c:pt idx="356">
                  <c:v>37.853397000000001</c:v>
                </c:pt>
                <c:pt idx="357">
                  <c:v>37.853397000000001</c:v>
                </c:pt>
                <c:pt idx="358">
                  <c:v>37.853397000000001</c:v>
                </c:pt>
                <c:pt idx="359">
                  <c:v>37.853397000000001</c:v>
                </c:pt>
                <c:pt idx="360">
                  <c:v>37.853397000000001</c:v>
                </c:pt>
                <c:pt idx="361">
                  <c:v>37.853397000000001</c:v>
                </c:pt>
                <c:pt idx="362">
                  <c:v>37.853397000000001</c:v>
                </c:pt>
                <c:pt idx="363">
                  <c:v>37.853397000000001</c:v>
                </c:pt>
                <c:pt idx="364">
                  <c:v>37.853397000000001</c:v>
                </c:pt>
                <c:pt idx="365">
                  <c:v>37.853397000000001</c:v>
                </c:pt>
                <c:pt idx="366">
                  <c:v>37.853397000000001</c:v>
                </c:pt>
                <c:pt idx="367">
                  <c:v>37.853397000000001</c:v>
                </c:pt>
                <c:pt idx="368">
                  <c:v>37.853397000000001</c:v>
                </c:pt>
                <c:pt idx="369">
                  <c:v>37.853397000000001</c:v>
                </c:pt>
                <c:pt idx="370">
                  <c:v>37.853397000000001</c:v>
                </c:pt>
                <c:pt idx="371">
                  <c:v>37.853397000000001</c:v>
                </c:pt>
                <c:pt idx="372">
                  <c:v>37.853397000000001</c:v>
                </c:pt>
                <c:pt idx="373">
                  <c:v>37.853397000000001</c:v>
                </c:pt>
                <c:pt idx="374">
                  <c:v>37.853397000000001</c:v>
                </c:pt>
                <c:pt idx="375">
                  <c:v>37.853397000000001</c:v>
                </c:pt>
                <c:pt idx="376">
                  <c:v>37.853397000000001</c:v>
                </c:pt>
                <c:pt idx="377">
                  <c:v>37.853397000000001</c:v>
                </c:pt>
                <c:pt idx="378">
                  <c:v>37.853397000000001</c:v>
                </c:pt>
                <c:pt idx="379">
                  <c:v>37.853397000000001</c:v>
                </c:pt>
                <c:pt idx="380">
                  <c:v>37.853397000000001</c:v>
                </c:pt>
                <c:pt idx="381">
                  <c:v>37.853397000000001</c:v>
                </c:pt>
                <c:pt idx="382">
                  <c:v>37.853397000000001</c:v>
                </c:pt>
                <c:pt idx="383">
                  <c:v>37.853397000000001</c:v>
                </c:pt>
                <c:pt idx="384">
                  <c:v>37.853397000000001</c:v>
                </c:pt>
                <c:pt idx="385">
                  <c:v>37.853397000000001</c:v>
                </c:pt>
                <c:pt idx="386">
                  <c:v>37.853397000000001</c:v>
                </c:pt>
                <c:pt idx="387">
                  <c:v>37.853397000000001</c:v>
                </c:pt>
                <c:pt idx="388">
                  <c:v>37.853397000000001</c:v>
                </c:pt>
                <c:pt idx="389">
                  <c:v>37.853397000000001</c:v>
                </c:pt>
                <c:pt idx="390">
                  <c:v>37.853397000000001</c:v>
                </c:pt>
                <c:pt idx="391">
                  <c:v>37.853397000000001</c:v>
                </c:pt>
                <c:pt idx="392">
                  <c:v>37.853397000000001</c:v>
                </c:pt>
                <c:pt idx="393">
                  <c:v>37.853397000000001</c:v>
                </c:pt>
                <c:pt idx="394">
                  <c:v>37.853397000000001</c:v>
                </c:pt>
                <c:pt idx="395">
                  <c:v>37.853397000000001</c:v>
                </c:pt>
                <c:pt idx="396">
                  <c:v>37.853397000000001</c:v>
                </c:pt>
                <c:pt idx="397">
                  <c:v>37.853397000000001</c:v>
                </c:pt>
                <c:pt idx="398">
                  <c:v>37.853397000000001</c:v>
                </c:pt>
                <c:pt idx="399">
                  <c:v>37.853397000000001</c:v>
                </c:pt>
                <c:pt idx="400">
                  <c:v>37.853397000000001</c:v>
                </c:pt>
                <c:pt idx="401">
                  <c:v>37.853397000000001</c:v>
                </c:pt>
                <c:pt idx="402">
                  <c:v>37.853397000000001</c:v>
                </c:pt>
                <c:pt idx="403">
                  <c:v>37.853397000000001</c:v>
                </c:pt>
                <c:pt idx="404">
                  <c:v>37.853397000000001</c:v>
                </c:pt>
                <c:pt idx="405">
                  <c:v>37.853397000000001</c:v>
                </c:pt>
                <c:pt idx="406">
                  <c:v>37.853397000000001</c:v>
                </c:pt>
                <c:pt idx="407">
                  <c:v>37.853397000000001</c:v>
                </c:pt>
                <c:pt idx="408">
                  <c:v>37.853397000000001</c:v>
                </c:pt>
                <c:pt idx="409">
                  <c:v>37.853397000000001</c:v>
                </c:pt>
                <c:pt idx="410">
                  <c:v>37.853397000000001</c:v>
                </c:pt>
                <c:pt idx="411">
                  <c:v>37.853397000000001</c:v>
                </c:pt>
                <c:pt idx="412">
                  <c:v>37.853397000000001</c:v>
                </c:pt>
                <c:pt idx="413">
                  <c:v>37.853397000000001</c:v>
                </c:pt>
                <c:pt idx="414">
                  <c:v>37.853397000000001</c:v>
                </c:pt>
                <c:pt idx="415">
                  <c:v>37.853397000000001</c:v>
                </c:pt>
                <c:pt idx="416">
                  <c:v>37.853397000000001</c:v>
                </c:pt>
                <c:pt idx="417">
                  <c:v>37.853397000000001</c:v>
                </c:pt>
                <c:pt idx="418">
                  <c:v>37.853397000000001</c:v>
                </c:pt>
                <c:pt idx="419">
                  <c:v>37.853397000000001</c:v>
                </c:pt>
                <c:pt idx="420">
                  <c:v>37.853397000000001</c:v>
                </c:pt>
                <c:pt idx="421">
                  <c:v>37.853397000000001</c:v>
                </c:pt>
                <c:pt idx="422">
                  <c:v>37.853397000000001</c:v>
                </c:pt>
                <c:pt idx="423">
                  <c:v>37.853397000000001</c:v>
                </c:pt>
                <c:pt idx="424">
                  <c:v>37.853397000000001</c:v>
                </c:pt>
                <c:pt idx="425">
                  <c:v>37.853397000000001</c:v>
                </c:pt>
                <c:pt idx="426">
                  <c:v>37.853397000000001</c:v>
                </c:pt>
                <c:pt idx="427">
                  <c:v>37.853397000000001</c:v>
                </c:pt>
                <c:pt idx="428">
                  <c:v>37.853397000000001</c:v>
                </c:pt>
                <c:pt idx="429">
                  <c:v>37.853397000000001</c:v>
                </c:pt>
                <c:pt idx="430">
                  <c:v>37.853397000000001</c:v>
                </c:pt>
                <c:pt idx="431">
                  <c:v>37.853397000000001</c:v>
                </c:pt>
                <c:pt idx="432">
                  <c:v>37.853397000000001</c:v>
                </c:pt>
                <c:pt idx="433">
                  <c:v>37.853397000000001</c:v>
                </c:pt>
                <c:pt idx="434">
                  <c:v>37.853397000000001</c:v>
                </c:pt>
                <c:pt idx="435">
                  <c:v>37.853397000000001</c:v>
                </c:pt>
                <c:pt idx="436">
                  <c:v>37.853397000000001</c:v>
                </c:pt>
                <c:pt idx="437">
                  <c:v>37.853397000000001</c:v>
                </c:pt>
                <c:pt idx="438">
                  <c:v>37.853397000000001</c:v>
                </c:pt>
                <c:pt idx="439">
                  <c:v>37.853397000000001</c:v>
                </c:pt>
                <c:pt idx="440">
                  <c:v>37.853397000000001</c:v>
                </c:pt>
                <c:pt idx="441">
                  <c:v>37.853397000000001</c:v>
                </c:pt>
                <c:pt idx="442">
                  <c:v>37.853397000000001</c:v>
                </c:pt>
                <c:pt idx="443">
                  <c:v>37.853397000000001</c:v>
                </c:pt>
                <c:pt idx="444">
                  <c:v>37.853397000000001</c:v>
                </c:pt>
                <c:pt idx="445">
                  <c:v>37.853397000000001</c:v>
                </c:pt>
                <c:pt idx="446">
                  <c:v>37.853397000000001</c:v>
                </c:pt>
                <c:pt idx="447">
                  <c:v>37.853397000000001</c:v>
                </c:pt>
                <c:pt idx="448">
                  <c:v>37.853397000000001</c:v>
                </c:pt>
                <c:pt idx="449">
                  <c:v>37.853397000000001</c:v>
                </c:pt>
                <c:pt idx="450">
                  <c:v>37.853397000000001</c:v>
                </c:pt>
                <c:pt idx="451">
                  <c:v>37.853397000000001</c:v>
                </c:pt>
                <c:pt idx="452">
                  <c:v>37.853397000000001</c:v>
                </c:pt>
                <c:pt idx="453">
                  <c:v>37.853397000000001</c:v>
                </c:pt>
                <c:pt idx="454">
                  <c:v>37.853397000000001</c:v>
                </c:pt>
                <c:pt idx="455">
                  <c:v>37.853397000000001</c:v>
                </c:pt>
                <c:pt idx="456">
                  <c:v>37.853397000000001</c:v>
                </c:pt>
                <c:pt idx="457">
                  <c:v>37.853397000000001</c:v>
                </c:pt>
                <c:pt idx="458">
                  <c:v>37.853397000000001</c:v>
                </c:pt>
                <c:pt idx="459">
                  <c:v>37.853397000000001</c:v>
                </c:pt>
                <c:pt idx="460">
                  <c:v>37.853397000000001</c:v>
                </c:pt>
                <c:pt idx="461">
                  <c:v>37.853397000000001</c:v>
                </c:pt>
                <c:pt idx="462">
                  <c:v>37.853397000000001</c:v>
                </c:pt>
                <c:pt idx="463">
                  <c:v>37.853397000000001</c:v>
                </c:pt>
                <c:pt idx="464">
                  <c:v>37.853397000000001</c:v>
                </c:pt>
                <c:pt idx="465">
                  <c:v>37.853397000000001</c:v>
                </c:pt>
                <c:pt idx="466">
                  <c:v>37.853397000000001</c:v>
                </c:pt>
                <c:pt idx="467">
                  <c:v>37.853397000000001</c:v>
                </c:pt>
                <c:pt idx="468">
                  <c:v>37.853397000000001</c:v>
                </c:pt>
                <c:pt idx="469">
                  <c:v>37.853397000000001</c:v>
                </c:pt>
                <c:pt idx="470">
                  <c:v>37.853397000000001</c:v>
                </c:pt>
                <c:pt idx="471">
                  <c:v>37.853397000000001</c:v>
                </c:pt>
                <c:pt idx="472">
                  <c:v>37.853397000000001</c:v>
                </c:pt>
                <c:pt idx="473">
                  <c:v>37.853397000000001</c:v>
                </c:pt>
                <c:pt idx="474">
                  <c:v>37.853397000000001</c:v>
                </c:pt>
                <c:pt idx="475">
                  <c:v>37.853397000000001</c:v>
                </c:pt>
                <c:pt idx="476">
                  <c:v>37.853397000000001</c:v>
                </c:pt>
                <c:pt idx="477">
                  <c:v>37.853397000000001</c:v>
                </c:pt>
                <c:pt idx="478">
                  <c:v>37.853397000000001</c:v>
                </c:pt>
                <c:pt idx="479">
                  <c:v>37.853397000000001</c:v>
                </c:pt>
                <c:pt idx="480">
                  <c:v>37.853397000000001</c:v>
                </c:pt>
                <c:pt idx="481">
                  <c:v>37.853397000000001</c:v>
                </c:pt>
                <c:pt idx="482">
                  <c:v>37.853397000000001</c:v>
                </c:pt>
                <c:pt idx="483">
                  <c:v>37.853397000000001</c:v>
                </c:pt>
                <c:pt idx="484">
                  <c:v>37.853397000000001</c:v>
                </c:pt>
                <c:pt idx="485">
                  <c:v>37.853397000000001</c:v>
                </c:pt>
                <c:pt idx="486">
                  <c:v>37.853397000000001</c:v>
                </c:pt>
                <c:pt idx="487">
                  <c:v>37.853397000000001</c:v>
                </c:pt>
                <c:pt idx="488">
                  <c:v>37.853397000000001</c:v>
                </c:pt>
                <c:pt idx="489">
                  <c:v>37.853397000000001</c:v>
                </c:pt>
                <c:pt idx="490">
                  <c:v>37.853397000000001</c:v>
                </c:pt>
                <c:pt idx="491">
                  <c:v>37.853397000000001</c:v>
                </c:pt>
                <c:pt idx="492">
                  <c:v>37.853397000000001</c:v>
                </c:pt>
                <c:pt idx="493">
                  <c:v>37.853397000000001</c:v>
                </c:pt>
                <c:pt idx="494">
                  <c:v>37.853397000000001</c:v>
                </c:pt>
                <c:pt idx="495">
                  <c:v>37.853397000000001</c:v>
                </c:pt>
                <c:pt idx="496">
                  <c:v>37.853397000000001</c:v>
                </c:pt>
                <c:pt idx="497">
                  <c:v>37.853397000000001</c:v>
                </c:pt>
                <c:pt idx="498">
                  <c:v>37.853397000000001</c:v>
                </c:pt>
                <c:pt idx="499">
                  <c:v>37.853397000000001</c:v>
                </c:pt>
              </c:numCache>
            </c:numRef>
          </c:yVal>
        </c:ser>
        <c:axId val="96669696"/>
        <c:axId val="96671616"/>
      </c:scatterChart>
      <c:valAx>
        <c:axId val="96669696"/>
        <c:scaling>
          <c:orientation val="minMax"/>
          <c:max val="-75.099999999999994"/>
          <c:min val="-76.599999999999994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6671616"/>
        <c:crosses val="autoZero"/>
        <c:crossBetween val="midCat"/>
      </c:valAx>
      <c:valAx>
        <c:axId val="96671616"/>
        <c:scaling>
          <c:orientation val="minMax"/>
          <c:max val="38.4"/>
          <c:min val="36.6"/>
        </c:scaling>
        <c:axPos val="l"/>
        <c:majorGridlines/>
        <c:numFmt formatCode="General" sourceLinked="1"/>
        <c:majorTickMark val="in"/>
        <c:tickLblPos val="high"/>
        <c:crossAx val="9666969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noFill/>
    <a:ln>
      <a:noFill/>
    </a:ln>
  </c:sp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Day 6</a:t>
            </a:r>
          </a:p>
        </c:rich>
      </c:tx>
      <c:layout>
        <c:manualLayout>
          <c:xMode val="edge"/>
          <c:yMode val="edge"/>
          <c:x val="0.32570522267604252"/>
          <c:y val="4.302425558874106E-2"/>
        </c:manualLayout>
      </c:layout>
    </c:title>
    <c:plotArea>
      <c:layout>
        <c:manualLayout>
          <c:layoutTarget val="inner"/>
          <c:xMode val="edge"/>
          <c:yMode val="edge"/>
          <c:x val="5.2208298267255385E-2"/>
          <c:y val="4.0136482939633018E-2"/>
          <c:w val="0.55308988658871672"/>
          <c:h val="0.87631496062992131"/>
        </c:manualLayout>
      </c:layout>
      <c:scatterChart>
        <c:scatterStyle val="lineMarker"/>
        <c:ser>
          <c:idx val="1"/>
          <c:order val="0"/>
          <c:tx>
            <c:v>llbounds</c:v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'C:\Users\Dale\Dropbox\LTRANS SEED\Tangier\sim3_may1997\[Sim 3_2.25.2013.xlsx]day 6_may97'!$A$3:$A$1167</c:f>
              <c:numCache>
                <c:formatCode>General</c:formatCode>
                <c:ptCount val="1165"/>
                <c:pt idx="0">
                  <c:v>-76.802421569999979</c:v>
                </c:pt>
                <c:pt idx="1">
                  <c:v>-76.791931149999982</c:v>
                </c:pt>
                <c:pt idx="2">
                  <c:v>-76.790283200000104</c:v>
                </c:pt>
                <c:pt idx="3">
                  <c:v>-76.779830929999989</c:v>
                </c:pt>
                <c:pt idx="4">
                  <c:v>-76.769317630000003</c:v>
                </c:pt>
                <c:pt idx="5">
                  <c:v>-76.768226619999993</c:v>
                </c:pt>
                <c:pt idx="6">
                  <c:v>-76.767463680000191</c:v>
                </c:pt>
                <c:pt idx="7">
                  <c:v>-76.757026670000101</c:v>
                </c:pt>
                <c:pt idx="8">
                  <c:v>-76.746551510000003</c:v>
                </c:pt>
                <c:pt idx="9">
                  <c:v>-76.746147160000007</c:v>
                </c:pt>
                <c:pt idx="10">
                  <c:v>-76.735679630000007</c:v>
                </c:pt>
                <c:pt idx="11">
                  <c:v>-76.725227360000005</c:v>
                </c:pt>
                <c:pt idx="12">
                  <c:v>-76.725082399999849</c:v>
                </c:pt>
                <c:pt idx="13">
                  <c:v>-76.71466064000019</c:v>
                </c:pt>
                <c:pt idx="14">
                  <c:v>-76.694084169999982</c:v>
                </c:pt>
                <c:pt idx="15">
                  <c:v>-76.683845519999863</c:v>
                </c:pt>
                <c:pt idx="16">
                  <c:v>-76.683746339999828</c:v>
                </c:pt>
                <c:pt idx="17">
                  <c:v>-76.68382262999998</c:v>
                </c:pt>
                <c:pt idx="18">
                  <c:v>-76.673721309999848</c:v>
                </c:pt>
                <c:pt idx="19">
                  <c:v>-76.653831479999837</c:v>
                </c:pt>
                <c:pt idx="20">
                  <c:v>-76.634750369999978</c:v>
                </c:pt>
                <c:pt idx="21">
                  <c:v>-76.625465389999988</c:v>
                </c:pt>
                <c:pt idx="22">
                  <c:v>-76.625480649999915</c:v>
                </c:pt>
                <c:pt idx="23">
                  <c:v>-76.61641693</c:v>
                </c:pt>
                <c:pt idx="24">
                  <c:v>-76.607543949999993</c:v>
                </c:pt>
                <c:pt idx="25">
                  <c:v>-76.598869320000006</c:v>
                </c:pt>
                <c:pt idx="26">
                  <c:v>-76.590385440000006</c:v>
                </c:pt>
                <c:pt idx="27">
                  <c:v>-76.590927120000003</c:v>
                </c:pt>
                <c:pt idx="28">
                  <c:v>-76.582763670000006</c:v>
                </c:pt>
                <c:pt idx="29">
                  <c:v>-76.574829100000002</c:v>
                </c:pt>
                <c:pt idx="30">
                  <c:v>-76.576148989999979</c:v>
                </c:pt>
                <c:pt idx="31">
                  <c:v>-76.568687440000005</c:v>
                </c:pt>
                <c:pt idx="32">
                  <c:v>-76.55247498</c:v>
                </c:pt>
                <c:pt idx="33">
                  <c:v>-76.545547490000004</c:v>
                </c:pt>
                <c:pt idx="34">
                  <c:v>-76.53891754</c:v>
                </c:pt>
                <c:pt idx="35">
                  <c:v>-76.523742679999899</c:v>
                </c:pt>
                <c:pt idx="36">
                  <c:v>-76.509048460000002</c:v>
                </c:pt>
                <c:pt idx="37">
                  <c:v>-76.494758610000005</c:v>
                </c:pt>
                <c:pt idx="38">
                  <c:v>-76.480796809999958</c:v>
                </c:pt>
                <c:pt idx="39">
                  <c:v>-76.467071529999998</c:v>
                </c:pt>
                <c:pt idx="40">
                  <c:v>-76.453491209999981</c:v>
                </c:pt>
                <c:pt idx="41">
                  <c:v>-76.439979550000004</c:v>
                </c:pt>
                <c:pt idx="42">
                  <c:v>-76.42645263999998</c:v>
                </c:pt>
                <c:pt idx="43">
                  <c:v>-76.420524599999993</c:v>
                </c:pt>
                <c:pt idx="44">
                  <c:v>-76.414810180000117</c:v>
                </c:pt>
                <c:pt idx="45">
                  <c:v>-76.401161189999996</c:v>
                </c:pt>
                <c:pt idx="46">
                  <c:v>-76.387527469999995</c:v>
                </c:pt>
                <c:pt idx="47">
                  <c:v>-76.373924259999981</c:v>
                </c:pt>
                <c:pt idx="48">
                  <c:v>-76.360374449999981</c:v>
                </c:pt>
                <c:pt idx="49">
                  <c:v>-76.346885680000085</c:v>
                </c:pt>
                <c:pt idx="50">
                  <c:v>-76.33347320999998</c:v>
                </c:pt>
                <c:pt idx="51">
                  <c:v>-76.32016754</c:v>
                </c:pt>
                <c:pt idx="52">
                  <c:v>-76.306976319999848</c:v>
                </c:pt>
                <c:pt idx="53">
                  <c:v>-76.301284789999997</c:v>
                </c:pt>
                <c:pt idx="54">
                  <c:v>-76.304039000000003</c:v>
                </c:pt>
                <c:pt idx="55">
                  <c:v>-76.299354550000004</c:v>
                </c:pt>
                <c:pt idx="56">
                  <c:v>-76.286216740000086</c:v>
                </c:pt>
                <c:pt idx="57">
                  <c:v>-76.273254390000005</c:v>
                </c:pt>
                <c:pt idx="58">
                  <c:v>-76.269042970000001</c:v>
                </c:pt>
                <c:pt idx="59">
                  <c:v>-76.265258790000004</c:v>
                </c:pt>
                <c:pt idx="60">
                  <c:v>-76.252593989999994</c:v>
                </c:pt>
                <c:pt idx="61">
                  <c:v>-76.249298100000004</c:v>
                </c:pt>
                <c:pt idx="62">
                  <c:v>-76.246452329999983</c:v>
                </c:pt>
                <c:pt idx="63">
                  <c:v>-76.244041440000117</c:v>
                </c:pt>
                <c:pt idx="64">
                  <c:v>-76.252830509999853</c:v>
                </c:pt>
                <c:pt idx="65">
                  <c:v>-76.262969970000086</c:v>
                </c:pt>
                <c:pt idx="66">
                  <c:v>-76.274658200000005</c:v>
                </c:pt>
                <c:pt idx="67">
                  <c:v>-76.287239070000027</c:v>
                </c:pt>
                <c:pt idx="68">
                  <c:v>-76.299987790000003</c:v>
                </c:pt>
                <c:pt idx="69">
                  <c:v>-76.312927250000001</c:v>
                </c:pt>
                <c:pt idx="70">
                  <c:v>-76.314056399999998</c:v>
                </c:pt>
                <c:pt idx="71">
                  <c:v>-76.315460209999998</c:v>
                </c:pt>
                <c:pt idx="72">
                  <c:v>-76.328781129999783</c:v>
                </c:pt>
                <c:pt idx="73">
                  <c:v>-76.342239379999981</c:v>
                </c:pt>
                <c:pt idx="74">
                  <c:v>-76.355827329999869</c:v>
                </c:pt>
                <c:pt idx="75">
                  <c:v>-76.369529720000088</c:v>
                </c:pt>
                <c:pt idx="76">
                  <c:v>-76.383316039999869</c:v>
                </c:pt>
                <c:pt idx="77">
                  <c:v>-76.395362849999898</c:v>
                </c:pt>
                <c:pt idx="78">
                  <c:v>-76.406120300000026</c:v>
                </c:pt>
                <c:pt idx="79">
                  <c:v>-76.404754639999993</c:v>
                </c:pt>
                <c:pt idx="80">
                  <c:v>-76.391059880000086</c:v>
                </c:pt>
                <c:pt idx="81">
                  <c:v>-76.377441409999989</c:v>
                </c:pt>
                <c:pt idx="82">
                  <c:v>-76.363929749999997</c:v>
                </c:pt>
                <c:pt idx="83">
                  <c:v>-76.362869259999982</c:v>
                </c:pt>
                <c:pt idx="84">
                  <c:v>-76.373931879999859</c:v>
                </c:pt>
                <c:pt idx="85">
                  <c:v>-76.385833739999839</c:v>
                </c:pt>
                <c:pt idx="86">
                  <c:v>-76.39920807</c:v>
                </c:pt>
                <c:pt idx="87">
                  <c:v>-76.412681579999983</c:v>
                </c:pt>
                <c:pt idx="88">
                  <c:v>-76.426231380000004</c:v>
                </c:pt>
                <c:pt idx="89">
                  <c:v>-76.437866209999996</c:v>
                </c:pt>
                <c:pt idx="90">
                  <c:v>-76.449188230000004</c:v>
                </c:pt>
                <c:pt idx="91">
                  <c:v>-76.462768549999979</c:v>
                </c:pt>
                <c:pt idx="92">
                  <c:v>-76.476387019999848</c:v>
                </c:pt>
                <c:pt idx="93">
                  <c:v>-76.490013120000086</c:v>
                </c:pt>
                <c:pt idx="94">
                  <c:v>-76.503639219999982</c:v>
                </c:pt>
                <c:pt idx="95">
                  <c:v>-76.517250059999995</c:v>
                </c:pt>
                <c:pt idx="96">
                  <c:v>-76.530838009999869</c:v>
                </c:pt>
                <c:pt idx="97">
                  <c:v>-76.53336333999998</c:v>
                </c:pt>
                <c:pt idx="98">
                  <c:v>-76.535652159999898</c:v>
                </c:pt>
                <c:pt idx="99">
                  <c:v>-76.549339290000006</c:v>
                </c:pt>
                <c:pt idx="100">
                  <c:v>-76.563163759999995</c:v>
                </c:pt>
                <c:pt idx="101">
                  <c:v>-76.56549072</c:v>
                </c:pt>
                <c:pt idx="102">
                  <c:v>-76.567710880000007</c:v>
                </c:pt>
                <c:pt idx="103">
                  <c:v>-76.582168580000001</c:v>
                </c:pt>
                <c:pt idx="104">
                  <c:v>-76.5970230100001</c:v>
                </c:pt>
                <c:pt idx="105">
                  <c:v>-76.599731449999979</c:v>
                </c:pt>
                <c:pt idx="106">
                  <c:v>-76.602516169999959</c:v>
                </c:pt>
                <c:pt idx="107">
                  <c:v>-76.618499760000006</c:v>
                </c:pt>
                <c:pt idx="108">
                  <c:v>-76.621780399999864</c:v>
                </c:pt>
                <c:pt idx="109">
                  <c:v>-76.625267029999989</c:v>
                </c:pt>
                <c:pt idx="110">
                  <c:v>-76.642662049999998</c:v>
                </c:pt>
                <c:pt idx="111">
                  <c:v>-76.656486509999837</c:v>
                </c:pt>
                <c:pt idx="112">
                  <c:v>-76.66609192</c:v>
                </c:pt>
                <c:pt idx="113">
                  <c:v>-76.661888119999858</c:v>
                </c:pt>
                <c:pt idx="114">
                  <c:v>-76.644714359999981</c:v>
                </c:pt>
                <c:pt idx="115">
                  <c:v>-76.641006469999994</c:v>
                </c:pt>
                <c:pt idx="116">
                  <c:v>-76.637290949999993</c:v>
                </c:pt>
                <c:pt idx="117">
                  <c:v>-76.621536249999949</c:v>
                </c:pt>
                <c:pt idx="118">
                  <c:v>-76.61810303</c:v>
                </c:pt>
                <c:pt idx="119">
                  <c:v>-76.614585880000007</c:v>
                </c:pt>
                <c:pt idx="120">
                  <c:v>-76.599937440000005</c:v>
                </c:pt>
                <c:pt idx="121">
                  <c:v>-76.585678099999853</c:v>
                </c:pt>
                <c:pt idx="122">
                  <c:v>-76.582519529999999</c:v>
                </c:pt>
                <c:pt idx="123">
                  <c:v>-76.579216000000002</c:v>
                </c:pt>
                <c:pt idx="124">
                  <c:v>-76.565567020000003</c:v>
                </c:pt>
                <c:pt idx="125">
                  <c:v>-76.552055359999883</c:v>
                </c:pt>
                <c:pt idx="126">
                  <c:v>-76.538574220000001</c:v>
                </c:pt>
                <c:pt idx="127">
                  <c:v>-76.525070189999838</c:v>
                </c:pt>
                <c:pt idx="128">
                  <c:v>-76.521842960000001</c:v>
                </c:pt>
                <c:pt idx="129">
                  <c:v>-76.518409730000002</c:v>
                </c:pt>
                <c:pt idx="130">
                  <c:v>-76.504936220000005</c:v>
                </c:pt>
                <c:pt idx="131">
                  <c:v>-76.491455079999994</c:v>
                </c:pt>
                <c:pt idx="132">
                  <c:v>-76.477989199999982</c:v>
                </c:pt>
                <c:pt idx="133">
                  <c:v>-76.4645462000001</c:v>
                </c:pt>
                <c:pt idx="134">
                  <c:v>-76.451148989999993</c:v>
                </c:pt>
                <c:pt idx="135">
                  <c:v>-76.44097137</c:v>
                </c:pt>
                <c:pt idx="136">
                  <c:v>-76.430526729999997</c:v>
                </c:pt>
                <c:pt idx="137">
                  <c:v>-76.417198180000085</c:v>
                </c:pt>
                <c:pt idx="138">
                  <c:v>-76.403968809999981</c:v>
                </c:pt>
                <c:pt idx="139">
                  <c:v>-76.401245119999999</c:v>
                </c:pt>
                <c:pt idx="140">
                  <c:v>-76.398323059999981</c:v>
                </c:pt>
                <c:pt idx="141">
                  <c:v>-76.395233149999981</c:v>
                </c:pt>
                <c:pt idx="142">
                  <c:v>-76.391998290000004</c:v>
                </c:pt>
                <c:pt idx="143">
                  <c:v>-76.388641359999838</c:v>
                </c:pt>
                <c:pt idx="144">
                  <c:v>-76.385208129999839</c:v>
                </c:pt>
                <c:pt idx="145">
                  <c:v>-76.372711179999783</c:v>
                </c:pt>
                <c:pt idx="146">
                  <c:v>-76.363601680000102</c:v>
                </c:pt>
                <c:pt idx="147">
                  <c:v>-76.354370119999828</c:v>
                </c:pt>
                <c:pt idx="148">
                  <c:v>-76.342170719999913</c:v>
                </c:pt>
                <c:pt idx="149">
                  <c:v>-76.339241029999982</c:v>
                </c:pt>
                <c:pt idx="150">
                  <c:v>-76.336212160000002</c:v>
                </c:pt>
                <c:pt idx="151">
                  <c:v>-76.324325560000005</c:v>
                </c:pt>
                <c:pt idx="152">
                  <c:v>-76.312538149999838</c:v>
                </c:pt>
                <c:pt idx="153">
                  <c:v>-76.300849909999982</c:v>
                </c:pt>
                <c:pt idx="154">
                  <c:v>-76.297966000000116</c:v>
                </c:pt>
                <c:pt idx="155">
                  <c:v>-76.295043949999993</c:v>
                </c:pt>
                <c:pt idx="156">
                  <c:v>-76.292129520000088</c:v>
                </c:pt>
                <c:pt idx="157">
                  <c:v>-76.289260859999999</c:v>
                </c:pt>
                <c:pt idx="158">
                  <c:v>-76.28649901999998</c:v>
                </c:pt>
                <c:pt idx="159">
                  <c:v>-76.283897400000001</c:v>
                </c:pt>
                <c:pt idx="160">
                  <c:v>-76.272453309999989</c:v>
                </c:pt>
                <c:pt idx="161">
                  <c:v>-76.270080569999948</c:v>
                </c:pt>
                <c:pt idx="162">
                  <c:v>-76.277618410000002</c:v>
                </c:pt>
                <c:pt idx="163">
                  <c:v>-76.276268009999981</c:v>
                </c:pt>
                <c:pt idx="164">
                  <c:v>-76.275421139999864</c:v>
                </c:pt>
                <c:pt idx="165">
                  <c:v>-76.286918639999982</c:v>
                </c:pt>
                <c:pt idx="166">
                  <c:v>-76.288009639999999</c:v>
                </c:pt>
                <c:pt idx="167">
                  <c:v>-76.289810180000003</c:v>
                </c:pt>
                <c:pt idx="168">
                  <c:v>-76.303558349999989</c:v>
                </c:pt>
                <c:pt idx="169">
                  <c:v>-76.314720149999999</c:v>
                </c:pt>
                <c:pt idx="170">
                  <c:v>-76.328994749999978</c:v>
                </c:pt>
                <c:pt idx="171">
                  <c:v>-76.343910219999998</c:v>
                </c:pt>
                <c:pt idx="172">
                  <c:v>-76.354850769999999</c:v>
                </c:pt>
                <c:pt idx="173">
                  <c:v>-76.37032318</c:v>
                </c:pt>
                <c:pt idx="174">
                  <c:v>-76.39254760999998</c:v>
                </c:pt>
                <c:pt idx="175">
                  <c:v>-76.410110470000106</c:v>
                </c:pt>
                <c:pt idx="176">
                  <c:v>-76.420730589999948</c:v>
                </c:pt>
                <c:pt idx="177">
                  <c:v>-76.431373600000086</c:v>
                </c:pt>
                <c:pt idx="178">
                  <c:v>-76.442070009999981</c:v>
                </c:pt>
                <c:pt idx="179">
                  <c:v>-76.45283508</c:v>
                </c:pt>
                <c:pt idx="180">
                  <c:v>-76.463691710000006</c:v>
                </c:pt>
                <c:pt idx="181">
                  <c:v>-76.457481380000004</c:v>
                </c:pt>
                <c:pt idx="182">
                  <c:v>-76.452140809999989</c:v>
                </c:pt>
                <c:pt idx="183">
                  <c:v>-76.463424680000202</c:v>
                </c:pt>
                <c:pt idx="184">
                  <c:v>-76.474838259999899</c:v>
                </c:pt>
                <c:pt idx="185">
                  <c:v>-76.486412049999998</c:v>
                </c:pt>
                <c:pt idx="186">
                  <c:v>-76.498130799999998</c:v>
                </c:pt>
                <c:pt idx="187">
                  <c:v>-76.509979250000001</c:v>
                </c:pt>
                <c:pt idx="188">
                  <c:v>-76.52193450999998</c:v>
                </c:pt>
                <c:pt idx="189">
                  <c:v>-76.533973689999996</c:v>
                </c:pt>
                <c:pt idx="190">
                  <c:v>-76.530586240000005</c:v>
                </c:pt>
                <c:pt idx="191">
                  <c:v>-76.527954100000002</c:v>
                </c:pt>
                <c:pt idx="192">
                  <c:v>-76.540336609999983</c:v>
                </c:pt>
                <c:pt idx="193">
                  <c:v>-76.555137629999948</c:v>
                </c:pt>
                <c:pt idx="194">
                  <c:v>-76.570465089999999</c:v>
                </c:pt>
                <c:pt idx="195">
                  <c:v>-76.582687379999854</c:v>
                </c:pt>
                <c:pt idx="196">
                  <c:v>-76.594924930000104</c:v>
                </c:pt>
                <c:pt idx="197">
                  <c:v>-76.592163090000085</c:v>
                </c:pt>
                <c:pt idx="198">
                  <c:v>-76.590110780000117</c:v>
                </c:pt>
                <c:pt idx="199">
                  <c:v>-76.602546689999983</c:v>
                </c:pt>
                <c:pt idx="200">
                  <c:v>-76.614952090000003</c:v>
                </c:pt>
                <c:pt idx="201">
                  <c:v>-76.627311709999958</c:v>
                </c:pt>
                <c:pt idx="202">
                  <c:v>-76.626182559999847</c:v>
                </c:pt>
                <c:pt idx="203">
                  <c:v>-76.613166809999981</c:v>
                </c:pt>
                <c:pt idx="204">
                  <c:v>-76.613777159999827</c:v>
                </c:pt>
                <c:pt idx="205">
                  <c:v>-76.614967350000001</c:v>
                </c:pt>
                <c:pt idx="206">
                  <c:v>-76.616737369999854</c:v>
                </c:pt>
                <c:pt idx="207">
                  <c:v>-76.629707339999783</c:v>
                </c:pt>
                <c:pt idx="208">
                  <c:v>-76.632202149999898</c:v>
                </c:pt>
                <c:pt idx="209">
                  <c:v>-76.635238649999948</c:v>
                </c:pt>
                <c:pt idx="210">
                  <c:v>-76.648796079999869</c:v>
                </c:pt>
                <c:pt idx="211">
                  <c:v>-76.662719729999978</c:v>
                </c:pt>
                <c:pt idx="212">
                  <c:v>-76.677070619999839</c:v>
                </c:pt>
                <c:pt idx="213">
                  <c:v>-76.691917419999982</c:v>
                </c:pt>
                <c:pt idx="214">
                  <c:v>-76.702880859999837</c:v>
                </c:pt>
                <c:pt idx="215">
                  <c:v>-76.71430205999998</c:v>
                </c:pt>
                <c:pt idx="216">
                  <c:v>-76.726211550000002</c:v>
                </c:pt>
                <c:pt idx="217">
                  <c:v>-76.735580440000007</c:v>
                </c:pt>
                <c:pt idx="218">
                  <c:v>-76.748695369999993</c:v>
                </c:pt>
                <c:pt idx="219">
                  <c:v>-76.764770509999948</c:v>
                </c:pt>
                <c:pt idx="220">
                  <c:v>-76.781524660000201</c:v>
                </c:pt>
                <c:pt idx="221">
                  <c:v>-76.785263060000105</c:v>
                </c:pt>
                <c:pt idx="222">
                  <c:v>-76.789718629999982</c:v>
                </c:pt>
                <c:pt idx="223">
                  <c:v>-76.808273319999898</c:v>
                </c:pt>
                <c:pt idx="224">
                  <c:v>-76.827590939999979</c:v>
                </c:pt>
                <c:pt idx="225">
                  <c:v>-76.841567990000101</c:v>
                </c:pt>
                <c:pt idx="226">
                  <c:v>-76.855850219999837</c:v>
                </c:pt>
                <c:pt idx="227">
                  <c:v>-76.875923159999914</c:v>
                </c:pt>
                <c:pt idx="228">
                  <c:v>-76.890426640000101</c:v>
                </c:pt>
                <c:pt idx="229">
                  <c:v>-76.905067439999982</c:v>
                </c:pt>
                <c:pt idx="230">
                  <c:v>-76.919799800000007</c:v>
                </c:pt>
                <c:pt idx="231">
                  <c:v>-76.930030819999914</c:v>
                </c:pt>
                <c:pt idx="232">
                  <c:v>-76.926155089999995</c:v>
                </c:pt>
                <c:pt idx="233">
                  <c:v>-76.907386779999982</c:v>
                </c:pt>
                <c:pt idx="234">
                  <c:v>-76.888893129999914</c:v>
                </c:pt>
                <c:pt idx="235">
                  <c:v>-76.873237609999919</c:v>
                </c:pt>
                <c:pt idx="236">
                  <c:v>-76.857780460000001</c:v>
                </c:pt>
                <c:pt idx="237">
                  <c:v>-76.84258269999998</c:v>
                </c:pt>
                <c:pt idx="238">
                  <c:v>-76.827697749999999</c:v>
                </c:pt>
                <c:pt idx="239">
                  <c:v>-76.809822080000004</c:v>
                </c:pt>
                <c:pt idx="240">
                  <c:v>-76.792694090000026</c:v>
                </c:pt>
                <c:pt idx="241">
                  <c:v>-76.776268009999981</c:v>
                </c:pt>
                <c:pt idx="242">
                  <c:v>-76.760505679999994</c:v>
                </c:pt>
                <c:pt idx="243">
                  <c:v>-76.759498600000001</c:v>
                </c:pt>
                <c:pt idx="244">
                  <c:v>-76.759277339999883</c:v>
                </c:pt>
                <c:pt idx="245">
                  <c:v>-76.7450256300001</c:v>
                </c:pt>
                <c:pt idx="246">
                  <c:v>-76.731269839999996</c:v>
                </c:pt>
                <c:pt idx="247">
                  <c:v>-76.716964719999993</c:v>
                </c:pt>
                <c:pt idx="248">
                  <c:v>-76.703262330000001</c:v>
                </c:pt>
                <c:pt idx="249">
                  <c:v>-76.69144439999998</c:v>
                </c:pt>
                <c:pt idx="250">
                  <c:v>-76.679260249999999</c:v>
                </c:pt>
                <c:pt idx="251">
                  <c:v>-76.665626529999983</c:v>
                </c:pt>
                <c:pt idx="252">
                  <c:v>-76.664337159999874</c:v>
                </c:pt>
                <c:pt idx="253">
                  <c:v>-76.663703920000003</c:v>
                </c:pt>
                <c:pt idx="254">
                  <c:v>-76.663726809999915</c:v>
                </c:pt>
                <c:pt idx="255">
                  <c:v>-76.664413450000026</c:v>
                </c:pt>
                <c:pt idx="256">
                  <c:v>-76.665779109999846</c:v>
                </c:pt>
                <c:pt idx="257">
                  <c:v>-76.667846679999982</c:v>
                </c:pt>
                <c:pt idx="258">
                  <c:v>-76.655746459999875</c:v>
                </c:pt>
                <c:pt idx="259">
                  <c:v>-76.658676149999849</c:v>
                </c:pt>
                <c:pt idx="260">
                  <c:v>-76.662323000000001</c:v>
                </c:pt>
                <c:pt idx="261">
                  <c:v>-76.666717529999914</c:v>
                </c:pt>
                <c:pt idx="262">
                  <c:v>-76.671920779999979</c:v>
                </c:pt>
                <c:pt idx="263">
                  <c:v>-76.660316469999998</c:v>
                </c:pt>
                <c:pt idx="264">
                  <c:v>-76.648681640000007</c:v>
                </c:pt>
                <c:pt idx="265">
                  <c:v>-76.63700867</c:v>
                </c:pt>
                <c:pt idx="266">
                  <c:v>-76.625328059999859</c:v>
                </c:pt>
                <c:pt idx="267">
                  <c:v>-76.613647459999981</c:v>
                </c:pt>
                <c:pt idx="268">
                  <c:v>-76.601974490000003</c:v>
                </c:pt>
                <c:pt idx="269">
                  <c:v>-76.590332029999914</c:v>
                </c:pt>
                <c:pt idx="270">
                  <c:v>-76.578735349999846</c:v>
                </c:pt>
                <c:pt idx="271">
                  <c:v>-76.567199709999997</c:v>
                </c:pt>
                <c:pt idx="272">
                  <c:v>-76.555740359999874</c:v>
                </c:pt>
                <c:pt idx="273">
                  <c:v>-76.544380189999998</c:v>
                </c:pt>
                <c:pt idx="274">
                  <c:v>-76.533134459999999</c:v>
                </c:pt>
                <c:pt idx="275">
                  <c:v>-76.522026060000002</c:v>
                </c:pt>
                <c:pt idx="276">
                  <c:v>-76.511054990000119</c:v>
                </c:pt>
                <c:pt idx="277">
                  <c:v>-76.500213619999997</c:v>
                </c:pt>
                <c:pt idx="278">
                  <c:v>-76.489486690000007</c:v>
                </c:pt>
                <c:pt idx="279">
                  <c:v>-76.478858949999989</c:v>
                </c:pt>
                <c:pt idx="280">
                  <c:v>-76.487922670000088</c:v>
                </c:pt>
                <c:pt idx="281">
                  <c:v>-76.498031620000006</c:v>
                </c:pt>
                <c:pt idx="282">
                  <c:v>-76.487800600000085</c:v>
                </c:pt>
                <c:pt idx="283">
                  <c:v>-76.477622990000086</c:v>
                </c:pt>
                <c:pt idx="284">
                  <c:v>-76.467460630000119</c:v>
                </c:pt>
                <c:pt idx="285">
                  <c:v>-76.479133610000005</c:v>
                </c:pt>
                <c:pt idx="286">
                  <c:v>-76.492172240000002</c:v>
                </c:pt>
                <c:pt idx="287">
                  <c:v>-76.482284550000003</c:v>
                </c:pt>
                <c:pt idx="288">
                  <c:v>-76.459068299999998</c:v>
                </c:pt>
                <c:pt idx="289">
                  <c:v>-76.43695830999998</c:v>
                </c:pt>
                <c:pt idx="290">
                  <c:v>-76.426704409999999</c:v>
                </c:pt>
                <c:pt idx="291">
                  <c:v>-76.416374210000001</c:v>
                </c:pt>
                <c:pt idx="292">
                  <c:v>-76.394798280000003</c:v>
                </c:pt>
                <c:pt idx="293">
                  <c:v>-76.364944460000117</c:v>
                </c:pt>
                <c:pt idx="294">
                  <c:v>-76.338638309999837</c:v>
                </c:pt>
                <c:pt idx="295">
                  <c:v>-76.321166989999995</c:v>
                </c:pt>
                <c:pt idx="296">
                  <c:v>-76.309867859999883</c:v>
                </c:pt>
                <c:pt idx="297">
                  <c:v>-76.292793270000004</c:v>
                </c:pt>
                <c:pt idx="298">
                  <c:v>-76.276290889999999</c:v>
                </c:pt>
                <c:pt idx="299">
                  <c:v>-76.263908389999983</c:v>
                </c:pt>
                <c:pt idx="300">
                  <c:v>-76.250801089999982</c:v>
                </c:pt>
                <c:pt idx="301">
                  <c:v>-76.236793520000006</c:v>
                </c:pt>
                <c:pt idx="302">
                  <c:v>-76.221702579999913</c:v>
                </c:pt>
                <c:pt idx="303">
                  <c:v>-76.205314639999983</c:v>
                </c:pt>
                <c:pt idx="304">
                  <c:v>-76.187408449999978</c:v>
                </c:pt>
                <c:pt idx="305">
                  <c:v>-76.167739869999949</c:v>
                </c:pt>
                <c:pt idx="306">
                  <c:v>-76.146041869999948</c:v>
                </c:pt>
                <c:pt idx="307">
                  <c:v>-76.123756409999913</c:v>
                </c:pt>
                <c:pt idx="308">
                  <c:v>-76.101531980000004</c:v>
                </c:pt>
                <c:pt idx="309">
                  <c:v>-76.074600219999979</c:v>
                </c:pt>
                <c:pt idx="310">
                  <c:v>-76.050788879999828</c:v>
                </c:pt>
                <c:pt idx="311">
                  <c:v>-76.026824950000005</c:v>
                </c:pt>
                <c:pt idx="312">
                  <c:v>-75.993194579999994</c:v>
                </c:pt>
                <c:pt idx="313">
                  <c:v>-75.98374939</c:v>
                </c:pt>
                <c:pt idx="314">
                  <c:v>-75.974380490000001</c:v>
                </c:pt>
                <c:pt idx="315">
                  <c:v>-75.965148929999998</c:v>
                </c:pt>
                <c:pt idx="316">
                  <c:v>-75.956085209999998</c:v>
                </c:pt>
                <c:pt idx="317">
                  <c:v>-75.947242739999993</c:v>
                </c:pt>
                <c:pt idx="318">
                  <c:v>-75.938682560000004</c:v>
                </c:pt>
                <c:pt idx="319">
                  <c:v>-75.93045807</c:v>
                </c:pt>
                <c:pt idx="320">
                  <c:v>-75.922637940000001</c:v>
                </c:pt>
                <c:pt idx="321">
                  <c:v>-75.915283200000104</c:v>
                </c:pt>
                <c:pt idx="322">
                  <c:v>-75.908493039999982</c:v>
                </c:pt>
                <c:pt idx="323">
                  <c:v>-75.85569762999998</c:v>
                </c:pt>
                <c:pt idx="324">
                  <c:v>-75.848014829999983</c:v>
                </c:pt>
                <c:pt idx="325">
                  <c:v>-75.841049190000007</c:v>
                </c:pt>
                <c:pt idx="326">
                  <c:v>-75.834899899999982</c:v>
                </c:pt>
                <c:pt idx="327">
                  <c:v>-75.829933169999919</c:v>
                </c:pt>
                <c:pt idx="328">
                  <c:v>-75.826446529999899</c:v>
                </c:pt>
                <c:pt idx="329">
                  <c:v>-75.82402802</c:v>
                </c:pt>
                <c:pt idx="330">
                  <c:v>-75.75539397999998</c:v>
                </c:pt>
                <c:pt idx="331">
                  <c:v>-75.680343629999982</c:v>
                </c:pt>
                <c:pt idx="332">
                  <c:v>-75.606727599999914</c:v>
                </c:pt>
                <c:pt idx="333">
                  <c:v>-75.549804690000101</c:v>
                </c:pt>
                <c:pt idx="334">
                  <c:v>-75.500122070000003</c:v>
                </c:pt>
                <c:pt idx="335">
                  <c:v>-75.456481929999981</c:v>
                </c:pt>
                <c:pt idx="336">
                  <c:v>-75.418655400000105</c:v>
                </c:pt>
                <c:pt idx="337">
                  <c:v>-75.38613128999998</c:v>
                </c:pt>
                <c:pt idx="338">
                  <c:v>-75.358451839999859</c:v>
                </c:pt>
                <c:pt idx="339">
                  <c:v>-75.335144040000003</c:v>
                </c:pt>
                <c:pt idx="340">
                  <c:v>-75.315841669999998</c:v>
                </c:pt>
                <c:pt idx="341">
                  <c:v>-75.300277709999989</c:v>
                </c:pt>
                <c:pt idx="342">
                  <c:v>-75.287864690000106</c:v>
                </c:pt>
                <c:pt idx="343">
                  <c:v>-75.277671809999958</c:v>
                </c:pt>
                <c:pt idx="344">
                  <c:v>-75.268913270000027</c:v>
                </c:pt>
                <c:pt idx="345">
                  <c:v>-75.260902400000006</c:v>
                </c:pt>
                <c:pt idx="346">
                  <c:v>-75.253036499999979</c:v>
                </c:pt>
                <c:pt idx="347">
                  <c:v>-75.244804380000119</c:v>
                </c:pt>
                <c:pt idx="348">
                  <c:v>-75.235748289999989</c:v>
                </c:pt>
                <c:pt idx="349">
                  <c:v>-75.225502009999914</c:v>
                </c:pt>
                <c:pt idx="350">
                  <c:v>-75.213798519999884</c:v>
                </c:pt>
                <c:pt idx="351">
                  <c:v>-75.200508119999839</c:v>
                </c:pt>
                <c:pt idx="352">
                  <c:v>-75.185661319999838</c:v>
                </c:pt>
                <c:pt idx="353">
                  <c:v>-75.169822690000004</c:v>
                </c:pt>
                <c:pt idx="354">
                  <c:v>-75.15407562</c:v>
                </c:pt>
                <c:pt idx="355">
                  <c:v>-75.139595029999981</c:v>
                </c:pt>
                <c:pt idx="356">
                  <c:v>-75.127639770000002</c:v>
                </c:pt>
                <c:pt idx="357">
                  <c:v>-75.119659420000119</c:v>
                </c:pt>
                <c:pt idx="358">
                  <c:v>-75.11733246</c:v>
                </c:pt>
                <c:pt idx="359">
                  <c:v>-75.122467039999876</c:v>
                </c:pt>
                <c:pt idx="360">
                  <c:v>-75.13628387</c:v>
                </c:pt>
                <c:pt idx="361">
                  <c:v>-75.158363339999838</c:v>
                </c:pt>
                <c:pt idx="362">
                  <c:v>-75.18639374</c:v>
                </c:pt>
                <c:pt idx="363">
                  <c:v>-75.216972349999978</c:v>
                </c:pt>
                <c:pt idx="364">
                  <c:v>-75.247245790000122</c:v>
                </c:pt>
                <c:pt idx="365">
                  <c:v>-75.275817869999884</c:v>
                </c:pt>
                <c:pt idx="366">
                  <c:v>-75.302200319999884</c:v>
                </c:pt>
                <c:pt idx="367">
                  <c:v>-75.348648069999982</c:v>
                </c:pt>
                <c:pt idx="368">
                  <c:v>-75.410194399999995</c:v>
                </c:pt>
                <c:pt idx="369">
                  <c:v>-75.468055730000003</c:v>
                </c:pt>
                <c:pt idx="370">
                  <c:v>-75.487113950000136</c:v>
                </c:pt>
                <c:pt idx="371">
                  <c:v>-75.506126399999999</c:v>
                </c:pt>
                <c:pt idx="372">
                  <c:v>-75.525093080000005</c:v>
                </c:pt>
                <c:pt idx="373">
                  <c:v>-75.544013980000202</c:v>
                </c:pt>
                <c:pt idx="374">
                  <c:v>-75.562911990000003</c:v>
                </c:pt>
                <c:pt idx="375">
                  <c:v>-75.548149109999983</c:v>
                </c:pt>
                <c:pt idx="376">
                  <c:v>-75.568054200000006</c:v>
                </c:pt>
                <c:pt idx="377">
                  <c:v>-75.588127139999884</c:v>
                </c:pt>
                <c:pt idx="378">
                  <c:v>-75.57701874</c:v>
                </c:pt>
                <c:pt idx="379">
                  <c:v>-75.599159240000105</c:v>
                </c:pt>
                <c:pt idx="380">
                  <c:v>-75.649932859999865</c:v>
                </c:pt>
                <c:pt idx="381">
                  <c:v>-75.671127319999869</c:v>
                </c:pt>
                <c:pt idx="382">
                  <c:v>-75.66771697999998</c:v>
                </c:pt>
                <c:pt idx="383">
                  <c:v>-75.691162109999979</c:v>
                </c:pt>
                <c:pt idx="384">
                  <c:v>-75.714797970000006</c:v>
                </c:pt>
                <c:pt idx="385">
                  <c:v>-75.718475339999898</c:v>
                </c:pt>
                <c:pt idx="386">
                  <c:v>-75.743949889999996</c:v>
                </c:pt>
                <c:pt idx="387">
                  <c:v>-75.769317630000003</c:v>
                </c:pt>
                <c:pt idx="388">
                  <c:v>-75.778793329999914</c:v>
                </c:pt>
                <c:pt idx="389">
                  <c:v>-75.790222170000007</c:v>
                </c:pt>
                <c:pt idx="390">
                  <c:v>-75.817169190000101</c:v>
                </c:pt>
                <c:pt idx="391">
                  <c:v>-75.843376159999849</c:v>
                </c:pt>
                <c:pt idx="392">
                  <c:v>-75.868721009999959</c:v>
                </c:pt>
                <c:pt idx="393">
                  <c:v>-75.893081670000001</c:v>
                </c:pt>
                <c:pt idx="394">
                  <c:v>-75.916336060000006</c:v>
                </c:pt>
                <c:pt idx="395">
                  <c:v>-75.938400270000002</c:v>
                </c:pt>
                <c:pt idx="396">
                  <c:v>-75.949317930000007</c:v>
                </c:pt>
                <c:pt idx="397">
                  <c:v>-75.969528199999999</c:v>
                </c:pt>
                <c:pt idx="398">
                  <c:v>-75.979003910000003</c:v>
                </c:pt>
                <c:pt idx="399">
                  <c:v>-75.968185419999998</c:v>
                </c:pt>
                <c:pt idx="400">
                  <c:v>-75.976104739999982</c:v>
                </c:pt>
                <c:pt idx="401">
                  <c:v>-75.983116150000001</c:v>
                </c:pt>
                <c:pt idx="402">
                  <c:v>-75.98934174</c:v>
                </c:pt>
                <c:pt idx="403">
                  <c:v>-76.012481690000001</c:v>
                </c:pt>
                <c:pt idx="404">
                  <c:v>-76.016990660000104</c:v>
                </c:pt>
                <c:pt idx="405">
                  <c:v>-76.021057129999988</c:v>
                </c:pt>
                <c:pt idx="406">
                  <c:v>-76.024803160000005</c:v>
                </c:pt>
                <c:pt idx="407">
                  <c:v>-76.028343199999838</c:v>
                </c:pt>
                <c:pt idx="408">
                  <c:v>-76.031776429999979</c:v>
                </c:pt>
                <c:pt idx="409">
                  <c:v>-76.021804809999978</c:v>
                </c:pt>
                <c:pt idx="410">
                  <c:v>-76.008529659999994</c:v>
                </c:pt>
                <c:pt idx="411">
                  <c:v>-75.995422360000006</c:v>
                </c:pt>
                <c:pt idx="412">
                  <c:v>-75.989601140000005</c:v>
                </c:pt>
                <c:pt idx="413">
                  <c:v>-75.977905269999994</c:v>
                </c:pt>
                <c:pt idx="414">
                  <c:v>-75.966438289999999</c:v>
                </c:pt>
                <c:pt idx="415">
                  <c:v>-75.965461730000001</c:v>
                </c:pt>
                <c:pt idx="416">
                  <c:v>-75.955436709999958</c:v>
                </c:pt>
                <c:pt idx="417">
                  <c:v>-75.94555664000012</c:v>
                </c:pt>
                <c:pt idx="418">
                  <c:v>-75.948745729999999</c:v>
                </c:pt>
                <c:pt idx="419">
                  <c:v>-75.939834590000004</c:v>
                </c:pt>
                <c:pt idx="420">
                  <c:v>-75.930801389999999</c:v>
                </c:pt>
                <c:pt idx="421">
                  <c:v>-75.921585080000085</c:v>
                </c:pt>
                <c:pt idx="422">
                  <c:v>-75.89582824999998</c:v>
                </c:pt>
                <c:pt idx="423">
                  <c:v>-75.885246280000004</c:v>
                </c:pt>
                <c:pt idx="424">
                  <c:v>-75.874282839999864</c:v>
                </c:pt>
                <c:pt idx="425">
                  <c:v>-75.862899780000006</c:v>
                </c:pt>
                <c:pt idx="426">
                  <c:v>-75.851089479999999</c:v>
                </c:pt>
                <c:pt idx="427">
                  <c:v>-75.838844299999948</c:v>
                </c:pt>
                <c:pt idx="428">
                  <c:v>-75.826164250000005</c:v>
                </c:pt>
                <c:pt idx="429">
                  <c:v>-75.813079829999978</c:v>
                </c:pt>
                <c:pt idx="430">
                  <c:v>-75.82141876</c:v>
                </c:pt>
                <c:pt idx="431">
                  <c:v>-75.808105470000001</c:v>
                </c:pt>
                <c:pt idx="432">
                  <c:v>-75.794418329999999</c:v>
                </c:pt>
                <c:pt idx="433">
                  <c:v>-75.780372619999838</c:v>
                </c:pt>
                <c:pt idx="434">
                  <c:v>-75.741996770000085</c:v>
                </c:pt>
                <c:pt idx="435">
                  <c:v>-75.726837159999874</c:v>
                </c:pt>
                <c:pt idx="436">
                  <c:v>-75.711441039999983</c:v>
                </c:pt>
                <c:pt idx="437">
                  <c:v>-75.695861819999848</c:v>
                </c:pt>
                <c:pt idx="438">
                  <c:v>-75.706192020000003</c:v>
                </c:pt>
                <c:pt idx="439">
                  <c:v>-75.731369020000116</c:v>
                </c:pt>
                <c:pt idx="440">
                  <c:v>-75.755729680000101</c:v>
                </c:pt>
                <c:pt idx="441">
                  <c:v>-75.741500849999994</c:v>
                </c:pt>
                <c:pt idx="442">
                  <c:v>-75.727256769999997</c:v>
                </c:pt>
                <c:pt idx="443">
                  <c:v>-75.738349909999982</c:v>
                </c:pt>
                <c:pt idx="444">
                  <c:v>-75.749877929999982</c:v>
                </c:pt>
                <c:pt idx="445">
                  <c:v>-75.774330139999876</c:v>
                </c:pt>
                <c:pt idx="446">
                  <c:v>-75.810112000000004</c:v>
                </c:pt>
                <c:pt idx="447">
                  <c:v>-75.822090149999838</c:v>
                </c:pt>
                <c:pt idx="448">
                  <c:v>-75.834014890000006</c:v>
                </c:pt>
                <c:pt idx="449">
                  <c:v>-75.86664580999998</c:v>
                </c:pt>
                <c:pt idx="450">
                  <c:v>-75.897209169999996</c:v>
                </c:pt>
                <c:pt idx="451">
                  <c:v>-75.916038509999979</c:v>
                </c:pt>
                <c:pt idx="452">
                  <c:v>-75.906242370000001</c:v>
                </c:pt>
                <c:pt idx="453">
                  <c:v>-75.896255490000101</c:v>
                </c:pt>
                <c:pt idx="454">
                  <c:v>-75.886108399999898</c:v>
                </c:pt>
                <c:pt idx="455">
                  <c:v>-75.875831599999827</c:v>
                </c:pt>
                <c:pt idx="456">
                  <c:v>-75.886604309999981</c:v>
                </c:pt>
                <c:pt idx="457">
                  <c:v>-75.876686099999958</c:v>
                </c:pt>
                <c:pt idx="458">
                  <c:v>-75.866691590000002</c:v>
                </c:pt>
                <c:pt idx="459">
                  <c:v>-75.856658940000003</c:v>
                </c:pt>
                <c:pt idx="460">
                  <c:v>-75.846603390000027</c:v>
                </c:pt>
                <c:pt idx="461">
                  <c:v>-75.859481809999863</c:v>
                </c:pt>
                <c:pt idx="462">
                  <c:v>-75.872589109999865</c:v>
                </c:pt>
                <c:pt idx="463">
                  <c:v>-75.863357539999853</c:v>
                </c:pt>
                <c:pt idx="464">
                  <c:v>-75.854125980000106</c:v>
                </c:pt>
                <c:pt idx="465">
                  <c:v>-75.868125919999983</c:v>
                </c:pt>
                <c:pt idx="466">
                  <c:v>-75.890762329999959</c:v>
                </c:pt>
                <c:pt idx="467">
                  <c:v>-75.921051030000001</c:v>
                </c:pt>
                <c:pt idx="468">
                  <c:v>-75.9291992200001</c:v>
                </c:pt>
                <c:pt idx="469">
                  <c:v>-75.937263490000191</c:v>
                </c:pt>
                <c:pt idx="470">
                  <c:v>-75.957649230000101</c:v>
                </c:pt>
                <c:pt idx="471">
                  <c:v>-75.970222469999996</c:v>
                </c:pt>
                <c:pt idx="472">
                  <c:v>-75.962844849999982</c:v>
                </c:pt>
                <c:pt idx="473">
                  <c:v>-75.955368039999868</c:v>
                </c:pt>
                <c:pt idx="474">
                  <c:v>-75.947784420000119</c:v>
                </c:pt>
                <c:pt idx="475">
                  <c:v>-75.918487549999981</c:v>
                </c:pt>
                <c:pt idx="476">
                  <c:v>-75.88801574999998</c:v>
                </c:pt>
                <c:pt idx="477">
                  <c:v>-75.879707339999783</c:v>
                </c:pt>
                <c:pt idx="478">
                  <c:v>-75.894317630000003</c:v>
                </c:pt>
                <c:pt idx="479">
                  <c:v>-75.916725159999999</c:v>
                </c:pt>
                <c:pt idx="480">
                  <c:v>-75.94624329000014</c:v>
                </c:pt>
                <c:pt idx="481">
                  <c:v>-75.967361450000027</c:v>
                </c:pt>
                <c:pt idx="482">
                  <c:v>-75.980766299999999</c:v>
                </c:pt>
                <c:pt idx="483">
                  <c:v>-76.001060490000086</c:v>
                </c:pt>
                <c:pt idx="484">
                  <c:v>-76.027549739999998</c:v>
                </c:pt>
                <c:pt idx="485">
                  <c:v>-76.034049990000085</c:v>
                </c:pt>
                <c:pt idx="486">
                  <c:v>-76.040328979999998</c:v>
                </c:pt>
                <c:pt idx="487">
                  <c:v>-76.058746339999828</c:v>
                </c:pt>
                <c:pt idx="488">
                  <c:v>-76.076614379999981</c:v>
                </c:pt>
                <c:pt idx="489">
                  <c:v>-76.093917849999983</c:v>
                </c:pt>
                <c:pt idx="490">
                  <c:v>-76.105621339999914</c:v>
                </c:pt>
                <c:pt idx="491">
                  <c:v>-76.122108459999865</c:v>
                </c:pt>
                <c:pt idx="492">
                  <c:v>-76.142433169999919</c:v>
                </c:pt>
                <c:pt idx="493">
                  <c:v>-76.146423339999998</c:v>
                </c:pt>
                <c:pt idx="494">
                  <c:v>-76.135124210000001</c:v>
                </c:pt>
                <c:pt idx="495">
                  <c:v>-76.138679499999981</c:v>
                </c:pt>
                <c:pt idx="496">
                  <c:v>-76.153213500000007</c:v>
                </c:pt>
                <c:pt idx="497">
                  <c:v>-76.167228699999995</c:v>
                </c:pt>
                <c:pt idx="498">
                  <c:v>-76.180770869999847</c:v>
                </c:pt>
                <c:pt idx="499">
                  <c:v>-76.191528320000003</c:v>
                </c:pt>
                <c:pt idx="500">
                  <c:v>-76.201957699999994</c:v>
                </c:pt>
                <c:pt idx="501">
                  <c:v>-76.214584349999996</c:v>
                </c:pt>
                <c:pt idx="502">
                  <c:v>-76.22675323</c:v>
                </c:pt>
                <c:pt idx="503">
                  <c:v>-76.236259460000142</c:v>
                </c:pt>
                <c:pt idx="504">
                  <c:v>-76.245300290000003</c:v>
                </c:pt>
                <c:pt idx="505">
                  <c:v>-76.256515500000006</c:v>
                </c:pt>
                <c:pt idx="506">
                  <c:v>-76.269454960000104</c:v>
                </c:pt>
                <c:pt idx="507">
                  <c:v>-76.279747009999838</c:v>
                </c:pt>
                <c:pt idx="508">
                  <c:v>-76.287788389999989</c:v>
                </c:pt>
                <c:pt idx="509">
                  <c:v>-76.29533386</c:v>
                </c:pt>
                <c:pt idx="510">
                  <c:v>-76.302360529999959</c:v>
                </c:pt>
                <c:pt idx="511">
                  <c:v>-76.311531070000001</c:v>
                </c:pt>
                <c:pt idx="512">
                  <c:v>-76.32035064999998</c:v>
                </c:pt>
                <c:pt idx="513">
                  <c:v>-76.326309199999884</c:v>
                </c:pt>
                <c:pt idx="514">
                  <c:v>-76.331703189999999</c:v>
                </c:pt>
                <c:pt idx="515">
                  <c:v>-76.328536989999989</c:v>
                </c:pt>
                <c:pt idx="516">
                  <c:v>-76.316574099999983</c:v>
                </c:pt>
                <c:pt idx="517">
                  <c:v>-76.303657529999981</c:v>
                </c:pt>
                <c:pt idx="518">
                  <c:v>-76.289672849999988</c:v>
                </c:pt>
                <c:pt idx="519">
                  <c:v>-76.284584050000007</c:v>
                </c:pt>
                <c:pt idx="520">
                  <c:v>-76.288841249999948</c:v>
                </c:pt>
                <c:pt idx="521">
                  <c:v>-76.292579649999993</c:v>
                </c:pt>
                <c:pt idx="522">
                  <c:v>-76.295791629999982</c:v>
                </c:pt>
                <c:pt idx="523">
                  <c:v>-76.289474490000003</c:v>
                </c:pt>
                <c:pt idx="524">
                  <c:v>-76.282714839999883</c:v>
                </c:pt>
                <c:pt idx="525">
                  <c:v>-76.284973140000005</c:v>
                </c:pt>
                <c:pt idx="526">
                  <c:v>-76.286796569999979</c:v>
                </c:pt>
                <c:pt idx="527">
                  <c:v>-76.279182429999949</c:v>
                </c:pt>
                <c:pt idx="528">
                  <c:v>-76.269706729999982</c:v>
                </c:pt>
                <c:pt idx="529">
                  <c:v>-76.259750369999978</c:v>
                </c:pt>
                <c:pt idx="530">
                  <c:v>-76.240539549999994</c:v>
                </c:pt>
                <c:pt idx="531">
                  <c:v>-76.229438779999839</c:v>
                </c:pt>
                <c:pt idx="532">
                  <c:v>-76.217910770000088</c:v>
                </c:pt>
                <c:pt idx="533">
                  <c:v>-76.196205140000004</c:v>
                </c:pt>
                <c:pt idx="534">
                  <c:v>-76.186111449999999</c:v>
                </c:pt>
                <c:pt idx="535">
                  <c:v>-76.175704959999848</c:v>
                </c:pt>
                <c:pt idx="536">
                  <c:v>-76.162963869999999</c:v>
                </c:pt>
                <c:pt idx="537">
                  <c:v>-76.160507199999898</c:v>
                </c:pt>
                <c:pt idx="538">
                  <c:v>-76.147171020000002</c:v>
                </c:pt>
                <c:pt idx="539">
                  <c:v>-76.13348388999998</c:v>
                </c:pt>
                <c:pt idx="540">
                  <c:v>-76.11944579999998</c:v>
                </c:pt>
                <c:pt idx="541">
                  <c:v>-76.094253539999997</c:v>
                </c:pt>
                <c:pt idx="542">
                  <c:v>-76.083229059999994</c:v>
                </c:pt>
                <c:pt idx="543">
                  <c:v>-76.086433409999998</c:v>
                </c:pt>
                <c:pt idx="544">
                  <c:v>-76.100555420000006</c:v>
                </c:pt>
                <c:pt idx="545">
                  <c:v>-76.114379880000001</c:v>
                </c:pt>
                <c:pt idx="546">
                  <c:v>-76.127906799999948</c:v>
                </c:pt>
                <c:pt idx="547">
                  <c:v>-76.141128539999983</c:v>
                </c:pt>
                <c:pt idx="548">
                  <c:v>-76.142837519999858</c:v>
                </c:pt>
                <c:pt idx="549">
                  <c:v>-76.155502319999783</c:v>
                </c:pt>
                <c:pt idx="550">
                  <c:v>-76.167846679999982</c:v>
                </c:pt>
                <c:pt idx="551">
                  <c:v>-76.179840089999914</c:v>
                </c:pt>
                <c:pt idx="552">
                  <c:v>-76.202323910000004</c:v>
                </c:pt>
                <c:pt idx="553">
                  <c:v>-76.213470459999982</c:v>
                </c:pt>
                <c:pt idx="554">
                  <c:v>-76.21359253</c:v>
                </c:pt>
                <c:pt idx="555">
                  <c:v>-76.224037169999988</c:v>
                </c:pt>
                <c:pt idx="556">
                  <c:v>-76.234046939999999</c:v>
                </c:pt>
                <c:pt idx="557">
                  <c:v>-76.243598939999998</c:v>
                </c:pt>
                <c:pt idx="558">
                  <c:v>-76.262611390000004</c:v>
                </c:pt>
                <c:pt idx="559">
                  <c:v>-76.272071839999782</c:v>
                </c:pt>
                <c:pt idx="560">
                  <c:v>-76.281074520000004</c:v>
                </c:pt>
                <c:pt idx="561">
                  <c:v>-76.289054870000001</c:v>
                </c:pt>
                <c:pt idx="562">
                  <c:v>-76.296554570000026</c:v>
                </c:pt>
                <c:pt idx="563">
                  <c:v>-76.311630249999993</c:v>
                </c:pt>
                <c:pt idx="564">
                  <c:v>-76.319259640000141</c:v>
                </c:pt>
                <c:pt idx="565">
                  <c:v>-76.31987762</c:v>
                </c:pt>
                <c:pt idx="566">
                  <c:v>-76.326835629999948</c:v>
                </c:pt>
                <c:pt idx="567">
                  <c:v>-76.333412169999988</c:v>
                </c:pt>
                <c:pt idx="568">
                  <c:v>-76.339614870000005</c:v>
                </c:pt>
                <c:pt idx="569">
                  <c:v>-76.345901490000003</c:v>
                </c:pt>
                <c:pt idx="570">
                  <c:v>-76.345809939999981</c:v>
                </c:pt>
                <c:pt idx="571">
                  <c:v>-76.345169069999997</c:v>
                </c:pt>
                <c:pt idx="572">
                  <c:v>-76.343948359999914</c:v>
                </c:pt>
                <c:pt idx="573">
                  <c:v>-76.3421554600001</c:v>
                </c:pt>
                <c:pt idx="574">
                  <c:v>-76.334960940000101</c:v>
                </c:pt>
                <c:pt idx="575">
                  <c:v>-76.327407839999864</c:v>
                </c:pt>
                <c:pt idx="576">
                  <c:v>-76.319480900000002</c:v>
                </c:pt>
                <c:pt idx="577">
                  <c:v>-76.311164860000119</c:v>
                </c:pt>
                <c:pt idx="578">
                  <c:v>-76.307655330000003</c:v>
                </c:pt>
                <c:pt idx="579">
                  <c:v>-76.303459169999982</c:v>
                </c:pt>
                <c:pt idx="580">
                  <c:v>-76.294097899999983</c:v>
                </c:pt>
                <c:pt idx="581">
                  <c:v>-76.284294130000006</c:v>
                </c:pt>
                <c:pt idx="582">
                  <c:v>-76.274024960000105</c:v>
                </c:pt>
                <c:pt idx="583">
                  <c:v>-76.258125309999983</c:v>
                </c:pt>
                <c:pt idx="584">
                  <c:v>-76.252380369999884</c:v>
                </c:pt>
                <c:pt idx="585">
                  <c:v>-76.246047970000006</c:v>
                </c:pt>
                <c:pt idx="586">
                  <c:v>-76.227447509999948</c:v>
                </c:pt>
                <c:pt idx="587">
                  <c:v>-76.215309140000002</c:v>
                </c:pt>
                <c:pt idx="588">
                  <c:v>-76.209922789999993</c:v>
                </c:pt>
                <c:pt idx="589">
                  <c:v>-76.203605650000085</c:v>
                </c:pt>
                <c:pt idx="590">
                  <c:v>-76.196197509999948</c:v>
                </c:pt>
                <c:pt idx="591">
                  <c:v>-76.201545719999999</c:v>
                </c:pt>
                <c:pt idx="592">
                  <c:v>-76.206176760000005</c:v>
                </c:pt>
                <c:pt idx="593">
                  <c:v>-76.210037229999998</c:v>
                </c:pt>
                <c:pt idx="594">
                  <c:v>-76.226730349999869</c:v>
                </c:pt>
                <c:pt idx="595">
                  <c:v>-76.242156980000104</c:v>
                </c:pt>
                <c:pt idx="596">
                  <c:v>-76.254623410000121</c:v>
                </c:pt>
                <c:pt idx="597">
                  <c:v>-76.266487119999837</c:v>
                </c:pt>
                <c:pt idx="598">
                  <c:v>-76.279830929999989</c:v>
                </c:pt>
                <c:pt idx="599">
                  <c:v>-76.290679929999996</c:v>
                </c:pt>
                <c:pt idx="600">
                  <c:v>-76.30101012999998</c:v>
                </c:pt>
                <c:pt idx="601">
                  <c:v>-76.312599180000007</c:v>
                </c:pt>
                <c:pt idx="602">
                  <c:v>-76.322074889999868</c:v>
                </c:pt>
                <c:pt idx="603">
                  <c:v>-76.329162600000004</c:v>
                </c:pt>
                <c:pt idx="604">
                  <c:v>-76.337692259999983</c:v>
                </c:pt>
                <c:pt idx="605">
                  <c:v>-76.345840449999983</c:v>
                </c:pt>
                <c:pt idx="606">
                  <c:v>-76.35363006999998</c:v>
                </c:pt>
                <c:pt idx="607">
                  <c:v>-76.36336516999998</c:v>
                </c:pt>
                <c:pt idx="608">
                  <c:v>-76.372619630000003</c:v>
                </c:pt>
                <c:pt idx="609">
                  <c:v>-76.374328609999978</c:v>
                </c:pt>
                <c:pt idx="610">
                  <c:v>-76.368057249999978</c:v>
                </c:pt>
                <c:pt idx="611">
                  <c:v>-76.360725400000007</c:v>
                </c:pt>
                <c:pt idx="612">
                  <c:v>-76.36091614</c:v>
                </c:pt>
                <c:pt idx="613">
                  <c:v>-76.360679630000007</c:v>
                </c:pt>
                <c:pt idx="614">
                  <c:v>-76.350578309999847</c:v>
                </c:pt>
                <c:pt idx="615">
                  <c:v>-76.338760379999869</c:v>
                </c:pt>
                <c:pt idx="616">
                  <c:v>-76.324859619999998</c:v>
                </c:pt>
                <c:pt idx="617">
                  <c:v>-76.308570859999875</c:v>
                </c:pt>
                <c:pt idx="618">
                  <c:v>-76.295471189999958</c:v>
                </c:pt>
                <c:pt idx="619">
                  <c:v>-76.30044556</c:v>
                </c:pt>
                <c:pt idx="620">
                  <c:v>-76.304626459999994</c:v>
                </c:pt>
                <c:pt idx="621">
                  <c:v>-76.295928959999998</c:v>
                </c:pt>
                <c:pt idx="622">
                  <c:v>-76.286773679999982</c:v>
                </c:pt>
                <c:pt idx="623">
                  <c:v>-76.289573669999996</c:v>
                </c:pt>
                <c:pt idx="624">
                  <c:v>-76.29157257</c:v>
                </c:pt>
                <c:pt idx="625">
                  <c:v>-76.281074520000004</c:v>
                </c:pt>
                <c:pt idx="626">
                  <c:v>-76.269813540000101</c:v>
                </c:pt>
                <c:pt idx="627">
                  <c:v>-76.257690429999997</c:v>
                </c:pt>
                <c:pt idx="628">
                  <c:v>-76.244621280000189</c:v>
                </c:pt>
                <c:pt idx="629">
                  <c:v>-76.23050689999998</c:v>
                </c:pt>
                <c:pt idx="630">
                  <c:v>-76.215240480000105</c:v>
                </c:pt>
                <c:pt idx="631">
                  <c:v>-76.200698849999981</c:v>
                </c:pt>
                <c:pt idx="632">
                  <c:v>-76.186172489999919</c:v>
                </c:pt>
                <c:pt idx="633">
                  <c:v>-76.185920719999913</c:v>
                </c:pt>
                <c:pt idx="634">
                  <c:v>-76.184638980000003</c:v>
                </c:pt>
                <c:pt idx="635">
                  <c:v>-76.1650238</c:v>
                </c:pt>
                <c:pt idx="636">
                  <c:v>-76.161285399999983</c:v>
                </c:pt>
                <c:pt idx="637">
                  <c:v>-76.174530029999914</c:v>
                </c:pt>
                <c:pt idx="638">
                  <c:v>-76.191795349999978</c:v>
                </c:pt>
                <c:pt idx="639">
                  <c:v>-76.211906430000084</c:v>
                </c:pt>
                <c:pt idx="640">
                  <c:v>-76.227226259999995</c:v>
                </c:pt>
                <c:pt idx="641">
                  <c:v>-76.239006040000007</c:v>
                </c:pt>
                <c:pt idx="642">
                  <c:v>-76.235282900000001</c:v>
                </c:pt>
                <c:pt idx="643">
                  <c:v>-76.230621339999999</c:v>
                </c:pt>
                <c:pt idx="644">
                  <c:v>-76.240638730000001</c:v>
                </c:pt>
                <c:pt idx="645">
                  <c:v>-76.234596249999996</c:v>
                </c:pt>
                <c:pt idx="646">
                  <c:v>-76.227638240000005</c:v>
                </c:pt>
                <c:pt idx="647">
                  <c:v>-76.236289979999995</c:v>
                </c:pt>
                <c:pt idx="648">
                  <c:v>-76.244514470000141</c:v>
                </c:pt>
                <c:pt idx="649">
                  <c:v>-76.252387999999868</c:v>
                </c:pt>
                <c:pt idx="650">
                  <c:v>-76.260017399999981</c:v>
                </c:pt>
                <c:pt idx="651">
                  <c:v>-76.267486570000003</c:v>
                </c:pt>
                <c:pt idx="652">
                  <c:v>-76.274902339999883</c:v>
                </c:pt>
                <c:pt idx="653">
                  <c:v>-76.282325740000005</c:v>
                </c:pt>
                <c:pt idx="654">
                  <c:v>-76.289787289999978</c:v>
                </c:pt>
                <c:pt idx="655">
                  <c:v>-76.280563349999994</c:v>
                </c:pt>
                <c:pt idx="656">
                  <c:v>-76.27059174</c:v>
                </c:pt>
                <c:pt idx="657">
                  <c:v>-76.259902949999983</c:v>
                </c:pt>
                <c:pt idx="658">
                  <c:v>-76.248565670000119</c:v>
                </c:pt>
                <c:pt idx="659">
                  <c:v>-76.236656190000005</c:v>
                </c:pt>
                <c:pt idx="660">
                  <c:v>-76.224258419999998</c:v>
                </c:pt>
                <c:pt idx="661">
                  <c:v>-76.211479190000006</c:v>
                </c:pt>
                <c:pt idx="662">
                  <c:v>-76.198463439999998</c:v>
                </c:pt>
                <c:pt idx="663">
                  <c:v>-76.185348509999784</c:v>
                </c:pt>
                <c:pt idx="664">
                  <c:v>-76.152709959999854</c:v>
                </c:pt>
                <c:pt idx="665">
                  <c:v>-76.122001649999959</c:v>
                </c:pt>
                <c:pt idx="666">
                  <c:v>-76.104598999999979</c:v>
                </c:pt>
                <c:pt idx="667">
                  <c:v>-76.098258970000003</c:v>
                </c:pt>
                <c:pt idx="668">
                  <c:v>-76.092002869999988</c:v>
                </c:pt>
                <c:pt idx="669">
                  <c:v>-76.075897219999874</c:v>
                </c:pt>
                <c:pt idx="670">
                  <c:v>-76.052719119999864</c:v>
                </c:pt>
                <c:pt idx="671">
                  <c:v>-76.033081049999979</c:v>
                </c:pt>
                <c:pt idx="672">
                  <c:v>-76.016555790000027</c:v>
                </c:pt>
                <c:pt idx="673">
                  <c:v>-76.002616880000005</c:v>
                </c:pt>
                <c:pt idx="674">
                  <c:v>-75.990638730000001</c:v>
                </c:pt>
                <c:pt idx="675">
                  <c:v>-75.987976070000002</c:v>
                </c:pt>
                <c:pt idx="676">
                  <c:v>-75.985549930000005</c:v>
                </c:pt>
                <c:pt idx="677">
                  <c:v>-75.975433349999989</c:v>
                </c:pt>
                <c:pt idx="678">
                  <c:v>-75.965309140000002</c:v>
                </c:pt>
                <c:pt idx="679">
                  <c:v>-75.954544069999997</c:v>
                </c:pt>
                <c:pt idx="680">
                  <c:v>-75.954544069999997</c:v>
                </c:pt>
                <c:pt idx="681">
                  <c:v>-75.957046509999998</c:v>
                </c:pt>
                <c:pt idx="682">
                  <c:v>-75.965583800000005</c:v>
                </c:pt>
                <c:pt idx="683">
                  <c:v>-75.976478579999863</c:v>
                </c:pt>
                <c:pt idx="684">
                  <c:v>-75.986709590000004</c:v>
                </c:pt>
                <c:pt idx="685">
                  <c:v>-75.996932979999983</c:v>
                </c:pt>
                <c:pt idx="686">
                  <c:v>-76.007797240000002</c:v>
                </c:pt>
                <c:pt idx="687">
                  <c:v>-76.01663207999998</c:v>
                </c:pt>
                <c:pt idx="688">
                  <c:v>-76.01368712999998</c:v>
                </c:pt>
                <c:pt idx="689">
                  <c:v>-76.002761839999849</c:v>
                </c:pt>
                <c:pt idx="690">
                  <c:v>-76.000518799999981</c:v>
                </c:pt>
                <c:pt idx="691">
                  <c:v>-75.99835204999998</c:v>
                </c:pt>
                <c:pt idx="692">
                  <c:v>-75.996177669999994</c:v>
                </c:pt>
                <c:pt idx="693">
                  <c:v>-75.993919370000086</c:v>
                </c:pt>
                <c:pt idx="694">
                  <c:v>-75.991493230000088</c:v>
                </c:pt>
                <c:pt idx="695">
                  <c:v>-75.997581479999994</c:v>
                </c:pt>
                <c:pt idx="696">
                  <c:v>-75.994956970000118</c:v>
                </c:pt>
                <c:pt idx="697">
                  <c:v>-75.994956970000118</c:v>
                </c:pt>
                <c:pt idx="698">
                  <c:v>-75.998443600000101</c:v>
                </c:pt>
                <c:pt idx="699">
                  <c:v>-76.004920960000121</c:v>
                </c:pt>
                <c:pt idx="700">
                  <c:v>-76.0115661600001</c:v>
                </c:pt>
                <c:pt idx="701">
                  <c:v>-76.018371579999837</c:v>
                </c:pt>
                <c:pt idx="702">
                  <c:v>-76.025329589999998</c:v>
                </c:pt>
                <c:pt idx="703">
                  <c:v>-76.032432559999847</c:v>
                </c:pt>
                <c:pt idx="704">
                  <c:v>-76.039672849999988</c:v>
                </c:pt>
                <c:pt idx="705">
                  <c:v>-76.049583440000106</c:v>
                </c:pt>
                <c:pt idx="706">
                  <c:v>-76.059341429999989</c:v>
                </c:pt>
                <c:pt idx="707">
                  <c:v>-76.068923950000027</c:v>
                </c:pt>
                <c:pt idx="708">
                  <c:v>-76.080078129999848</c:v>
                </c:pt>
                <c:pt idx="709">
                  <c:v>-76.091232300000001</c:v>
                </c:pt>
                <c:pt idx="710">
                  <c:v>-76.103088379999875</c:v>
                </c:pt>
                <c:pt idx="711">
                  <c:v>-76.105590819999875</c:v>
                </c:pt>
                <c:pt idx="712">
                  <c:v>-76.108528139999848</c:v>
                </c:pt>
                <c:pt idx="713">
                  <c:v>-76.111991880000005</c:v>
                </c:pt>
                <c:pt idx="714">
                  <c:v>-76.116073610000001</c:v>
                </c:pt>
                <c:pt idx="715">
                  <c:v>-76.120849609999979</c:v>
                </c:pt>
                <c:pt idx="716">
                  <c:v>-76.113159179999982</c:v>
                </c:pt>
                <c:pt idx="717">
                  <c:v>-76.105628969999998</c:v>
                </c:pt>
                <c:pt idx="718">
                  <c:v>-76.093421939999999</c:v>
                </c:pt>
                <c:pt idx="719">
                  <c:v>-76.082008359999875</c:v>
                </c:pt>
                <c:pt idx="720">
                  <c:v>-76.074920649999996</c:v>
                </c:pt>
                <c:pt idx="721">
                  <c:v>-76.068008419999899</c:v>
                </c:pt>
                <c:pt idx="722">
                  <c:v>-76.061271669999996</c:v>
                </c:pt>
                <c:pt idx="723">
                  <c:v>-76.065567020000003</c:v>
                </c:pt>
                <c:pt idx="724">
                  <c:v>-76.070533749999981</c:v>
                </c:pt>
                <c:pt idx="725">
                  <c:v>-76.076232909999959</c:v>
                </c:pt>
                <c:pt idx="726">
                  <c:v>-76.089370729999914</c:v>
                </c:pt>
                <c:pt idx="727">
                  <c:v>-76.096168520000006</c:v>
                </c:pt>
                <c:pt idx="728">
                  <c:v>-76.110443119999914</c:v>
                </c:pt>
                <c:pt idx="729">
                  <c:v>-76.134941099999978</c:v>
                </c:pt>
                <c:pt idx="730">
                  <c:v>-76.152366639999869</c:v>
                </c:pt>
                <c:pt idx="731">
                  <c:v>-76.170936579999875</c:v>
                </c:pt>
                <c:pt idx="732">
                  <c:v>-76.203109740000102</c:v>
                </c:pt>
                <c:pt idx="733">
                  <c:v>-76.22405243</c:v>
                </c:pt>
                <c:pt idx="734">
                  <c:v>-76.245521550000007</c:v>
                </c:pt>
                <c:pt idx="735">
                  <c:v>-76.280715939999979</c:v>
                </c:pt>
                <c:pt idx="736">
                  <c:v>-76.302536009999884</c:v>
                </c:pt>
                <c:pt idx="737">
                  <c:v>-76.311424259999995</c:v>
                </c:pt>
                <c:pt idx="738">
                  <c:v>-76.298202509999982</c:v>
                </c:pt>
                <c:pt idx="739">
                  <c:v>-76.284736629999998</c:v>
                </c:pt>
                <c:pt idx="740">
                  <c:v>-76.293716430000003</c:v>
                </c:pt>
                <c:pt idx="741">
                  <c:v>-76.302871699999884</c:v>
                </c:pt>
                <c:pt idx="742">
                  <c:v>-76.325859069999979</c:v>
                </c:pt>
                <c:pt idx="743">
                  <c:v>-76.362007139999875</c:v>
                </c:pt>
                <c:pt idx="744">
                  <c:v>-76.396560670000085</c:v>
                </c:pt>
                <c:pt idx="745">
                  <c:v>-76.407844539999999</c:v>
                </c:pt>
                <c:pt idx="746">
                  <c:v>-76.418334959999981</c:v>
                </c:pt>
                <c:pt idx="747">
                  <c:v>-76.447250370000106</c:v>
                </c:pt>
                <c:pt idx="748">
                  <c:v>-76.455207819999899</c:v>
                </c:pt>
                <c:pt idx="749">
                  <c:v>-76.444732669999993</c:v>
                </c:pt>
                <c:pt idx="750">
                  <c:v>-76.434486390000004</c:v>
                </c:pt>
                <c:pt idx="751">
                  <c:v>-76.424484250000006</c:v>
                </c:pt>
                <c:pt idx="752">
                  <c:v>-76.431556700000101</c:v>
                </c:pt>
                <c:pt idx="753">
                  <c:v>-76.437812809999983</c:v>
                </c:pt>
                <c:pt idx="754">
                  <c:v>-76.42810059</c:v>
                </c:pt>
                <c:pt idx="755">
                  <c:v>-76.418647770000007</c:v>
                </c:pt>
                <c:pt idx="756">
                  <c:v>-76.424179080000101</c:v>
                </c:pt>
                <c:pt idx="757">
                  <c:v>-76.428962709999979</c:v>
                </c:pt>
                <c:pt idx="758">
                  <c:v>-76.419807430000006</c:v>
                </c:pt>
                <c:pt idx="759">
                  <c:v>-76.410865779999995</c:v>
                </c:pt>
                <c:pt idx="760">
                  <c:v>-76.402114870000005</c:v>
                </c:pt>
                <c:pt idx="761">
                  <c:v>-76.393547060000003</c:v>
                </c:pt>
                <c:pt idx="762">
                  <c:v>-76.39770507999998</c:v>
                </c:pt>
                <c:pt idx="763">
                  <c:v>-76.412590030000004</c:v>
                </c:pt>
                <c:pt idx="764">
                  <c:v>-76.423522950000006</c:v>
                </c:pt>
                <c:pt idx="765">
                  <c:v>-76.432350159999913</c:v>
                </c:pt>
                <c:pt idx="766">
                  <c:v>-76.443008419999998</c:v>
                </c:pt>
                <c:pt idx="767">
                  <c:v>-76.454002380000006</c:v>
                </c:pt>
                <c:pt idx="768">
                  <c:v>-76.463409420000119</c:v>
                </c:pt>
                <c:pt idx="769">
                  <c:v>-76.472236629999998</c:v>
                </c:pt>
                <c:pt idx="770">
                  <c:v>-76.481704710000002</c:v>
                </c:pt>
                <c:pt idx="771">
                  <c:v>-76.490440370000002</c:v>
                </c:pt>
                <c:pt idx="772">
                  <c:v>-76.497398380000007</c:v>
                </c:pt>
                <c:pt idx="773">
                  <c:v>-76.495597840000002</c:v>
                </c:pt>
                <c:pt idx="774">
                  <c:v>-76.493583680000171</c:v>
                </c:pt>
                <c:pt idx="775">
                  <c:v>-76.498504639999993</c:v>
                </c:pt>
                <c:pt idx="776">
                  <c:v>-76.50549316</c:v>
                </c:pt>
                <c:pt idx="777">
                  <c:v>-76.512359619999998</c:v>
                </c:pt>
                <c:pt idx="778">
                  <c:v>-76.519104000000027</c:v>
                </c:pt>
                <c:pt idx="779">
                  <c:v>-76.525741579999874</c:v>
                </c:pt>
                <c:pt idx="780">
                  <c:v>-76.53225707999998</c:v>
                </c:pt>
                <c:pt idx="781">
                  <c:v>-76.542701719999869</c:v>
                </c:pt>
                <c:pt idx="782">
                  <c:v>-76.549262999999996</c:v>
                </c:pt>
                <c:pt idx="783">
                  <c:v>-76.551200870000002</c:v>
                </c:pt>
                <c:pt idx="784">
                  <c:v>-76.546585080000085</c:v>
                </c:pt>
                <c:pt idx="785">
                  <c:v>-76.536148069999982</c:v>
                </c:pt>
                <c:pt idx="786">
                  <c:v>-76.531578060000001</c:v>
                </c:pt>
                <c:pt idx="787">
                  <c:v>-76.532157900000001</c:v>
                </c:pt>
                <c:pt idx="788">
                  <c:v>-76.532058719999839</c:v>
                </c:pt>
                <c:pt idx="789">
                  <c:v>-76.526763919999979</c:v>
                </c:pt>
                <c:pt idx="790">
                  <c:v>-76.521392819999875</c:v>
                </c:pt>
                <c:pt idx="791">
                  <c:v>-76.515953060000101</c:v>
                </c:pt>
                <c:pt idx="792">
                  <c:v>-76.510444640000088</c:v>
                </c:pt>
                <c:pt idx="793">
                  <c:v>-76.508705139999876</c:v>
                </c:pt>
                <c:pt idx="794">
                  <c:v>-76.512443540000007</c:v>
                </c:pt>
                <c:pt idx="795">
                  <c:v>-76.516090390000002</c:v>
                </c:pt>
                <c:pt idx="796">
                  <c:v>-76.513336179999868</c:v>
                </c:pt>
                <c:pt idx="797">
                  <c:v>-76.510063169999995</c:v>
                </c:pt>
                <c:pt idx="798">
                  <c:v>-76.506248470000003</c:v>
                </c:pt>
                <c:pt idx="799">
                  <c:v>-76.501876829999958</c:v>
                </c:pt>
                <c:pt idx="800">
                  <c:v>-76.496948239999981</c:v>
                </c:pt>
                <c:pt idx="801">
                  <c:v>-76.489601140000005</c:v>
                </c:pt>
                <c:pt idx="802">
                  <c:v>-76.480392460000004</c:v>
                </c:pt>
                <c:pt idx="803">
                  <c:v>-76.473106380000004</c:v>
                </c:pt>
                <c:pt idx="804">
                  <c:v>-76.465751650000001</c:v>
                </c:pt>
                <c:pt idx="805">
                  <c:v>-76.458320619999981</c:v>
                </c:pt>
                <c:pt idx="806">
                  <c:v>-76.450813290000085</c:v>
                </c:pt>
                <c:pt idx="807">
                  <c:v>-76.442169190000101</c:v>
                </c:pt>
                <c:pt idx="808">
                  <c:v>-76.434677120000003</c:v>
                </c:pt>
                <c:pt idx="809">
                  <c:v>-76.427093510000006</c:v>
                </c:pt>
                <c:pt idx="810">
                  <c:v>-76.41869354000012</c:v>
                </c:pt>
                <c:pt idx="811">
                  <c:v>-76.411087039999998</c:v>
                </c:pt>
                <c:pt idx="812">
                  <c:v>-76.403396610000001</c:v>
                </c:pt>
                <c:pt idx="813">
                  <c:v>-76.395606990000005</c:v>
                </c:pt>
                <c:pt idx="814">
                  <c:v>-76.387924190000007</c:v>
                </c:pt>
                <c:pt idx="815">
                  <c:v>-76.38801574999998</c:v>
                </c:pt>
                <c:pt idx="816">
                  <c:v>-76.396255490000101</c:v>
                </c:pt>
                <c:pt idx="817">
                  <c:v>-76.396263120000086</c:v>
                </c:pt>
                <c:pt idx="818">
                  <c:v>-76.396186829999948</c:v>
                </c:pt>
                <c:pt idx="819">
                  <c:v>-76.404548649999995</c:v>
                </c:pt>
                <c:pt idx="820">
                  <c:v>-76.41300201</c:v>
                </c:pt>
                <c:pt idx="821">
                  <c:v>-76.421577450000001</c:v>
                </c:pt>
                <c:pt idx="822">
                  <c:v>-76.430282590000004</c:v>
                </c:pt>
                <c:pt idx="823">
                  <c:v>-76.439132689999994</c:v>
                </c:pt>
                <c:pt idx="824">
                  <c:v>-76.4481506300001</c:v>
                </c:pt>
                <c:pt idx="825">
                  <c:v>-76.457344059999983</c:v>
                </c:pt>
                <c:pt idx="826">
                  <c:v>-76.466369630000116</c:v>
                </c:pt>
                <c:pt idx="827">
                  <c:v>-76.47483063</c:v>
                </c:pt>
                <c:pt idx="828">
                  <c:v>-76.483695979999993</c:v>
                </c:pt>
                <c:pt idx="829">
                  <c:v>-76.492546079999983</c:v>
                </c:pt>
                <c:pt idx="830">
                  <c:v>-76.501380920000003</c:v>
                </c:pt>
                <c:pt idx="831">
                  <c:v>-76.510200499999996</c:v>
                </c:pt>
                <c:pt idx="832">
                  <c:v>-76.519004820000006</c:v>
                </c:pt>
                <c:pt idx="833">
                  <c:v>-76.529304499999981</c:v>
                </c:pt>
                <c:pt idx="834">
                  <c:v>-76.539802549999948</c:v>
                </c:pt>
                <c:pt idx="835">
                  <c:v>-76.548881529999989</c:v>
                </c:pt>
                <c:pt idx="836">
                  <c:v>-76.557929990000119</c:v>
                </c:pt>
                <c:pt idx="837">
                  <c:v>-76.568908690000001</c:v>
                </c:pt>
                <c:pt idx="838">
                  <c:v>-76.578079219999864</c:v>
                </c:pt>
                <c:pt idx="839">
                  <c:v>-76.587219239999996</c:v>
                </c:pt>
                <c:pt idx="840">
                  <c:v>-76.598663329999994</c:v>
                </c:pt>
                <c:pt idx="841">
                  <c:v>-76.600830079999838</c:v>
                </c:pt>
                <c:pt idx="842">
                  <c:v>-76.593215939999993</c:v>
                </c:pt>
                <c:pt idx="843">
                  <c:v>-76.583587649999998</c:v>
                </c:pt>
                <c:pt idx="844">
                  <c:v>-76.572402949999884</c:v>
                </c:pt>
                <c:pt idx="845">
                  <c:v>-76.561363220000118</c:v>
                </c:pt>
                <c:pt idx="846">
                  <c:v>-76.551986690000007</c:v>
                </c:pt>
                <c:pt idx="847">
                  <c:v>-76.542594910000005</c:v>
                </c:pt>
                <c:pt idx="848">
                  <c:v>-76.532005309999988</c:v>
                </c:pt>
                <c:pt idx="849">
                  <c:v>-76.522735599999848</c:v>
                </c:pt>
                <c:pt idx="850">
                  <c:v>-76.513458249999999</c:v>
                </c:pt>
                <c:pt idx="851">
                  <c:v>-76.503326419999979</c:v>
                </c:pt>
                <c:pt idx="852">
                  <c:v>-76.494186400000117</c:v>
                </c:pt>
                <c:pt idx="853">
                  <c:v>-76.485031129999854</c:v>
                </c:pt>
                <c:pt idx="854">
                  <c:v>-76.475883479999979</c:v>
                </c:pt>
                <c:pt idx="855">
                  <c:v>-76.467041019999982</c:v>
                </c:pt>
                <c:pt idx="856">
                  <c:v>-76.457763670000105</c:v>
                </c:pt>
                <c:pt idx="857">
                  <c:v>-76.448417660000118</c:v>
                </c:pt>
                <c:pt idx="858">
                  <c:v>-76.439262389999996</c:v>
                </c:pt>
                <c:pt idx="859">
                  <c:v>-76.430282590000004</c:v>
                </c:pt>
                <c:pt idx="860">
                  <c:v>-76.421455379999998</c:v>
                </c:pt>
                <c:pt idx="861">
                  <c:v>-76.412780760000004</c:v>
                </c:pt>
                <c:pt idx="862">
                  <c:v>-76.404228210000085</c:v>
                </c:pt>
                <c:pt idx="863">
                  <c:v>-76.395790099999914</c:v>
                </c:pt>
                <c:pt idx="864">
                  <c:v>-76.387100219999979</c:v>
                </c:pt>
                <c:pt idx="865">
                  <c:v>-76.386695860000003</c:v>
                </c:pt>
                <c:pt idx="866">
                  <c:v>-76.395118709999949</c:v>
                </c:pt>
                <c:pt idx="867">
                  <c:v>-76.394706729999982</c:v>
                </c:pt>
                <c:pt idx="868">
                  <c:v>-76.394256590000026</c:v>
                </c:pt>
                <c:pt idx="869">
                  <c:v>-76.393768309999913</c:v>
                </c:pt>
                <c:pt idx="870">
                  <c:v>-76.384040829999989</c:v>
                </c:pt>
                <c:pt idx="871">
                  <c:v>-76.374214170000002</c:v>
                </c:pt>
                <c:pt idx="872">
                  <c:v>-76.364952090000003</c:v>
                </c:pt>
                <c:pt idx="873">
                  <c:v>-76.355705259999837</c:v>
                </c:pt>
                <c:pt idx="874">
                  <c:v>-76.346481319999839</c:v>
                </c:pt>
                <c:pt idx="875">
                  <c:v>-76.337287900000007</c:v>
                </c:pt>
                <c:pt idx="876">
                  <c:v>-76.327529909999996</c:v>
                </c:pt>
                <c:pt idx="877">
                  <c:v>-76.327033999999998</c:v>
                </c:pt>
                <c:pt idx="878">
                  <c:v>-76.326660160000003</c:v>
                </c:pt>
                <c:pt idx="879">
                  <c:v>-76.326400759999899</c:v>
                </c:pt>
                <c:pt idx="880">
                  <c:v>-76.326278689999981</c:v>
                </c:pt>
                <c:pt idx="881">
                  <c:v>-76.326301569999899</c:v>
                </c:pt>
                <c:pt idx="882">
                  <c:v>-76.326484679999979</c:v>
                </c:pt>
                <c:pt idx="883">
                  <c:v>-76.318031309999839</c:v>
                </c:pt>
                <c:pt idx="884">
                  <c:v>-76.318595889999983</c:v>
                </c:pt>
                <c:pt idx="885">
                  <c:v>-76.328010559999854</c:v>
                </c:pt>
                <c:pt idx="886">
                  <c:v>-76.336776729999869</c:v>
                </c:pt>
                <c:pt idx="887">
                  <c:v>-76.345642089999998</c:v>
                </c:pt>
                <c:pt idx="888">
                  <c:v>-76.355300899999875</c:v>
                </c:pt>
                <c:pt idx="889">
                  <c:v>-76.364303590000006</c:v>
                </c:pt>
                <c:pt idx="890">
                  <c:v>-76.373405460000001</c:v>
                </c:pt>
                <c:pt idx="891">
                  <c:v>-76.382606509999988</c:v>
                </c:pt>
                <c:pt idx="892">
                  <c:v>-76.391906739999982</c:v>
                </c:pt>
                <c:pt idx="893">
                  <c:v>-76.401306149999982</c:v>
                </c:pt>
                <c:pt idx="894">
                  <c:v>-76.410789490000084</c:v>
                </c:pt>
                <c:pt idx="895">
                  <c:v>-76.420921329999999</c:v>
                </c:pt>
                <c:pt idx="896">
                  <c:v>-76.430541989999995</c:v>
                </c:pt>
                <c:pt idx="897">
                  <c:v>-76.439765929999993</c:v>
                </c:pt>
                <c:pt idx="898">
                  <c:v>-76.449577329999983</c:v>
                </c:pt>
                <c:pt idx="899">
                  <c:v>-76.459892269999983</c:v>
                </c:pt>
                <c:pt idx="900">
                  <c:v>-76.460411070000006</c:v>
                </c:pt>
                <c:pt idx="901">
                  <c:v>-76.461051940000104</c:v>
                </c:pt>
                <c:pt idx="902">
                  <c:v>-76.470901490000003</c:v>
                </c:pt>
                <c:pt idx="903">
                  <c:v>-76.480834959999981</c:v>
                </c:pt>
                <c:pt idx="904">
                  <c:v>-76.491439819999982</c:v>
                </c:pt>
                <c:pt idx="905">
                  <c:v>-76.502120969999993</c:v>
                </c:pt>
                <c:pt idx="906">
                  <c:v>-76.512847899999883</c:v>
                </c:pt>
                <c:pt idx="907">
                  <c:v>-76.52362823</c:v>
                </c:pt>
                <c:pt idx="908">
                  <c:v>-76.533714290000006</c:v>
                </c:pt>
                <c:pt idx="909">
                  <c:v>-76.543319700000026</c:v>
                </c:pt>
                <c:pt idx="910">
                  <c:v>-76.553161619999983</c:v>
                </c:pt>
                <c:pt idx="911">
                  <c:v>-76.563575740000005</c:v>
                </c:pt>
                <c:pt idx="912">
                  <c:v>-76.574043270000004</c:v>
                </c:pt>
                <c:pt idx="913">
                  <c:v>-76.584564209999996</c:v>
                </c:pt>
                <c:pt idx="914">
                  <c:v>-76.595527649999994</c:v>
                </c:pt>
                <c:pt idx="915">
                  <c:v>-76.606559750000002</c:v>
                </c:pt>
                <c:pt idx="916">
                  <c:v>-76.617309570000003</c:v>
                </c:pt>
                <c:pt idx="917">
                  <c:v>-76.628173829999838</c:v>
                </c:pt>
                <c:pt idx="918">
                  <c:v>-76.639678959999898</c:v>
                </c:pt>
                <c:pt idx="919">
                  <c:v>-76.651481629999978</c:v>
                </c:pt>
                <c:pt idx="920">
                  <c:v>-76.662902829999837</c:v>
                </c:pt>
                <c:pt idx="921">
                  <c:v>-76.674507139999875</c:v>
                </c:pt>
                <c:pt idx="922">
                  <c:v>-76.68724822999998</c:v>
                </c:pt>
                <c:pt idx="923">
                  <c:v>-76.700485229999998</c:v>
                </c:pt>
                <c:pt idx="924">
                  <c:v>-76.712997439999981</c:v>
                </c:pt>
                <c:pt idx="925">
                  <c:v>-76.725784299999958</c:v>
                </c:pt>
                <c:pt idx="926">
                  <c:v>-76.740402219999979</c:v>
                </c:pt>
                <c:pt idx="927">
                  <c:v>-76.742004390000005</c:v>
                </c:pt>
                <c:pt idx="928">
                  <c:v>-76.743682860000007</c:v>
                </c:pt>
                <c:pt idx="929">
                  <c:v>-76.757492069999998</c:v>
                </c:pt>
                <c:pt idx="930">
                  <c:v>-76.771667480000119</c:v>
                </c:pt>
                <c:pt idx="931">
                  <c:v>-76.786247250000002</c:v>
                </c:pt>
                <c:pt idx="932">
                  <c:v>-76.798995969999993</c:v>
                </c:pt>
                <c:pt idx="933">
                  <c:v>-76.814254759999997</c:v>
                </c:pt>
                <c:pt idx="934">
                  <c:v>-76.832565309999978</c:v>
                </c:pt>
                <c:pt idx="935">
                  <c:v>-76.851669310000005</c:v>
                </c:pt>
                <c:pt idx="936">
                  <c:v>-76.86867522999998</c:v>
                </c:pt>
                <c:pt idx="937">
                  <c:v>-76.886169429999995</c:v>
                </c:pt>
                <c:pt idx="938">
                  <c:v>-76.904151920000118</c:v>
                </c:pt>
                <c:pt idx="939">
                  <c:v>-76.919410709999994</c:v>
                </c:pt>
                <c:pt idx="940">
                  <c:v>-76.934577939999983</c:v>
                </c:pt>
                <c:pt idx="941">
                  <c:v>-76.95379638999998</c:v>
                </c:pt>
                <c:pt idx="942">
                  <c:v>-76.973541260000005</c:v>
                </c:pt>
                <c:pt idx="943">
                  <c:v>-76.993820189999994</c:v>
                </c:pt>
                <c:pt idx="944">
                  <c:v>-77.019111630000026</c:v>
                </c:pt>
                <c:pt idx="945">
                  <c:v>-77.022918699999948</c:v>
                </c:pt>
                <c:pt idx="946">
                  <c:v>-77.004837039999899</c:v>
                </c:pt>
                <c:pt idx="947">
                  <c:v>-76.986709590000004</c:v>
                </c:pt>
                <c:pt idx="948">
                  <c:v>-76.968765259999998</c:v>
                </c:pt>
                <c:pt idx="949">
                  <c:v>-76.951194760000121</c:v>
                </c:pt>
                <c:pt idx="950">
                  <c:v>-76.934165950000121</c:v>
                </c:pt>
                <c:pt idx="951">
                  <c:v>-76.916046140000006</c:v>
                </c:pt>
                <c:pt idx="952">
                  <c:v>-76.898361209999948</c:v>
                </c:pt>
                <c:pt idx="953">
                  <c:v>-76.88108063</c:v>
                </c:pt>
                <c:pt idx="954">
                  <c:v>-76.864204410000085</c:v>
                </c:pt>
                <c:pt idx="955">
                  <c:v>-76.847724909999997</c:v>
                </c:pt>
                <c:pt idx="956">
                  <c:v>-76.831619259999997</c:v>
                </c:pt>
                <c:pt idx="957">
                  <c:v>-76.815895080000004</c:v>
                </c:pt>
                <c:pt idx="958">
                  <c:v>-76.79788207999998</c:v>
                </c:pt>
                <c:pt idx="959">
                  <c:v>-76.780380249999979</c:v>
                </c:pt>
                <c:pt idx="960">
                  <c:v>-76.765808109999838</c:v>
                </c:pt>
                <c:pt idx="961">
                  <c:v>-76.751640320000007</c:v>
                </c:pt>
                <c:pt idx="962">
                  <c:v>-76.73784637</c:v>
                </c:pt>
                <c:pt idx="963">
                  <c:v>-76.724411009999983</c:v>
                </c:pt>
                <c:pt idx="964">
                  <c:v>-76.709281919999981</c:v>
                </c:pt>
                <c:pt idx="965">
                  <c:v>-76.694786069999978</c:v>
                </c:pt>
                <c:pt idx="966">
                  <c:v>-76.680877689999988</c:v>
                </c:pt>
                <c:pt idx="967">
                  <c:v>-76.668861389999989</c:v>
                </c:pt>
                <c:pt idx="968">
                  <c:v>-76.657112119999837</c:v>
                </c:pt>
                <c:pt idx="969">
                  <c:v>-76.644355770000004</c:v>
                </c:pt>
                <c:pt idx="970">
                  <c:v>-76.632057189999898</c:v>
                </c:pt>
                <c:pt idx="971">
                  <c:v>-76.621055600000005</c:v>
                </c:pt>
                <c:pt idx="972">
                  <c:v>-76.610267640000117</c:v>
                </c:pt>
                <c:pt idx="973">
                  <c:v>-76.599678040000001</c:v>
                </c:pt>
                <c:pt idx="974">
                  <c:v>-76.590431209999949</c:v>
                </c:pt>
                <c:pt idx="975">
                  <c:v>-76.580253600000106</c:v>
                </c:pt>
                <c:pt idx="976">
                  <c:v>-76.568992609999981</c:v>
                </c:pt>
                <c:pt idx="977">
                  <c:v>-76.559097289999983</c:v>
                </c:pt>
                <c:pt idx="978">
                  <c:v>-76.549346920000005</c:v>
                </c:pt>
                <c:pt idx="979">
                  <c:v>-76.539726259999981</c:v>
                </c:pt>
                <c:pt idx="980">
                  <c:v>-76.530235289999993</c:v>
                </c:pt>
                <c:pt idx="981">
                  <c:v>-76.520851139999849</c:v>
                </c:pt>
                <c:pt idx="982">
                  <c:v>-76.513404850000001</c:v>
                </c:pt>
                <c:pt idx="983">
                  <c:v>-76.504333500000001</c:v>
                </c:pt>
                <c:pt idx="984">
                  <c:v>-76.493263240000189</c:v>
                </c:pt>
                <c:pt idx="985">
                  <c:v>-76.484237670000027</c:v>
                </c:pt>
                <c:pt idx="986">
                  <c:v>-76.475288389999989</c:v>
                </c:pt>
                <c:pt idx="987">
                  <c:v>-76.466407779999983</c:v>
                </c:pt>
                <c:pt idx="988">
                  <c:v>-76.457603450000121</c:v>
                </c:pt>
                <c:pt idx="989">
                  <c:v>-76.446426390000084</c:v>
                </c:pt>
                <c:pt idx="990">
                  <c:v>-76.43766022000014</c:v>
                </c:pt>
                <c:pt idx="991">
                  <c:v>-76.428962709999979</c:v>
                </c:pt>
                <c:pt idx="992">
                  <c:v>-76.42033386</c:v>
                </c:pt>
                <c:pt idx="993">
                  <c:v>-76.411781309999981</c:v>
                </c:pt>
                <c:pt idx="994">
                  <c:v>-76.400588990000003</c:v>
                </c:pt>
                <c:pt idx="995">
                  <c:v>-76.389488219999848</c:v>
                </c:pt>
                <c:pt idx="996">
                  <c:v>-76.380981449999979</c:v>
                </c:pt>
                <c:pt idx="997">
                  <c:v>-76.372558589999883</c:v>
                </c:pt>
                <c:pt idx="998">
                  <c:v>-76.361572269999982</c:v>
                </c:pt>
                <c:pt idx="999">
                  <c:v>-76.350730899999874</c:v>
                </c:pt>
                <c:pt idx="1000">
                  <c:v>-76.340042109999914</c:v>
                </c:pt>
                <c:pt idx="1001">
                  <c:v>-76.331748959999913</c:v>
                </c:pt>
                <c:pt idx="1002">
                  <c:v>-76.323554990000005</c:v>
                </c:pt>
                <c:pt idx="1003">
                  <c:v>-76.313110350000002</c:v>
                </c:pt>
                <c:pt idx="1004">
                  <c:v>-76.305038449999898</c:v>
                </c:pt>
                <c:pt idx="1005">
                  <c:v>-76.297058109999981</c:v>
                </c:pt>
                <c:pt idx="1006">
                  <c:v>-76.286872859999875</c:v>
                </c:pt>
                <c:pt idx="1007">
                  <c:v>-76.276847839999874</c:v>
                </c:pt>
                <c:pt idx="1008">
                  <c:v>-76.269004820000006</c:v>
                </c:pt>
                <c:pt idx="1009">
                  <c:v>-76.2612381</c:v>
                </c:pt>
                <c:pt idx="1010">
                  <c:v>-76.253540040000004</c:v>
                </c:pt>
                <c:pt idx="1011">
                  <c:v>-76.245918270000004</c:v>
                </c:pt>
                <c:pt idx="1012">
                  <c:v>-76.23836516999998</c:v>
                </c:pt>
                <c:pt idx="1013">
                  <c:v>-76.240829470000136</c:v>
                </c:pt>
                <c:pt idx="1014">
                  <c:v>-76.243461609999997</c:v>
                </c:pt>
                <c:pt idx="1015">
                  <c:v>-76.246269230000138</c:v>
                </c:pt>
                <c:pt idx="1016">
                  <c:v>-76.24924469000014</c:v>
                </c:pt>
                <c:pt idx="1017">
                  <c:v>-76.252387999999868</c:v>
                </c:pt>
                <c:pt idx="1018">
                  <c:v>-76.255706789999948</c:v>
                </c:pt>
                <c:pt idx="1019">
                  <c:v>-76.259193420000116</c:v>
                </c:pt>
                <c:pt idx="1020">
                  <c:v>-76.269996640000102</c:v>
                </c:pt>
                <c:pt idx="1021">
                  <c:v>-76.280975339999898</c:v>
                </c:pt>
                <c:pt idx="1022">
                  <c:v>-76.292152400000006</c:v>
                </c:pt>
                <c:pt idx="1023">
                  <c:v>-76.30352019999998</c:v>
                </c:pt>
                <c:pt idx="1024">
                  <c:v>-76.307731629999978</c:v>
                </c:pt>
                <c:pt idx="1025">
                  <c:v>-76.30483246</c:v>
                </c:pt>
                <c:pt idx="1026">
                  <c:v>-76.297615050000104</c:v>
                </c:pt>
                <c:pt idx="1027">
                  <c:v>-76.290435790000004</c:v>
                </c:pt>
                <c:pt idx="1028">
                  <c:v>-76.29493712999998</c:v>
                </c:pt>
                <c:pt idx="1029">
                  <c:v>-76.306762699999979</c:v>
                </c:pt>
                <c:pt idx="1030">
                  <c:v>-76.311523440000201</c:v>
                </c:pt>
                <c:pt idx="1031">
                  <c:v>-76.309181209999949</c:v>
                </c:pt>
                <c:pt idx="1032">
                  <c:v>-76.306953429999993</c:v>
                </c:pt>
                <c:pt idx="1033">
                  <c:v>-76.304878229999915</c:v>
                </c:pt>
                <c:pt idx="1034">
                  <c:v>-76.30299377</c:v>
                </c:pt>
                <c:pt idx="1035">
                  <c:v>-76.308433529999988</c:v>
                </c:pt>
                <c:pt idx="1036">
                  <c:v>-76.321098329999899</c:v>
                </c:pt>
                <c:pt idx="1037">
                  <c:v>-76.326843260000004</c:v>
                </c:pt>
                <c:pt idx="1038">
                  <c:v>-76.325920099999948</c:v>
                </c:pt>
                <c:pt idx="1039">
                  <c:v>-76.319160460000106</c:v>
                </c:pt>
                <c:pt idx="1040">
                  <c:v>-76.306236269999999</c:v>
                </c:pt>
                <c:pt idx="1041">
                  <c:v>-76.293449400000085</c:v>
                </c:pt>
                <c:pt idx="1042">
                  <c:v>-76.28081512</c:v>
                </c:pt>
                <c:pt idx="1043">
                  <c:v>-76.274223330000027</c:v>
                </c:pt>
                <c:pt idx="1044">
                  <c:v>-76.280418400000002</c:v>
                </c:pt>
                <c:pt idx="1045">
                  <c:v>-76.293189999999996</c:v>
                </c:pt>
                <c:pt idx="1046">
                  <c:v>-76.306114199999982</c:v>
                </c:pt>
                <c:pt idx="1047">
                  <c:v>-76.319168090000005</c:v>
                </c:pt>
                <c:pt idx="1048">
                  <c:v>-76.332344059999869</c:v>
                </c:pt>
                <c:pt idx="1049">
                  <c:v>-76.345619200000101</c:v>
                </c:pt>
                <c:pt idx="1050">
                  <c:v>-76.358978269999838</c:v>
                </c:pt>
                <c:pt idx="1051">
                  <c:v>-76.365341189999839</c:v>
                </c:pt>
                <c:pt idx="1052">
                  <c:v>-76.37186432</c:v>
                </c:pt>
                <c:pt idx="1053">
                  <c:v>-76.385208129999839</c:v>
                </c:pt>
                <c:pt idx="1054">
                  <c:v>-76.398590089999999</c:v>
                </c:pt>
                <c:pt idx="1055">
                  <c:v>-76.411987300000007</c:v>
                </c:pt>
                <c:pt idx="1056">
                  <c:v>-76.425399780000006</c:v>
                </c:pt>
                <c:pt idx="1057">
                  <c:v>-76.431838990000003</c:v>
                </c:pt>
                <c:pt idx="1058">
                  <c:v>-76.438369750000007</c:v>
                </c:pt>
                <c:pt idx="1059">
                  <c:v>-76.451644900000119</c:v>
                </c:pt>
                <c:pt idx="1060">
                  <c:v>-76.464981080000101</c:v>
                </c:pt>
                <c:pt idx="1061">
                  <c:v>-76.478462219999884</c:v>
                </c:pt>
                <c:pt idx="1062">
                  <c:v>-76.4921875</c:v>
                </c:pt>
                <c:pt idx="1063">
                  <c:v>-76.499565120000085</c:v>
                </c:pt>
                <c:pt idx="1064">
                  <c:v>-76.507263179999995</c:v>
                </c:pt>
                <c:pt idx="1065">
                  <c:v>-76.513862610000004</c:v>
                </c:pt>
                <c:pt idx="1066">
                  <c:v>-76.520668029999982</c:v>
                </c:pt>
                <c:pt idx="1067">
                  <c:v>-76.527679440000085</c:v>
                </c:pt>
                <c:pt idx="1068">
                  <c:v>-76.527259830000006</c:v>
                </c:pt>
                <c:pt idx="1069">
                  <c:v>-76.534599299999996</c:v>
                </c:pt>
                <c:pt idx="1070">
                  <c:v>-76.542098999999979</c:v>
                </c:pt>
                <c:pt idx="1071">
                  <c:v>-76.549751279999981</c:v>
                </c:pt>
                <c:pt idx="1072">
                  <c:v>-76.55757140999998</c:v>
                </c:pt>
                <c:pt idx="1073">
                  <c:v>-76.565536499999979</c:v>
                </c:pt>
                <c:pt idx="1074">
                  <c:v>-76.573669429999995</c:v>
                </c:pt>
                <c:pt idx="1075">
                  <c:v>-76.57402802</c:v>
                </c:pt>
                <c:pt idx="1076">
                  <c:v>-76.582351680000002</c:v>
                </c:pt>
                <c:pt idx="1077">
                  <c:v>-76.590843199999981</c:v>
                </c:pt>
                <c:pt idx="1078">
                  <c:v>-76.591430660000086</c:v>
                </c:pt>
                <c:pt idx="1079">
                  <c:v>-76.600112920000001</c:v>
                </c:pt>
                <c:pt idx="1080">
                  <c:v>-76.617317200000002</c:v>
                </c:pt>
                <c:pt idx="1081">
                  <c:v>-76.626495359999865</c:v>
                </c:pt>
                <c:pt idx="1082">
                  <c:v>-76.62721252</c:v>
                </c:pt>
                <c:pt idx="1083">
                  <c:v>-76.636604309999981</c:v>
                </c:pt>
                <c:pt idx="1084">
                  <c:v>-76.655128480000002</c:v>
                </c:pt>
                <c:pt idx="1085">
                  <c:v>-76.665039059999899</c:v>
                </c:pt>
                <c:pt idx="1086">
                  <c:v>-76.665916440000004</c:v>
                </c:pt>
                <c:pt idx="1087">
                  <c:v>-76.676033019999863</c:v>
                </c:pt>
                <c:pt idx="1088">
                  <c:v>-76.695640560000001</c:v>
                </c:pt>
                <c:pt idx="1089">
                  <c:v>-76.706047060000003</c:v>
                </c:pt>
                <c:pt idx="1090">
                  <c:v>-76.716529850000086</c:v>
                </c:pt>
                <c:pt idx="1091">
                  <c:v>-76.727058409999998</c:v>
                </c:pt>
                <c:pt idx="1092">
                  <c:v>-76.728240970000002</c:v>
                </c:pt>
                <c:pt idx="1093">
                  <c:v>-76.729766849999919</c:v>
                </c:pt>
                <c:pt idx="1094">
                  <c:v>-76.740470889999983</c:v>
                </c:pt>
                <c:pt idx="1095">
                  <c:v>-76.751197809999979</c:v>
                </c:pt>
                <c:pt idx="1096">
                  <c:v>-76.761932369999982</c:v>
                </c:pt>
                <c:pt idx="1097">
                  <c:v>-76.77266693</c:v>
                </c:pt>
                <c:pt idx="1098">
                  <c:v>-76.775009159999868</c:v>
                </c:pt>
                <c:pt idx="1099">
                  <c:v>-76.777870179999837</c:v>
                </c:pt>
                <c:pt idx="1100">
                  <c:v>-76.788879389999948</c:v>
                </c:pt>
                <c:pt idx="1101">
                  <c:v>-76.807456970000004</c:v>
                </c:pt>
                <c:pt idx="1102">
                  <c:v>-76.815231319999839</c:v>
                </c:pt>
                <c:pt idx="1103">
                  <c:v>-76.812843319999914</c:v>
                </c:pt>
                <c:pt idx="1104">
                  <c:v>-76.802421569999979</c:v>
                </c:pt>
                <c:pt idx="1105">
                  <c:v>-75.985702509999854</c:v>
                </c:pt>
                <c:pt idx="1106">
                  <c:v>-75.978401179999864</c:v>
                </c:pt>
                <c:pt idx="1107">
                  <c:v>-75.970764160000002</c:v>
                </c:pt>
                <c:pt idx="1108">
                  <c:v>-75.962760930000002</c:v>
                </c:pt>
                <c:pt idx="1109">
                  <c:v>-75.976913450000026</c:v>
                </c:pt>
                <c:pt idx="1110">
                  <c:v>-75.990470889999983</c:v>
                </c:pt>
                <c:pt idx="1111">
                  <c:v>-75.996879579999998</c:v>
                </c:pt>
                <c:pt idx="1112">
                  <c:v>-76.009963990000088</c:v>
                </c:pt>
                <c:pt idx="1113">
                  <c:v>-76.016036990000003</c:v>
                </c:pt>
                <c:pt idx="1114">
                  <c:v>-76.009872439999839</c:v>
                </c:pt>
                <c:pt idx="1115">
                  <c:v>-76.003997799999979</c:v>
                </c:pt>
                <c:pt idx="1116">
                  <c:v>-75.998291019999982</c:v>
                </c:pt>
                <c:pt idx="1117">
                  <c:v>-75.985702509999854</c:v>
                </c:pt>
                <c:pt idx="1118">
                  <c:v>-76.024124150000006</c:v>
                </c:pt>
                <c:pt idx="1119">
                  <c:v>-76.018501279999981</c:v>
                </c:pt>
                <c:pt idx="1120">
                  <c:v>-76.012657169999983</c:v>
                </c:pt>
                <c:pt idx="1121">
                  <c:v>-75.991645809999994</c:v>
                </c:pt>
                <c:pt idx="1122">
                  <c:v>-75.984725950000026</c:v>
                </c:pt>
                <c:pt idx="1123">
                  <c:v>-75.993736269999999</c:v>
                </c:pt>
                <c:pt idx="1124">
                  <c:v>-75.986907959999982</c:v>
                </c:pt>
                <c:pt idx="1125">
                  <c:v>-75.979820250000003</c:v>
                </c:pt>
                <c:pt idx="1126">
                  <c:v>-75.989921570000007</c:v>
                </c:pt>
                <c:pt idx="1127">
                  <c:v>-76.000350949999998</c:v>
                </c:pt>
                <c:pt idx="1128">
                  <c:v>-76.017135620000104</c:v>
                </c:pt>
                <c:pt idx="1129">
                  <c:v>-76.038551329999919</c:v>
                </c:pt>
                <c:pt idx="1130">
                  <c:v>-76.058059689999993</c:v>
                </c:pt>
                <c:pt idx="1131">
                  <c:v>-76.062301640000001</c:v>
                </c:pt>
                <c:pt idx="1132">
                  <c:v>-76.052818299999899</c:v>
                </c:pt>
                <c:pt idx="1133">
                  <c:v>-76.04367827999998</c:v>
                </c:pt>
                <c:pt idx="1134">
                  <c:v>-76.048332209999899</c:v>
                </c:pt>
                <c:pt idx="1135">
                  <c:v>-76.052795409999959</c:v>
                </c:pt>
                <c:pt idx="1136">
                  <c:v>-76.044654850000086</c:v>
                </c:pt>
                <c:pt idx="1137">
                  <c:v>-76.036903379999998</c:v>
                </c:pt>
                <c:pt idx="1138">
                  <c:v>-76.024124150000006</c:v>
                </c:pt>
                <c:pt idx="1139">
                  <c:v>-76.092758179999848</c:v>
                </c:pt>
                <c:pt idx="1140">
                  <c:v>-76.072822569999914</c:v>
                </c:pt>
                <c:pt idx="1141">
                  <c:v>-76.051071169999958</c:v>
                </c:pt>
                <c:pt idx="1142">
                  <c:v>-76.02757262999998</c:v>
                </c:pt>
                <c:pt idx="1143">
                  <c:v>-76.021423339999998</c:v>
                </c:pt>
                <c:pt idx="1144">
                  <c:v>-76.03390503</c:v>
                </c:pt>
                <c:pt idx="1145">
                  <c:v>-76.052177429999958</c:v>
                </c:pt>
                <c:pt idx="1146">
                  <c:v>-76.075057979999869</c:v>
                </c:pt>
                <c:pt idx="1147">
                  <c:v>-76.079925540000005</c:v>
                </c:pt>
                <c:pt idx="1148">
                  <c:v>-76.084503170000005</c:v>
                </c:pt>
                <c:pt idx="1149">
                  <c:v>-76.104171749999978</c:v>
                </c:pt>
                <c:pt idx="1150">
                  <c:v>-76.107688899999914</c:v>
                </c:pt>
                <c:pt idx="1151">
                  <c:v>-76.092758179999848</c:v>
                </c:pt>
                <c:pt idx="1152">
                  <c:v>-76.038780209999913</c:v>
                </c:pt>
                <c:pt idx="1153">
                  <c:v>-76.022071839999782</c:v>
                </c:pt>
                <c:pt idx="1154">
                  <c:v>-76.004768369999979</c:v>
                </c:pt>
                <c:pt idx="1155">
                  <c:v>-75.998237610000004</c:v>
                </c:pt>
                <c:pt idx="1156">
                  <c:v>-76.009819030000003</c:v>
                </c:pt>
                <c:pt idx="1157">
                  <c:v>-76.00336455999998</c:v>
                </c:pt>
                <c:pt idx="1158">
                  <c:v>-75.996711730000001</c:v>
                </c:pt>
                <c:pt idx="1159">
                  <c:v>-76.015396119999863</c:v>
                </c:pt>
                <c:pt idx="1160">
                  <c:v>-76.039237979999982</c:v>
                </c:pt>
                <c:pt idx="1161">
                  <c:v>-76.044715879999998</c:v>
                </c:pt>
                <c:pt idx="1162">
                  <c:v>-76.049942020000003</c:v>
                </c:pt>
                <c:pt idx="1163">
                  <c:v>-76.054885859999914</c:v>
                </c:pt>
                <c:pt idx="1164">
                  <c:v>-76.038780209999913</c:v>
                </c:pt>
              </c:numCache>
            </c:numRef>
          </c:xVal>
          <c:yVal>
            <c:numRef>
              <c:f>'C:\Users\Dale\Dropbox\LTRANS SEED\Tangier\sim3_may1997\[Sim 3_2.25.2013.xlsx]day 6_may97'!$B$3:$B$1167</c:f>
              <c:numCache>
                <c:formatCode>General</c:formatCode>
                <c:ptCount val="1165"/>
                <c:pt idx="0">
                  <c:v>37.889617919999999</c:v>
                </c:pt>
                <c:pt idx="1">
                  <c:v>37.884307859999957</c:v>
                </c:pt>
                <c:pt idx="2">
                  <c:v>37.870517730000003</c:v>
                </c:pt>
                <c:pt idx="3">
                  <c:v>37.865192410000013</c:v>
                </c:pt>
                <c:pt idx="4">
                  <c:v>37.859828950000001</c:v>
                </c:pt>
                <c:pt idx="5">
                  <c:v>37.846477509999957</c:v>
                </c:pt>
                <c:pt idx="6">
                  <c:v>37.833488459999948</c:v>
                </c:pt>
                <c:pt idx="7">
                  <c:v>37.828220370000011</c:v>
                </c:pt>
                <c:pt idx="8">
                  <c:v>37.822937010000011</c:v>
                </c:pt>
                <c:pt idx="9">
                  <c:v>37.810474399999997</c:v>
                </c:pt>
                <c:pt idx="10">
                  <c:v>37.805263519999997</c:v>
                </c:pt>
                <c:pt idx="11">
                  <c:v>37.800052640000011</c:v>
                </c:pt>
                <c:pt idx="12">
                  <c:v>37.788177490000002</c:v>
                </c:pt>
                <c:pt idx="13">
                  <c:v>37.783069609999998</c:v>
                </c:pt>
                <c:pt idx="14">
                  <c:v>37.784435270000003</c:v>
                </c:pt>
                <c:pt idx="15">
                  <c:v>37.779224400000004</c:v>
                </c:pt>
                <c:pt idx="16">
                  <c:v>37.767566680000002</c:v>
                </c:pt>
                <c:pt idx="17">
                  <c:v>37.755859380000011</c:v>
                </c:pt>
                <c:pt idx="18">
                  <c:v>37.750324250000006</c:v>
                </c:pt>
                <c:pt idx="19">
                  <c:v>37.751148220000012</c:v>
                </c:pt>
                <c:pt idx="20">
                  <c:v>37.751968380000001</c:v>
                </c:pt>
                <c:pt idx="21">
                  <c:v>37.746059420000002</c:v>
                </c:pt>
                <c:pt idx="22">
                  <c:v>37.732975010000068</c:v>
                </c:pt>
                <c:pt idx="23">
                  <c:v>37.72637558000006</c:v>
                </c:pt>
                <c:pt idx="24">
                  <c:v>37.719451900000003</c:v>
                </c:pt>
                <c:pt idx="25">
                  <c:v>37.71216965</c:v>
                </c:pt>
                <c:pt idx="26">
                  <c:v>37.704494479999994</c:v>
                </c:pt>
                <c:pt idx="27">
                  <c:v>37.68778992</c:v>
                </c:pt>
                <c:pt idx="28">
                  <c:v>37.678806300000012</c:v>
                </c:pt>
                <c:pt idx="29">
                  <c:v>37.669284820000001</c:v>
                </c:pt>
                <c:pt idx="30">
                  <c:v>37.648876190000003</c:v>
                </c:pt>
                <c:pt idx="31">
                  <c:v>37.637619020000002</c:v>
                </c:pt>
                <c:pt idx="32">
                  <c:v>37.637119290000044</c:v>
                </c:pt>
                <c:pt idx="33">
                  <c:v>37.625061040000013</c:v>
                </c:pt>
                <c:pt idx="34">
                  <c:v>37.612289429999997</c:v>
                </c:pt>
                <c:pt idx="35">
                  <c:v>37.611606599999995</c:v>
                </c:pt>
                <c:pt idx="36">
                  <c:v>37.610965730000011</c:v>
                </c:pt>
                <c:pt idx="37">
                  <c:v>37.610351559999998</c:v>
                </c:pt>
                <c:pt idx="38">
                  <c:v>37.609771730000013</c:v>
                </c:pt>
                <c:pt idx="39">
                  <c:v>37.609214780000002</c:v>
                </c:pt>
                <c:pt idx="40">
                  <c:v>37.608676910000042</c:v>
                </c:pt>
                <c:pt idx="41">
                  <c:v>37.608154300000059</c:v>
                </c:pt>
                <c:pt idx="42">
                  <c:v>37.607650759999999</c:v>
                </c:pt>
                <c:pt idx="43">
                  <c:v>37.593238830000068</c:v>
                </c:pt>
                <c:pt idx="44">
                  <c:v>37.578121190000012</c:v>
                </c:pt>
                <c:pt idx="45">
                  <c:v>37.577388759999998</c:v>
                </c:pt>
                <c:pt idx="46">
                  <c:v>37.576667789999995</c:v>
                </c:pt>
                <c:pt idx="47">
                  <c:v>37.575965880000012</c:v>
                </c:pt>
                <c:pt idx="48">
                  <c:v>37.575279240000043</c:v>
                </c:pt>
                <c:pt idx="49">
                  <c:v>37.574611659999995</c:v>
                </c:pt>
                <c:pt idx="50">
                  <c:v>37.573963169999999</c:v>
                </c:pt>
                <c:pt idx="51">
                  <c:v>37.573337550000005</c:v>
                </c:pt>
                <c:pt idx="52">
                  <c:v>37.572734830000044</c:v>
                </c:pt>
                <c:pt idx="53">
                  <c:v>37.555938720000043</c:v>
                </c:pt>
                <c:pt idx="54">
                  <c:v>37.521606449999993</c:v>
                </c:pt>
                <c:pt idx="55">
                  <c:v>37.503360750000006</c:v>
                </c:pt>
                <c:pt idx="56">
                  <c:v>37.502208710000012</c:v>
                </c:pt>
                <c:pt idx="57">
                  <c:v>37.501087189999957</c:v>
                </c:pt>
                <c:pt idx="58">
                  <c:v>37.482181549999993</c:v>
                </c:pt>
                <c:pt idx="59">
                  <c:v>37.462978360000044</c:v>
                </c:pt>
                <c:pt idx="60">
                  <c:v>37.461601259999995</c:v>
                </c:pt>
                <c:pt idx="61">
                  <c:v>37.442047119999998</c:v>
                </c:pt>
                <c:pt idx="62">
                  <c:v>37.422363280000013</c:v>
                </c:pt>
                <c:pt idx="63">
                  <c:v>37.402648930000012</c:v>
                </c:pt>
                <c:pt idx="64">
                  <c:v>37.365573880000042</c:v>
                </c:pt>
                <c:pt idx="65">
                  <c:v>37.330032350000003</c:v>
                </c:pt>
                <c:pt idx="66">
                  <c:v>37.314350130000001</c:v>
                </c:pt>
                <c:pt idx="67">
                  <c:v>37.316967009999956</c:v>
                </c:pt>
                <c:pt idx="68">
                  <c:v>37.319622039999999</c:v>
                </c:pt>
                <c:pt idx="69">
                  <c:v>37.322322850000013</c:v>
                </c:pt>
                <c:pt idx="70">
                  <c:v>37.340057369999997</c:v>
                </c:pt>
                <c:pt idx="71">
                  <c:v>37.358184809999997</c:v>
                </c:pt>
                <c:pt idx="72">
                  <c:v>37.360645290000001</c:v>
                </c:pt>
                <c:pt idx="73">
                  <c:v>37.363136290000043</c:v>
                </c:pt>
                <c:pt idx="74">
                  <c:v>37.365657810000002</c:v>
                </c:pt>
                <c:pt idx="75">
                  <c:v>37.36819839000006</c:v>
                </c:pt>
                <c:pt idx="76">
                  <c:v>37.370761869999995</c:v>
                </c:pt>
                <c:pt idx="77">
                  <c:v>37.356098179999996</c:v>
                </c:pt>
                <c:pt idx="78">
                  <c:v>37.325813290000013</c:v>
                </c:pt>
                <c:pt idx="79">
                  <c:v>37.310043329999999</c:v>
                </c:pt>
                <c:pt idx="80">
                  <c:v>37.306873320000001</c:v>
                </c:pt>
                <c:pt idx="81">
                  <c:v>37.303722380000011</c:v>
                </c:pt>
                <c:pt idx="82">
                  <c:v>37.30059052</c:v>
                </c:pt>
                <c:pt idx="83">
                  <c:v>37.285045620000012</c:v>
                </c:pt>
                <c:pt idx="84">
                  <c:v>37.259674069999996</c:v>
                </c:pt>
                <c:pt idx="85">
                  <c:v>37.250232700000012</c:v>
                </c:pt>
                <c:pt idx="86">
                  <c:v>37.253868099999998</c:v>
                </c:pt>
                <c:pt idx="87">
                  <c:v>37.25752258</c:v>
                </c:pt>
                <c:pt idx="88">
                  <c:v>37.26119232000007</c:v>
                </c:pt>
                <c:pt idx="89">
                  <c:v>37.253200530000001</c:v>
                </c:pt>
                <c:pt idx="90">
                  <c:v>37.246208190000011</c:v>
                </c:pt>
                <c:pt idx="91">
                  <c:v>37.250087739999998</c:v>
                </c:pt>
                <c:pt idx="92">
                  <c:v>37.253971100000001</c:v>
                </c:pt>
                <c:pt idx="93">
                  <c:v>37.257846829999998</c:v>
                </c:pt>
                <c:pt idx="94">
                  <c:v>37.261711120000044</c:v>
                </c:pt>
                <c:pt idx="95">
                  <c:v>37.265563960000044</c:v>
                </c:pt>
                <c:pt idx="96">
                  <c:v>37.269397740000059</c:v>
                </c:pt>
                <c:pt idx="97">
                  <c:v>37.27960968</c:v>
                </c:pt>
                <c:pt idx="98">
                  <c:v>37.290565490000013</c:v>
                </c:pt>
                <c:pt idx="99">
                  <c:v>37.294200900000043</c:v>
                </c:pt>
                <c:pt idx="100">
                  <c:v>37.297859190000011</c:v>
                </c:pt>
                <c:pt idx="101">
                  <c:v>37.309440609999996</c:v>
                </c:pt>
                <c:pt idx="102">
                  <c:v>37.321784969999996</c:v>
                </c:pt>
                <c:pt idx="103">
                  <c:v>37.325344090000002</c:v>
                </c:pt>
                <c:pt idx="104">
                  <c:v>37.328990940000068</c:v>
                </c:pt>
                <c:pt idx="105">
                  <c:v>37.341880799999949</c:v>
                </c:pt>
                <c:pt idx="106">
                  <c:v>37.355384829999998</c:v>
                </c:pt>
                <c:pt idx="107">
                  <c:v>37.358993529999999</c:v>
                </c:pt>
                <c:pt idx="108">
                  <c:v>37.372955320000059</c:v>
                </c:pt>
                <c:pt idx="109">
                  <c:v>37.387378689999998</c:v>
                </c:pt>
                <c:pt idx="110">
                  <c:v>37.390949250000006</c:v>
                </c:pt>
                <c:pt idx="111">
                  <c:v>37.380413059999995</c:v>
                </c:pt>
                <c:pt idx="112">
                  <c:v>37.357406619999949</c:v>
                </c:pt>
                <c:pt idx="113">
                  <c:v>37.344764709999957</c:v>
                </c:pt>
                <c:pt idx="114">
                  <c:v>37.34061432</c:v>
                </c:pt>
                <c:pt idx="115">
                  <c:v>37.328582760000003</c:v>
                </c:pt>
                <c:pt idx="116">
                  <c:v>37.317279819999996</c:v>
                </c:pt>
                <c:pt idx="117">
                  <c:v>37.313182830000002</c:v>
                </c:pt>
                <c:pt idx="118">
                  <c:v>37.302604679999995</c:v>
                </c:pt>
                <c:pt idx="119">
                  <c:v>37.292755130000096</c:v>
                </c:pt>
                <c:pt idx="120">
                  <c:v>37.288707730000013</c:v>
                </c:pt>
                <c:pt idx="121">
                  <c:v>37.28474808</c:v>
                </c:pt>
                <c:pt idx="122">
                  <c:v>37.275489810000003</c:v>
                </c:pt>
                <c:pt idx="123">
                  <c:v>37.266838070000013</c:v>
                </c:pt>
                <c:pt idx="124">
                  <c:v>37.262851720000043</c:v>
                </c:pt>
                <c:pt idx="125">
                  <c:v>37.258892060000001</c:v>
                </c:pt>
                <c:pt idx="126">
                  <c:v>37.254928589999999</c:v>
                </c:pt>
                <c:pt idx="127">
                  <c:v>37.250942230000042</c:v>
                </c:pt>
                <c:pt idx="128">
                  <c:v>37.242580410000002</c:v>
                </c:pt>
                <c:pt idx="129">
                  <c:v>37.23471832000007</c:v>
                </c:pt>
                <c:pt idx="130">
                  <c:v>37.230564120000011</c:v>
                </c:pt>
                <c:pt idx="131">
                  <c:v>37.226402280000045</c:v>
                </c:pt>
                <c:pt idx="132">
                  <c:v>37.222229000000013</c:v>
                </c:pt>
                <c:pt idx="133">
                  <c:v>37.218051910000042</c:v>
                </c:pt>
                <c:pt idx="134">
                  <c:v>37.213882449999993</c:v>
                </c:pt>
                <c:pt idx="135">
                  <c:v>37.217967989999998</c:v>
                </c:pt>
                <c:pt idx="136">
                  <c:v>37.222732540000095</c:v>
                </c:pt>
                <c:pt idx="137">
                  <c:v>37.218719480000011</c:v>
                </c:pt>
                <c:pt idx="138">
                  <c:v>37.214725489999999</c:v>
                </c:pt>
                <c:pt idx="139">
                  <c:v>37.205753330000086</c:v>
                </c:pt>
                <c:pt idx="140">
                  <c:v>37.19733810000006</c:v>
                </c:pt>
                <c:pt idx="141">
                  <c:v>37.189418790000012</c:v>
                </c:pt>
                <c:pt idx="142">
                  <c:v>37.181926730000001</c:v>
                </c:pt>
                <c:pt idx="143">
                  <c:v>37.174793240000042</c:v>
                </c:pt>
                <c:pt idx="144">
                  <c:v>37.167945860000003</c:v>
                </c:pt>
                <c:pt idx="145">
                  <c:v>37.163761140000013</c:v>
                </c:pt>
                <c:pt idx="146">
                  <c:v>37.166515350000076</c:v>
                </c:pt>
                <c:pt idx="147">
                  <c:v>37.16966248</c:v>
                </c:pt>
                <c:pt idx="148">
                  <c:v>37.165672300000068</c:v>
                </c:pt>
                <c:pt idx="149">
                  <c:v>37.158432010000013</c:v>
                </c:pt>
                <c:pt idx="150">
                  <c:v>37.151496889999997</c:v>
                </c:pt>
                <c:pt idx="151">
                  <c:v>37.147487639999994</c:v>
                </c:pt>
                <c:pt idx="152">
                  <c:v>37.143512730000069</c:v>
                </c:pt>
                <c:pt idx="153">
                  <c:v>37.139560700000011</c:v>
                </c:pt>
                <c:pt idx="154">
                  <c:v>37.132759090000043</c:v>
                </c:pt>
                <c:pt idx="155">
                  <c:v>37.126110080000061</c:v>
                </c:pt>
                <c:pt idx="156">
                  <c:v>37.119533540000013</c:v>
                </c:pt>
                <c:pt idx="157">
                  <c:v>37.11294556</c:v>
                </c:pt>
                <c:pt idx="158">
                  <c:v>37.10626602</c:v>
                </c:pt>
                <c:pt idx="159">
                  <c:v>37.099414830000043</c:v>
                </c:pt>
                <c:pt idx="160">
                  <c:v>37.095241550000004</c:v>
                </c:pt>
                <c:pt idx="161">
                  <c:v>37.088073730000012</c:v>
                </c:pt>
                <c:pt idx="162">
                  <c:v>37.07694626</c:v>
                </c:pt>
                <c:pt idx="163">
                  <c:v>37.06853104000006</c:v>
                </c:pt>
                <c:pt idx="164">
                  <c:v>37.059497829999998</c:v>
                </c:pt>
                <c:pt idx="165">
                  <c:v>37.043907169999997</c:v>
                </c:pt>
                <c:pt idx="166">
                  <c:v>37.032772060000013</c:v>
                </c:pt>
                <c:pt idx="167">
                  <c:v>37.020950320000068</c:v>
                </c:pt>
                <c:pt idx="168">
                  <c:v>37.013393400000005</c:v>
                </c:pt>
                <c:pt idx="169">
                  <c:v>37.018272400000001</c:v>
                </c:pt>
                <c:pt idx="170">
                  <c:v>37.010379790000002</c:v>
                </c:pt>
                <c:pt idx="171">
                  <c:v>37.002132420000059</c:v>
                </c:pt>
                <c:pt idx="172">
                  <c:v>37.00716019</c:v>
                </c:pt>
                <c:pt idx="173">
                  <c:v>36.998710630000069</c:v>
                </c:pt>
                <c:pt idx="174">
                  <c:v>36.975780489999998</c:v>
                </c:pt>
                <c:pt idx="175">
                  <c:v>36.966617579999998</c:v>
                </c:pt>
                <c:pt idx="176">
                  <c:v>36.972072600000011</c:v>
                </c:pt>
                <c:pt idx="177">
                  <c:v>36.977539059999998</c:v>
                </c:pt>
                <c:pt idx="178">
                  <c:v>36.983020779999997</c:v>
                </c:pt>
                <c:pt idx="179">
                  <c:v>36.988533020000013</c:v>
                </c:pt>
                <c:pt idx="180">
                  <c:v>36.994079589999998</c:v>
                </c:pt>
                <c:pt idx="181">
                  <c:v>37.008068080000001</c:v>
                </c:pt>
                <c:pt idx="182">
                  <c:v>37.021701810000003</c:v>
                </c:pt>
                <c:pt idx="183">
                  <c:v>37.027114870000013</c:v>
                </c:pt>
                <c:pt idx="184">
                  <c:v>37.032577510000003</c:v>
                </c:pt>
                <c:pt idx="185">
                  <c:v>37.038105010000059</c:v>
                </c:pt>
                <c:pt idx="186">
                  <c:v>37.043685910000001</c:v>
                </c:pt>
                <c:pt idx="187">
                  <c:v>37.049316410000003</c:v>
                </c:pt>
                <c:pt idx="188">
                  <c:v>37.054985049999999</c:v>
                </c:pt>
                <c:pt idx="189">
                  <c:v>37.060676569999998</c:v>
                </c:pt>
                <c:pt idx="190">
                  <c:v>37.073310850000013</c:v>
                </c:pt>
                <c:pt idx="191">
                  <c:v>37.085544589999998</c:v>
                </c:pt>
                <c:pt idx="192">
                  <c:v>37.091045380000011</c:v>
                </c:pt>
                <c:pt idx="193">
                  <c:v>37.084526059999995</c:v>
                </c:pt>
                <c:pt idx="194">
                  <c:v>37.077827449999951</c:v>
                </c:pt>
                <c:pt idx="195">
                  <c:v>37.083538060000002</c:v>
                </c:pt>
                <c:pt idx="196">
                  <c:v>37.089229579999994</c:v>
                </c:pt>
                <c:pt idx="197">
                  <c:v>37.10129929</c:v>
                </c:pt>
                <c:pt idx="198">
                  <c:v>37.112983700000001</c:v>
                </c:pt>
                <c:pt idx="199">
                  <c:v>37.118415830000068</c:v>
                </c:pt>
                <c:pt idx="200">
                  <c:v>37.123809810000012</c:v>
                </c:pt>
                <c:pt idx="201">
                  <c:v>37.129165650000012</c:v>
                </c:pt>
                <c:pt idx="202">
                  <c:v>37.140090940000043</c:v>
                </c:pt>
                <c:pt idx="203">
                  <c:v>37.155601499999996</c:v>
                </c:pt>
                <c:pt idx="204">
                  <c:v>37.165248870000013</c:v>
                </c:pt>
                <c:pt idx="205">
                  <c:v>37.174377440000001</c:v>
                </c:pt>
                <c:pt idx="206">
                  <c:v>37.182952880000045</c:v>
                </c:pt>
                <c:pt idx="207">
                  <c:v>37.18778992</c:v>
                </c:pt>
                <c:pt idx="208">
                  <c:v>37.195762630000068</c:v>
                </c:pt>
                <c:pt idx="209">
                  <c:v>37.203231810000013</c:v>
                </c:pt>
                <c:pt idx="210">
                  <c:v>37.208076480000003</c:v>
                </c:pt>
                <c:pt idx="211">
                  <c:v>37.213020320000012</c:v>
                </c:pt>
                <c:pt idx="212">
                  <c:v>37.218086240000012</c:v>
                </c:pt>
                <c:pt idx="213">
                  <c:v>37.223297120000012</c:v>
                </c:pt>
                <c:pt idx="214">
                  <c:v>37.221164700000003</c:v>
                </c:pt>
                <c:pt idx="215">
                  <c:v>37.218704220000042</c:v>
                </c:pt>
                <c:pt idx="216">
                  <c:v>37.215888980000003</c:v>
                </c:pt>
                <c:pt idx="217">
                  <c:v>37.20337296000006</c:v>
                </c:pt>
                <c:pt idx="218">
                  <c:v>37.199569700000012</c:v>
                </c:pt>
                <c:pt idx="219">
                  <c:v>37.205741880000012</c:v>
                </c:pt>
                <c:pt idx="220">
                  <c:v>37.212112430000069</c:v>
                </c:pt>
                <c:pt idx="221">
                  <c:v>37.221920010000012</c:v>
                </c:pt>
                <c:pt idx="222">
                  <c:v>37.231349950000002</c:v>
                </c:pt>
                <c:pt idx="223">
                  <c:v>37.237953190000013</c:v>
                </c:pt>
                <c:pt idx="224">
                  <c:v>37.244735720000044</c:v>
                </c:pt>
                <c:pt idx="225">
                  <c:v>37.242225650000002</c:v>
                </c:pt>
                <c:pt idx="226">
                  <c:v>37.239490510000003</c:v>
                </c:pt>
                <c:pt idx="227">
                  <c:v>37.246616360000012</c:v>
                </c:pt>
                <c:pt idx="228">
                  <c:v>37.243770600000012</c:v>
                </c:pt>
                <c:pt idx="229">
                  <c:v>37.240737920000043</c:v>
                </c:pt>
                <c:pt idx="230">
                  <c:v>37.237545010000012</c:v>
                </c:pt>
                <c:pt idx="231">
                  <c:v>37.223396300000068</c:v>
                </c:pt>
                <c:pt idx="232">
                  <c:v>37.212341310000042</c:v>
                </c:pt>
                <c:pt idx="233">
                  <c:v>37.204700469999999</c:v>
                </c:pt>
                <c:pt idx="234">
                  <c:v>37.197013850000012</c:v>
                </c:pt>
                <c:pt idx="235">
                  <c:v>37.200737000000011</c:v>
                </c:pt>
                <c:pt idx="236">
                  <c:v>37.2044487</c:v>
                </c:pt>
                <c:pt idx="237">
                  <c:v>37.208129880000044</c:v>
                </c:pt>
                <c:pt idx="238">
                  <c:v>37.211750030000012</c:v>
                </c:pt>
                <c:pt idx="239">
                  <c:v>37.204780579999998</c:v>
                </c:pt>
                <c:pt idx="240">
                  <c:v>37.19801712000006</c:v>
                </c:pt>
                <c:pt idx="241">
                  <c:v>37.19145584000006</c:v>
                </c:pt>
                <c:pt idx="242">
                  <c:v>37.18509293000006</c:v>
                </c:pt>
                <c:pt idx="243">
                  <c:v>37.174297330000002</c:v>
                </c:pt>
                <c:pt idx="244">
                  <c:v>37.163227079999999</c:v>
                </c:pt>
                <c:pt idx="245">
                  <c:v>37.157035830000012</c:v>
                </c:pt>
                <c:pt idx="246">
                  <c:v>37.151012420000001</c:v>
                </c:pt>
                <c:pt idx="247">
                  <c:v>37.156269069999958</c:v>
                </c:pt>
                <c:pt idx="248">
                  <c:v>37.171966549999993</c:v>
                </c:pt>
                <c:pt idx="249">
                  <c:v>37.186454769999997</c:v>
                </c:pt>
                <c:pt idx="250">
                  <c:v>37.190505980000069</c:v>
                </c:pt>
                <c:pt idx="251">
                  <c:v>37.18530273000006</c:v>
                </c:pt>
                <c:pt idx="252">
                  <c:v>37.175884250000003</c:v>
                </c:pt>
                <c:pt idx="253">
                  <c:v>37.166027069999998</c:v>
                </c:pt>
                <c:pt idx="254">
                  <c:v>37.155750270000013</c:v>
                </c:pt>
                <c:pt idx="255">
                  <c:v>37.14508438</c:v>
                </c:pt>
                <c:pt idx="256">
                  <c:v>37.134056090000001</c:v>
                </c:pt>
                <c:pt idx="257">
                  <c:v>37.122695920000069</c:v>
                </c:pt>
                <c:pt idx="258">
                  <c:v>37.117202759999998</c:v>
                </c:pt>
                <c:pt idx="259">
                  <c:v>37.105419160000011</c:v>
                </c:pt>
                <c:pt idx="260">
                  <c:v>37.093334200000044</c:v>
                </c:pt>
                <c:pt idx="261">
                  <c:v>37.08097076</c:v>
                </c:pt>
                <c:pt idx="262">
                  <c:v>37.068347930000044</c:v>
                </c:pt>
                <c:pt idx="263">
                  <c:v>37.062294010000002</c:v>
                </c:pt>
                <c:pt idx="264">
                  <c:v>37.056194310000002</c:v>
                </c:pt>
                <c:pt idx="265">
                  <c:v>37.050056459999958</c:v>
                </c:pt>
                <c:pt idx="266">
                  <c:v>37.043891909999999</c:v>
                </c:pt>
                <c:pt idx="267">
                  <c:v>37.037708280000011</c:v>
                </c:pt>
                <c:pt idx="268">
                  <c:v>37.031509400000004</c:v>
                </c:pt>
                <c:pt idx="269">
                  <c:v>37.025306700000044</c:v>
                </c:pt>
                <c:pt idx="270">
                  <c:v>37.019111630000012</c:v>
                </c:pt>
                <c:pt idx="271">
                  <c:v>37.012935640000045</c:v>
                </c:pt>
                <c:pt idx="272">
                  <c:v>37.006782530000002</c:v>
                </c:pt>
                <c:pt idx="273">
                  <c:v>37.000667569999941</c:v>
                </c:pt>
                <c:pt idx="274">
                  <c:v>36.994602200000003</c:v>
                </c:pt>
                <c:pt idx="275">
                  <c:v>36.98859787</c:v>
                </c:pt>
                <c:pt idx="276">
                  <c:v>36.982658390000012</c:v>
                </c:pt>
                <c:pt idx="277">
                  <c:v>36.976776120000011</c:v>
                </c:pt>
                <c:pt idx="278">
                  <c:v>36.970947269999996</c:v>
                </c:pt>
                <c:pt idx="279">
                  <c:v>36.965156560000011</c:v>
                </c:pt>
                <c:pt idx="280">
                  <c:v>36.950271609999994</c:v>
                </c:pt>
                <c:pt idx="281">
                  <c:v>36.93513870000006</c:v>
                </c:pt>
                <c:pt idx="282">
                  <c:v>36.929161069999999</c:v>
                </c:pt>
                <c:pt idx="283">
                  <c:v>36.923202510000003</c:v>
                </c:pt>
                <c:pt idx="284">
                  <c:v>36.917255400000002</c:v>
                </c:pt>
                <c:pt idx="285">
                  <c:v>36.901512150000002</c:v>
                </c:pt>
                <c:pt idx="286">
                  <c:v>36.885467529999957</c:v>
                </c:pt>
                <c:pt idx="287">
                  <c:v>36.879234310000001</c:v>
                </c:pt>
                <c:pt idx="288">
                  <c:v>36.889312740000044</c:v>
                </c:pt>
                <c:pt idx="289">
                  <c:v>36.899341579999998</c:v>
                </c:pt>
                <c:pt idx="290">
                  <c:v>36.893310550000002</c:v>
                </c:pt>
                <c:pt idx="291">
                  <c:v>36.887222289999997</c:v>
                </c:pt>
                <c:pt idx="292">
                  <c:v>36.897453310000003</c:v>
                </c:pt>
                <c:pt idx="293">
                  <c:v>36.923549650000005</c:v>
                </c:pt>
                <c:pt idx="294">
                  <c:v>36.948764799999999</c:v>
                </c:pt>
                <c:pt idx="295">
                  <c:v>36.958244319999999</c:v>
                </c:pt>
                <c:pt idx="296">
                  <c:v>36.952724459999949</c:v>
                </c:pt>
                <c:pt idx="297">
                  <c:v>36.961994169999997</c:v>
                </c:pt>
                <c:pt idx="298">
                  <c:v>36.970943449999993</c:v>
                </c:pt>
                <c:pt idx="299">
                  <c:v>36.96520615</c:v>
                </c:pt>
                <c:pt idx="300">
                  <c:v>36.95913315</c:v>
                </c:pt>
                <c:pt idx="301">
                  <c:v>36.952632900000012</c:v>
                </c:pt>
                <c:pt idx="302">
                  <c:v>36.945621489999994</c:v>
                </c:pt>
                <c:pt idx="303">
                  <c:v>36.937995910000012</c:v>
                </c:pt>
                <c:pt idx="304">
                  <c:v>36.929656980000011</c:v>
                </c:pt>
                <c:pt idx="305">
                  <c:v>36.920486449999999</c:v>
                </c:pt>
                <c:pt idx="306">
                  <c:v>36.910362240000012</c:v>
                </c:pt>
                <c:pt idx="307">
                  <c:v>36.917625429999994</c:v>
                </c:pt>
                <c:pt idx="308">
                  <c:v>36.924293519999999</c:v>
                </c:pt>
                <c:pt idx="309">
                  <c:v>36.912338260000013</c:v>
                </c:pt>
                <c:pt idx="310">
                  <c:v>36.917938230000011</c:v>
                </c:pt>
                <c:pt idx="311">
                  <c:v>36.922767640000011</c:v>
                </c:pt>
                <c:pt idx="312">
                  <c:v>36.90851974000006</c:v>
                </c:pt>
                <c:pt idx="313">
                  <c:v>36.888854979999998</c:v>
                </c:pt>
                <c:pt idx="314">
                  <c:v>36.867774959999998</c:v>
                </c:pt>
                <c:pt idx="315">
                  <c:v>36.845264429999958</c:v>
                </c:pt>
                <c:pt idx="316">
                  <c:v>36.82132721</c:v>
                </c:pt>
                <c:pt idx="317">
                  <c:v>36.795951840000086</c:v>
                </c:pt>
                <c:pt idx="318">
                  <c:v>36.76911926000006</c:v>
                </c:pt>
                <c:pt idx="319">
                  <c:v>36.740821840000002</c:v>
                </c:pt>
                <c:pt idx="320">
                  <c:v>36.711029049999993</c:v>
                </c:pt>
                <c:pt idx="321">
                  <c:v>36.679714200000042</c:v>
                </c:pt>
                <c:pt idx="322">
                  <c:v>36.646835330000044</c:v>
                </c:pt>
                <c:pt idx="323">
                  <c:v>36.616992950000011</c:v>
                </c:pt>
                <c:pt idx="324">
                  <c:v>36.58056259</c:v>
                </c:pt>
                <c:pt idx="325">
                  <c:v>36.542346950000002</c:v>
                </c:pt>
                <c:pt idx="326">
                  <c:v>36.502243040000003</c:v>
                </c:pt>
                <c:pt idx="327">
                  <c:v>36.46002197</c:v>
                </c:pt>
                <c:pt idx="328">
                  <c:v>36.415496830000002</c:v>
                </c:pt>
                <c:pt idx="329">
                  <c:v>36.368732450000003</c:v>
                </c:pt>
                <c:pt idx="330">
                  <c:v>36.320640559999994</c:v>
                </c:pt>
                <c:pt idx="331">
                  <c:v>36.267955780000044</c:v>
                </c:pt>
                <c:pt idx="332">
                  <c:v>36.266365050000012</c:v>
                </c:pt>
                <c:pt idx="333">
                  <c:v>36.322162630000044</c:v>
                </c:pt>
                <c:pt idx="334">
                  <c:v>36.376174930000012</c:v>
                </c:pt>
                <c:pt idx="335">
                  <c:v>36.428657530000002</c:v>
                </c:pt>
                <c:pt idx="336">
                  <c:v>36.478942870000012</c:v>
                </c:pt>
                <c:pt idx="337">
                  <c:v>36.526359560000003</c:v>
                </c:pt>
                <c:pt idx="338">
                  <c:v>36.570224759999995</c:v>
                </c:pt>
                <c:pt idx="339">
                  <c:v>36.609931950000011</c:v>
                </c:pt>
                <c:pt idx="340">
                  <c:v>36.644927979999999</c:v>
                </c:pt>
                <c:pt idx="341">
                  <c:v>36.674663539999997</c:v>
                </c:pt>
                <c:pt idx="342">
                  <c:v>36.699440000000003</c:v>
                </c:pt>
                <c:pt idx="343">
                  <c:v>36.720527650000001</c:v>
                </c:pt>
                <c:pt idx="344">
                  <c:v>36.73924255</c:v>
                </c:pt>
                <c:pt idx="345">
                  <c:v>36.7568512</c:v>
                </c:pt>
                <c:pt idx="346">
                  <c:v>36.774620059999997</c:v>
                </c:pt>
                <c:pt idx="347">
                  <c:v>36.793781280000012</c:v>
                </c:pt>
                <c:pt idx="348">
                  <c:v>36.815567019999996</c:v>
                </c:pt>
                <c:pt idx="349">
                  <c:v>36.841205599999995</c:v>
                </c:pt>
                <c:pt idx="350">
                  <c:v>36.871921539999995</c:v>
                </c:pt>
                <c:pt idx="351">
                  <c:v>36.908950810000043</c:v>
                </c:pt>
                <c:pt idx="352">
                  <c:v>36.953601839999997</c:v>
                </c:pt>
                <c:pt idx="353">
                  <c:v>37.006259920000012</c:v>
                </c:pt>
                <c:pt idx="354">
                  <c:v>37.066078190000013</c:v>
                </c:pt>
                <c:pt idx="355">
                  <c:v>37.132091520000003</c:v>
                </c:pt>
                <c:pt idx="356">
                  <c:v>37.203426360000002</c:v>
                </c:pt>
                <c:pt idx="357">
                  <c:v>37.279155730000085</c:v>
                </c:pt>
                <c:pt idx="358">
                  <c:v>37.358100890000003</c:v>
                </c:pt>
                <c:pt idx="359">
                  <c:v>37.438442230000042</c:v>
                </c:pt>
                <c:pt idx="360">
                  <c:v>37.517429349999993</c:v>
                </c:pt>
                <c:pt idx="361">
                  <c:v>37.591743469999997</c:v>
                </c:pt>
                <c:pt idx="362">
                  <c:v>37.65849686</c:v>
                </c:pt>
                <c:pt idx="363">
                  <c:v>37.716014860000001</c:v>
                </c:pt>
                <c:pt idx="364">
                  <c:v>37.764434810000012</c:v>
                </c:pt>
                <c:pt idx="365">
                  <c:v>37.805255890000012</c:v>
                </c:pt>
                <c:pt idx="366">
                  <c:v>37.840045930000002</c:v>
                </c:pt>
                <c:pt idx="367">
                  <c:v>37.843090059999994</c:v>
                </c:pt>
                <c:pt idx="368">
                  <c:v>37.823020940000013</c:v>
                </c:pt>
                <c:pt idx="369">
                  <c:v>37.806308750000007</c:v>
                </c:pt>
                <c:pt idx="370">
                  <c:v>37.784038540000012</c:v>
                </c:pt>
                <c:pt idx="371">
                  <c:v>37.761631010000002</c:v>
                </c:pt>
                <c:pt idx="372">
                  <c:v>37.739025120000044</c:v>
                </c:pt>
                <c:pt idx="373">
                  <c:v>37.716167449999993</c:v>
                </c:pt>
                <c:pt idx="374">
                  <c:v>37.692989350000012</c:v>
                </c:pt>
                <c:pt idx="375">
                  <c:v>37.651855469999994</c:v>
                </c:pt>
                <c:pt idx="376">
                  <c:v>37.626144410000002</c:v>
                </c:pt>
                <c:pt idx="377">
                  <c:v>37.600036620000012</c:v>
                </c:pt>
                <c:pt idx="378">
                  <c:v>37.549591059999997</c:v>
                </c:pt>
                <c:pt idx="379">
                  <c:v>37.521926880000002</c:v>
                </c:pt>
                <c:pt idx="380">
                  <c:v>37.520668030000003</c:v>
                </c:pt>
                <c:pt idx="381">
                  <c:v>37.494304659999997</c:v>
                </c:pt>
                <c:pt idx="382">
                  <c:v>37.440654749999993</c:v>
                </c:pt>
                <c:pt idx="383">
                  <c:v>37.414512630000011</c:v>
                </c:pt>
                <c:pt idx="384">
                  <c:v>37.388999940000012</c:v>
                </c:pt>
                <c:pt idx="385">
                  <c:v>37.335372920000069</c:v>
                </c:pt>
                <c:pt idx="386">
                  <c:v>37.311664579999913</c:v>
                </c:pt>
                <c:pt idx="387">
                  <c:v>37.288970950000042</c:v>
                </c:pt>
                <c:pt idx="388">
                  <c:v>37.239681240000003</c:v>
                </c:pt>
                <c:pt idx="389">
                  <c:v>37.193351750000012</c:v>
                </c:pt>
                <c:pt idx="390">
                  <c:v>37.176151280000013</c:v>
                </c:pt>
                <c:pt idx="391">
                  <c:v>37.160396580000011</c:v>
                </c:pt>
                <c:pt idx="392">
                  <c:v>37.146121980000011</c:v>
                </c:pt>
                <c:pt idx="393">
                  <c:v>37.133361820000012</c:v>
                </c:pt>
                <c:pt idx="394">
                  <c:v>37.12211609000007</c:v>
                </c:pt>
                <c:pt idx="395">
                  <c:v>37.112358090000043</c:v>
                </c:pt>
                <c:pt idx="396">
                  <c:v>37.087802889999999</c:v>
                </c:pt>
                <c:pt idx="397">
                  <c:v>37.081821439999949</c:v>
                </c:pt>
                <c:pt idx="398">
                  <c:v>37.096664429999997</c:v>
                </c:pt>
                <c:pt idx="399">
                  <c:v>37.120727540000011</c:v>
                </c:pt>
                <c:pt idx="400">
                  <c:v>37.13831711000006</c:v>
                </c:pt>
                <c:pt idx="401">
                  <c:v>37.156791689999999</c:v>
                </c:pt>
                <c:pt idx="402">
                  <c:v>37.176105500000013</c:v>
                </c:pt>
                <c:pt idx="403">
                  <c:v>37.181896209999998</c:v>
                </c:pt>
                <c:pt idx="404">
                  <c:v>37.201442720000003</c:v>
                </c:pt>
                <c:pt idx="405">
                  <c:v>37.221687320000001</c:v>
                </c:pt>
                <c:pt idx="406">
                  <c:v>37.24253082000007</c:v>
                </c:pt>
                <c:pt idx="407">
                  <c:v>37.263877870000002</c:v>
                </c:pt>
                <c:pt idx="408">
                  <c:v>37.285640720000011</c:v>
                </c:pt>
                <c:pt idx="409">
                  <c:v>37.327350620000011</c:v>
                </c:pt>
                <c:pt idx="410">
                  <c:v>37.347595210000001</c:v>
                </c:pt>
                <c:pt idx="411">
                  <c:v>37.368377690000003</c:v>
                </c:pt>
                <c:pt idx="412">
                  <c:v>37.413166050000001</c:v>
                </c:pt>
                <c:pt idx="413">
                  <c:v>37.434768679999998</c:v>
                </c:pt>
                <c:pt idx="414">
                  <c:v>37.456512450000005</c:v>
                </c:pt>
                <c:pt idx="415">
                  <c:v>37.500896449999999</c:v>
                </c:pt>
                <c:pt idx="416">
                  <c:v>37.52216339000006</c:v>
                </c:pt>
                <c:pt idx="417">
                  <c:v>37.543148040000013</c:v>
                </c:pt>
                <c:pt idx="418">
                  <c:v>37.583580019999999</c:v>
                </c:pt>
                <c:pt idx="419">
                  <c:v>37.602787020000001</c:v>
                </c:pt>
                <c:pt idx="420">
                  <c:v>37.621292110000013</c:v>
                </c:pt>
                <c:pt idx="421">
                  <c:v>37.639095310000044</c:v>
                </c:pt>
                <c:pt idx="422">
                  <c:v>37.640441889999998</c:v>
                </c:pt>
                <c:pt idx="423">
                  <c:v>37.657958980000011</c:v>
                </c:pt>
                <c:pt idx="424">
                  <c:v>37.674880979999998</c:v>
                </c:pt>
                <c:pt idx="425">
                  <c:v>37.691272740000059</c:v>
                </c:pt>
                <c:pt idx="426">
                  <c:v>37.707195280000043</c:v>
                </c:pt>
                <c:pt idx="427">
                  <c:v>37.722702030000086</c:v>
                </c:pt>
                <c:pt idx="428">
                  <c:v>37.737850190000003</c:v>
                </c:pt>
                <c:pt idx="429">
                  <c:v>37.752696990000011</c:v>
                </c:pt>
                <c:pt idx="430">
                  <c:v>37.776077270000002</c:v>
                </c:pt>
                <c:pt idx="431">
                  <c:v>37.789783479999997</c:v>
                </c:pt>
                <c:pt idx="432">
                  <c:v>37.803390499999999</c:v>
                </c:pt>
                <c:pt idx="433">
                  <c:v>37.81695938</c:v>
                </c:pt>
                <c:pt idx="434">
                  <c:v>37.824371340000013</c:v>
                </c:pt>
                <c:pt idx="435">
                  <c:v>37.838588710000003</c:v>
                </c:pt>
                <c:pt idx="436">
                  <c:v>37.852897639999995</c:v>
                </c:pt>
                <c:pt idx="437">
                  <c:v>37.867351530000001</c:v>
                </c:pt>
                <c:pt idx="438">
                  <c:v>37.886119840000013</c:v>
                </c:pt>
                <c:pt idx="439">
                  <c:v>37.890377040000011</c:v>
                </c:pt>
                <c:pt idx="440">
                  <c:v>37.894813540000001</c:v>
                </c:pt>
                <c:pt idx="441">
                  <c:v>37.908645630000002</c:v>
                </c:pt>
                <c:pt idx="442">
                  <c:v>37.922874450000002</c:v>
                </c:pt>
                <c:pt idx="443">
                  <c:v>37.941539759999998</c:v>
                </c:pt>
                <c:pt idx="444">
                  <c:v>37.960510250000013</c:v>
                </c:pt>
                <c:pt idx="445">
                  <c:v>37.964984889999997</c:v>
                </c:pt>
                <c:pt idx="446">
                  <c:v>37.955535890000043</c:v>
                </c:pt>
                <c:pt idx="447">
                  <c:v>37.941654209999996</c:v>
                </c:pt>
                <c:pt idx="448">
                  <c:v>37.928127290000013</c:v>
                </c:pt>
                <c:pt idx="449">
                  <c:v>37.920639040000012</c:v>
                </c:pt>
                <c:pt idx="450">
                  <c:v>37.91397095</c:v>
                </c:pt>
                <c:pt idx="451">
                  <c:v>37.920207980000001</c:v>
                </c:pt>
                <c:pt idx="452">
                  <c:v>37.932685850000006</c:v>
                </c:pt>
                <c:pt idx="453">
                  <c:v>37.945491789999998</c:v>
                </c:pt>
                <c:pt idx="454">
                  <c:v>37.958621979999997</c:v>
                </c:pt>
                <c:pt idx="455">
                  <c:v>37.972072600000011</c:v>
                </c:pt>
                <c:pt idx="456">
                  <c:v>37.991718290000044</c:v>
                </c:pt>
                <c:pt idx="457">
                  <c:v>38.005641940000011</c:v>
                </c:pt>
                <c:pt idx="458">
                  <c:v>38.019859310000001</c:v>
                </c:pt>
                <c:pt idx="459">
                  <c:v>38.034351350000001</c:v>
                </c:pt>
                <c:pt idx="460">
                  <c:v>38.049110410000011</c:v>
                </c:pt>
                <c:pt idx="461">
                  <c:v>38.069480900000002</c:v>
                </c:pt>
                <c:pt idx="462">
                  <c:v>38.090023040000013</c:v>
                </c:pt>
                <c:pt idx="463">
                  <c:v>38.105140690000013</c:v>
                </c:pt>
                <c:pt idx="464">
                  <c:v>38.120452880000045</c:v>
                </c:pt>
                <c:pt idx="465">
                  <c:v>38.141166689999999</c:v>
                </c:pt>
                <c:pt idx="466">
                  <c:v>38.146678920000042</c:v>
                </c:pt>
                <c:pt idx="467">
                  <c:v>38.137496950000006</c:v>
                </c:pt>
                <c:pt idx="468">
                  <c:v>38.12268066</c:v>
                </c:pt>
                <c:pt idx="469">
                  <c:v>38.108043670000001</c:v>
                </c:pt>
                <c:pt idx="470">
                  <c:v>38.114543910000002</c:v>
                </c:pt>
                <c:pt idx="471">
                  <c:v>38.135639190000013</c:v>
                </c:pt>
                <c:pt idx="472">
                  <c:v>38.150184629999998</c:v>
                </c:pt>
                <c:pt idx="473">
                  <c:v>38.16490555</c:v>
                </c:pt>
                <c:pt idx="474">
                  <c:v>38.179782870000011</c:v>
                </c:pt>
                <c:pt idx="475">
                  <c:v>38.188709260000003</c:v>
                </c:pt>
                <c:pt idx="476">
                  <c:v>38.198337550000012</c:v>
                </c:pt>
                <c:pt idx="477">
                  <c:v>38.213882449999993</c:v>
                </c:pt>
                <c:pt idx="478">
                  <c:v>38.234867099999995</c:v>
                </c:pt>
                <c:pt idx="479">
                  <c:v>38.240509030000013</c:v>
                </c:pt>
                <c:pt idx="480">
                  <c:v>38.231273650000006</c:v>
                </c:pt>
                <c:pt idx="481">
                  <c:v>38.237621310000002</c:v>
                </c:pt>
                <c:pt idx="482">
                  <c:v>38.259078980000012</c:v>
                </c:pt>
                <c:pt idx="483">
                  <c:v>38.265754700000059</c:v>
                </c:pt>
                <c:pt idx="484">
                  <c:v>38.258094790000001</c:v>
                </c:pt>
                <c:pt idx="485">
                  <c:v>38.243576050000001</c:v>
                </c:pt>
                <c:pt idx="486">
                  <c:v>38.229114530000061</c:v>
                </c:pt>
                <c:pt idx="487">
                  <c:v>38.236648559999999</c:v>
                </c:pt>
                <c:pt idx="488">
                  <c:v>38.24438095</c:v>
                </c:pt>
                <c:pt idx="489">
                  <c:v>38.252296450000003</c:v>
                </c:pt>
                <c:pt idx="490">
                  <c:v>38.274261469999949</c:v>
                </c:pt>
                <c:pt idx="491">
                  <c:v>38.282344820000013</c:v>
                </c:pt>
                <c:pt idx="492">
                  <c:v>38.277023320000012</c:v>
                </c:pt>
                <c:pt idx="493">
                  <c:v>38.263496400000001</c:v>
                </c:pt>
                <c:pt idx="494">
                  <c:v>38.24131775</c:v>
                </c:pt>
                <c:pt idx="495">
                  <c:v>38.227764130000011</c:v>
                </c:pt>
                <c:pt idx="496">
                  <c:v>38.23658752</c:v>
                </c:pt>
                <c:pt idx="497">
                  <c:v>38.245548250000013</c:v>
                </c:pt>
                <c:pt idx="498">
                  <c:v>38.25463104</c:v>
                </c:pt>
                <c:pt idx="499">
                  <c:v>38.276859280000011</c:v>
                </c:pt>
                <c:pt idx="500">
                  <c:v>38.29890060000006</c:v>
                </c:pt>
                <c:pt idx="501">
                  <c:v>38.307964320000004</c:v>
                </c:pt>
                <c:pt idx="502">
                  <c:v>38.317073819999997</c:v>
                </c:pt>
                <c:pt idx="503">
                  <c:v>38.338630680000001</c:v>
                </c:pt>
                <c:pt idx="504">
                  <c:v>38.359889979999949</c:v>
                </c:pt>
                <c:pt idx="505">
                  <c:v>38.36885834000006</c:v>
                </c:pt>
                <c:pt idx="506">
                  <c:v>38.365921020000002</c:v>
                </c:pt>
                <c:pt idx="507">
                  <c:v>38.375110630000044</c:v>
                </c:pt>
                <c:pt idx="508">
                  <c:v>38.396072390000043</c:v>
                </c:pt>
                <c:pt idx="509">
                  <c:v>38.416786189999996</c:v>
                </c:pt>
                <c:pt idx="510">
                  <c:v>38.43723679</c:v>
                </c:pt>
                <c:pt idx="511">
                  <c:v>38.446239469999995</c:v>
                </c:pt>
                <c:pt idx="512">
                  <c:v>38.455265050000001</c:v>
                </c:pt>
                <c:pt idx="513">
                  <c:v>38.475223540000002</c:v>
                </c:pt>
                <c:pt idx="514">
                  <c:v>38.494838710000003</c:v>
                </c:pt>
                <c:pt idx="515">
                  <c:v>38.505393980000044</c:v>
                </c:pt>
                <c:pt idx="516">
                  <c:v>38.50725937</c:v>
                </c:pt>
                <c:pt idx="517">
                  <c:v>38.509262079999999</c:v>
                </c:pt>
                <c:pt idx="518">
                  <c:v>38.511425019999997</c:v>
                </c:pt>
                <c:pt idx="519">
                  <c:v>38.521835330000044</c:v>
                </c:pt>
                <c:pt idx="520">
                  <c:v>38.540084839999999</c:v>
                </c:pt>
                <c:pt idx="521">
                  <c:v>38.557983399999998</c:v>
                </c:pt>
                <c:pt idx="522">
                  <c:v>38.57549667</c:v>
                </c:pt>
                <c:pt idx="523">
                  <c:v>38.58490372</c:v>
                </c:pt>
                <c:pt idx="524">
                  <c:v>38.594150540000044</c:v>
                </c:pt>
                <c:pt idx="525">
                  <c:v>38.610847469999925</c:v>
                </c:pt>
                <c:pt idx="526">
                  <c:v>38.627544400000005</c:v>
                </c:pt>
                <c:pt idx="527">
                  <c:v>38.636478420000003</c:v>
                </c:pt>
                <c:pt idx="528">
                  <c:v>38.628696440000013</c:v>
                </c:pt>
                <c:pt idx="529">
                  <c:v>38.621128080000013</c:v>
                </c:pt>
                <c:pt idx="530">
                  <c:v>38.622547150000003</c:v>
                </c:pt>
                <c:pt idx="531">
                  <c:v>38.615352630000061</c:v>
                </c:pt>
                <c:pt idx="532">
                  <c:v>38.608318330000095</c:v>
                </c:pt>
                <c:pt idx="533">
                  <c:v>38.610225679999999</c:v>
                </c:pt>
                <c:pt idx="534">
                  <c:v>38.61885834000006</c:v>
                </c:pt>
                <c:pt idx="535">
                  <c:v>38.62734222000006</c:v>
                </c:pt>
                <c:pt idx="536">
                  <c:v>38.620750430000044</c:v>
                </c:pt>
                <c:pt idx="537">
                  <c:v>38.605766300000013</c:v>
                </c:pt>
                <c:pt idx="538">
                  <c:v>38.599430080000012</c:v>
                </c:pt>
                <c:pt idx="539">
                  <c:v>38.593215940000086</c:v>
                </c:pt>
                <c:pt idx="540">
                  <c:v>38.587120059999997</c:v>
                </c:pt>
                <c:pt idx="541">
                  <c:v>38.590202330000061</c:v>
                </c:pt>
                <c:pt idx="542">
                  <c:v>38.598999020000043</c:v>
                </c:pt>
                <c:pt idx="543">
                  <c:v>38.613121030000002</c:v>
                </c:pt>
                <c:pt idx="544">
                  <c:v>38.618877409999996</c:v>
                </c:pt>
                <c:pt idx="545">
                  <c:v>38.62480927</c:v>
                </c:pt>
                <c:pt idx="546">
                  <c:v>38.630950930000068</c:v>
                </c:pt>
                <c:pt idx="547">
                  <c:v>38.637317660000001</c:v>
                </c:pt>
                <c:pt idx="548">
                  <c:v>38.652076720000011</c:v>
                </c:pt>
                <c:pt idx="549">
                  <c:v>38.65902328</c:v>
                </c:pt>
                <c:pt idx="550">
                  <c:v>38.666240690000002</c:v>
                </c:pt>
                <c:pt idx="551">
                  <c:v>38.673728940000061</c:v>
                </c:pt>
                <c:pt idx="552">
                  <c:v>38.673095700000012</c:v>
                </c:pt>
                <c:pt idx="553">
                  <c:v>38.681034089999997</c:v>
                </c:pt>
                <c:pt idx="554">
                  <c:v>38.697685240000013</c:v>
                </c:pt>
                <c:pt idx="555">
                  <c:v>38.706115720000085</c:v>
                </c:pt>
                <c:pt idx="556">
                  <c:v>38.714744569999958</c:v>
                </c:pt>
                <c:pt idx="557">
                  <c:v>38.723537450000002</c:v>
                </c:pt>
                <c:pt idx="558">
                  <c:v>38.723930360000068</c:v>
                </c:pt>
                <c:pt idx="559">
                  <c:v>38.71520615</c:v>
                </c:pt>
                <c:pt idx="560">
                  <c:v>38.706325530000043</c:v>
                </c:pt>
                <c:pt idx="561">
                  <c:v>38.715389250000001</c:v>
                </c:pt>
                <c:pt idx="562">
                  <c:v>38.72459030000006</c:v>
                </c:pt>
                <c:pt idx="563">
                  <c:v>38.724864959999998</c:v>
                </c:pt>
                <c:pt idx="564">
                  <c:v>38.715682980000011</c:v>
                </c:pt>
                <c:pt idx="565">
                  <c:v>38.697113040000069</c:v>
                </c:pt>
                <c:pt idx="566">
                  <c:v>38.687774659999995</c:v>
                </c:pt>
                <c:pt idx="567">
                  <c:v>38.678386690000011</c:v>
                </c:pt>
                <c:pt idx="568">
                  <c:v>38.668972020000069</c:v>
                </c:pt>
                <c:pt idx="569">
                  <c:v>38.678070070000011</c:v>
                </c:pt>
                <c:pt idx="570">
                  <c:v>38.696887969999999</c:v>
                </c:pt>
                <c:pt idx="571">
                  <c:v>38.715888980000003</c:v>
                </c:pt>
                <c:pt idx="572">
                  <c:v>38.734928130000043</c:v>
                </c:pt>
                <c:pt idx="573">
                  <c:v>38.753890990000002</c:v>
                </c:pt>
                <c:pt idx="574">
                  <c:v>38.763038640000069</c:v>
                </c:pt>
                <c:pt idx="575">
                  <c:v>38.772075650000012</c:v>
                </c:pt>
                <c:pt idx="576">
                  <c:v>38.781009669999996</c:v>
                </c:pt>
                <c:pt idx="577">
                  <c:v>38.789848330000012</c:v>
                </c:pt>
                <c:pt idx="578">
                  <c:v>38.808650970000002</c:v>
                </c:pt>
                <c:pt idx="579">
                  <c:v>38.82783508</c:v>
                </c:pt>
                <c:pt idx="580">
                  <c:v>38.836742400000006</c:v>
                </c:pt>
                <c:pt idx="581">
                  <c:v>38.845623019999998</c:v>
                </c:pt>
                <c:pt idx="582">
                  <c:v>38.854484559999882</c:v>
                </c:pt>
                <c:pt idx="583">
                  <c:v>38.852153780000002</c:v>
                </c:pt>
                <c:pt idx="584">
                  <c:v>38.841266629999957</c:v>
                </c:pt>
                <c:pt idx="585">
                  <c:v>38.83065414</c:v>
                </c:pt>
                <c:pt idx="586">
                  <c:v>38.828250890000042</c:v>
                </c:pt>
                <c:pt idx="587">
                  <c:v>38.836109159999999</c:v>
                </c:pt>
                <c:pt idx="588">
                  <c:v>38.854850769999949</c:v>
                </c:pt>
                <c:pt idx="589">
                  <c:v>38.874351499999996</c:v>
                </c:pt>
                <c:pt idx="590">
                  <c:v>38.894756320000013</c:v>
                </c:pt>
                <c:pt idx="591">
                  <c:v>38.907417299999999</c:v>
                </c:pt>
                <c:pt idx="592">
                  <c:v>38.920509340000059</c:v>
                </c:pt>
                <c:pt idx="593">
                  <c:v>38.934051509999996</c:v>
                </c:pt>
                <c:pt idx="594">
                  <c:v>38.938045500000001</c:v>
                </c:pt>
                <c:pt idx="595">
                  <c:v>38.94172287</c:v>
                </c:pt>
                <c:pt idx="596">
                  <c:v>38.931468959999997</c:v>
                </c:pt>
                <c:pt idx="597">
                  <c:v>38.921318050000011</c:v>
                </c:pt>
                <c:pt idx="598">
                  <c:v>38.924133300000044</c:v>
                </c:pt>
                <c:pt idx="599">
                  <c:v>38.913822169999996</c:v>
                </c:pt>
                <c:pt idx="600">
                  <c:v>38.903614040000001</c:v>
                </c:pt>
                <c:pt idx="601">
                  <c:v>38.90576935</c:v>
                </c:pt>
                <c:pt idx="602">
                  <c:v>38.895458220000044</c:v>
                </c:pt>
                <c:pt idx="603">
                  <c:v>38.873527529999997</c:v>
                </c:pt>
                <c:pt idx="604">
                  <c:v>38.863651279999999</c:v>
                </c:pt>
                <c:pt idx="605">
                  <c:v>38.853839869999995</c:v>
                </c:pt>
                <c:pt idx="606">
                  <c:v>38.844078059999994</c:v>
                </c:pt>
                <c:pt idx="607">
                  <c:v>38.845256810000002</c:v>
                </c:pt>
                <c:pt idx="608">
                  <c:v>38.846374509999997</c:v>
                </c:pt>
                <c:pt idx="609">
                  <c:v>38.857563019999994</c:v>
                </c:pt>
                <c:pt idx="610">
                  <c:v>38.879425050000002</c:v>
                </c:pt>
                <c:pt idx="611">
                  <c:v>38.902153020000043</c:v>
                </c:pt>
                <c:pt idx="612">
                  <c:v>38.914684299999941</c:v>
                </c:pt>
                <c:pt idx="613">
                  <c:v>38.927574159999999</c:v>
                </c:pt>
                <c:pt idx="614">
                  <c:v>38.952724459999949</c:v>
                </c:pt>
                <c:pt idx="615">
                  <c:v>38.979297639999999</c:v>
                </c:pt>
                <c:pt idx="616">
                  <c:v>39.007572170000003</c:v>
                </c:pt>
                <c:pt idx="617">
                  <c:v>39.037631990000001</c:v>
                </c:pt>
                <c:pt idx="618">
                  <c:v>39.051994319999999</c:v>
                </c:pt>
                <c:pt idx="619">
                  <c:v>39.035152440000068</c:v>
                </c:pt>
                <c:pt idx="620">
                  <c:v>39.018802640000011</c:v>
                </c:pt>
                <c:pt idx="621">
                  <c:v>39.016284939999998</c:v>
                </c:pt>
                <c:pt idx="622">
                  <c:v>39.013633730000002</c:v>
                </c:pt>
                <c:pt idx="623">
                  <c:v>38.997886659999949</c:v>
                </c:pt>
                <c:pt idx="624">
                  <c:v>38.982666019999996</c:v>
                </c:pt>
                <c:pt idx="625">
                  <c:v>38.979923250000006</c:v>
                </c:pt>
                <c:pt idx="626">
                  <c:v>38.976978300000013</c:v>
                </c:pt>
                <c:pt idx="627">
                  <c:v>38.973800659999995</c:v>
                </c:pt>
                <c:pt idx="628">
                  <c:v>38.970359800000011</c:v>
                </c:pt>
                <c:pt idx="629">
                  <c:v>38.966632840000059</c:v>
                </c:pt>
                <c:pt idx="630">
                  <c:v>38.962585450000006</c:v>
                </c:pt>
                <c:pt idx="631">
                  <c:v>38.973224639999998</c:v>
                </c:pt>
                <c:pt idx="632">
                  <c:v>39.000041959999997</c:v>
                </c:pt>
                <c:pt idx="633">
                  <c:v>39.016609189999997</c:v>
                </c:pt>
                <c:pt idx="634">
                  <c:v>39.033645630000002</c:v>
                </c:pt>
                <c:pt idx="635">
                  <c:v>39.063747409999998</c:v>
                </c:pt>
                <c:pt idx="636">
                  <c:v>39.081974029999998</c:v>
                </c:pt>
                <c:pt idx="637">
                  <c:v>39.08718872</c:v>
                </c:pt>
                <c:pt idx="638">
                  <c:v>39.07381058</c:v>
                </c:pt>
                <c:pt idx="639">
                  <c:v>39.04294968</c:v>
                </c:pt>
                <c:pt idx="640">
                  <c:v>39.03001785</c:v>
                </c:pt>
                <c:pt idx="641">
                  <c:v>39.033824920000001</c:v>
                </c:pt>
                <c:pt idx="642">
                  <c:v>39.050891879999995</c:v>
                </c:pt>
                <c:pt idx="643">
                  <c:v>39.068378450000012</c:v>
                </c:pt>
                <c:pt idx="644">
                  <c:v>39.071945190000001</c:v>
                </c:pt>
                <c:pt idx="645">
                  <c:v>39.089832310000013</c:v>
                </c:pt>
                <c:pt idx="646">
                  <c:v>39.108043670000001</c:v>
                </c:pt>
                <c:pt idx="647">
                  <c:v>39.111438750000005</c:v>
                </c:pt>
                <c:pt idx="648">
                  <c:v>39.114662169999995</c:v>
                </c:pt>
                <c:pt idx="649">
                  <c:v>39.117748259999999</c:v>
                </c:pt>
                <c:pt idx="650">
                  <c:v>39.12073898000007</c:v>
                </c:pt>
                <c:pt idx="651">
                  <c:v>39.123668670000001</c:v>
                </c:pt>
                <c:pt idx="652">
                  <c:v>39.126575470000013</c:v>
                </c:pt>
                <c:pt idx="653">
                  <c:v>39.129489900000003</c:v>
                </c:pt>
                <c:pt idx="654">
                  <c:v>39.132419590000012</c:v>
                </c:pt>
                <c:pt idx="655">
                  <c:v>39.151523589999996</c:v>
                </c:pt>
                <c:pt idx="656">
                  <c:v>39.170856479999998</c:v>
                </c:pt>
                <c:pt idx="657">
                  <c:v>39.190326690000013</c:v>
                </c:pt>
                <c:pt idx="658">
                  <c:v>39.209854130000011</c:v>
                </c:pt>
                <c:pt idx="659">
                  <c:v>39.229331970000068</c:v>
                </c:pt>
                <c:pt idx="660">
                  <c:v>39.248661040000002</c:v>
                </c:pt>
                <c:pt idx="661">
                  <c:v>39.267730710000045</c:v>
                </c:pt>
                <c:pt idx="662">
                  <c:v>39.286430360000011</c:v>
                </c:pt>
                <c:pt idx="663">
                  <c:v>39.304649349999998</c:v>
                </c:pt>
                <c:pt idx="664">
                  <c:v>39.335002900000013</c:v>
                </c:pt>
                <c:pt idx="665">
                  <c:v>39.361835479999996</c:v>
                </c:pt>
                <c:pt idx="666">
                  <c:v>39.371543879999997</c:v>
                </c:pt>
                <c:pt idx="667">
                  <c:v>39.36722945999994</c:v>
                </c:pt>
                <c:pt idx="668">
                  <c:v>39.362972260000042</c:v>
                </c:pt>
                <c:pt idx="669">
                  <c:v>39.371509549999999</c:v>
                </c:pt>
                <c:pt idx="670">
                  <c:v>39.389869689999941</c:v>
                </c:pt>
                <c:pt idx="671">
                  <c:v>39.404838559999995</c:v>
                </c:pt>
                <c:pt idx="672">
                  <c:v>39.417030330000003</c:v>
                </c:pt>
                <c:pt idx="673">
                  <c:v>39.427047729999998</c:v>
                </c:pt>
                <c:pt idx="674">
                  <c:v>39.43547058</c:v>
                </c:pt>
                <c:pt idx="675">
                  <c:v>39.441562650000002</c:v>
                </c:pt>
                <c:pt idx="676">
                  <c:v>39.447490689999995</c:v>
                </c:pt>
                <c:pt idx="677">
                  <c:v>39.454341889999995</c:v>
                </c:pt>
                <c:pt idx="678">
                  <c:v>39.461090089999999</c:v>
                </c:pt>
                <c:pt idx="679">
                  <c:v>39.468147280000011</c:v>
                </c:pt>
                <c:pt idx="680">
                  <c:v>39.468147280000011</c:v>
                </c:pt>
                <c:pt idx="681">
                  <c:v>39.479118350000043</c:v>
                </c:pt>
                <c:pt idx="682">
                  <c:v>39.477859499999994</c:v>
                </c:pt>
                <c:pt idx="683">
                  <c:v>39.47072601</c:v>
                </c:pt>
                <c:pt idx="684">
                  <c:v>39.46390533000006</c:v>
                </c:pt>
                <c:pt idx="685">
                  <c:v>39.45698165999994</c:v>
                </c:pt>
                <c:pt idx="686">
                  <c:v>39.449497219999998</c:v>
                </c:pt>
                <c:pt idx="687">
                  <c:v>39.447772980000003</c:v>
                </c:pt>
                <c:pt idx="688">
                  <c:v>39.454311369999999</c:v>
                </c:pt>
                <c:pt idx="689">
                  <c:v>39.461833950000006</c:v>
                </c:pt>
                <c:pt idx="690">
                  <c:v>39.467823029999998</c:v>
                </c:pt>
                <c:pt idx="691">
                  <c:v>39.473777769999998</c:v>
                </c:pt>
                <c:pt idx="692">
                  <c:v>39.479747769999996</c:v>
                </c:pt>
                <c:pt idx="693">
                  <c:v>39.485790250000001</c:v>
                </c:pt>
                <c:pt idx="694">
                  <c:v>39.491962430000001</c:v>
                </c:pt>
                <c:pt idx="695">
                  <c:v>39.497264859999994</c:v>
                </c:pt>
                <c:pt idx="696">
                  <c:v>39.503692630000003</c:v>
                </c:pt>
                <c:pt idx="697">
                  <c:v>39.503692630000003</c:v>
                </c:pt>
                <c:pt idx="698">
                  <c:v>39.515884399999997</c:v>
                </c:pt>
                <c:pt idx="699">
                  <c:v>39.521636960000002</c:v>
                </c:pt>
                <c:pt idx="700">
                  <c:v>39.527542110000013</c:v>
                </c:pt>
                <c:pt idx="701">
                  <c:v>39.533584589999997</c:v>
                </c:pt>
                <c:pt idx="702">
                  <c:v>39.539768220000013</c:v>
                </c:pt>
                <c:pt idx="703">
                  <c:v>39.54607773</c:v>
                </c:pt>
                <c:pt idx="704">
                  <c:v>39.552509310000012</c:v>
                </c:pt>
                <c:pt idx="705">
                  <c:v>39.551750179999999</c:v>
                </c:pt>
                <c:pt idx="706">
                  <c:v>39.551105499999998</c:v>
                </c:pt>
                <c:pt idx="707">
                  <c:v>39.550598140000012</c:v>
                </c:pt>
                <c:pt idx="708">
                  <c:v>39.543205260000001</c:v>
                </c:pt>
                <c:pt idx="709">
                  <c:v>39.535705570000012</c:v>
                </c:pt>
                <c:pt idx="710">
                  <c:v>39.527603150000004</c:v>
                </c:pt>
                <c:pt idx="711">
                  <c:v>39.519954679999998</c:v>
                </c:pt>
                <c:pt idx="712">
                  <c:v>39.512004850000004</c:v>
                </c:pt>
                <c:pt idx="713">
                  <c:v>39.503673550000002</c:v>
                </c:pt>
                <c:pt idx="714">
                  <c:v>39.494892120000003</c:v>
                </c:pt>
                <c:pt idx="715">
                  <c:v>39.485591890000002</c:v>
                </c:pt>
                <c:pt idx="716">
                  <c:v>39.479637150000002</c:v>
                </c:pt>
                <c:pt idx="717">
                  <c:v>39.473808290000001</c:v>
                </c:pt>
                <c:pt idx="718">
                  <c:v>39.477115630000043</c:v>
                </c:pt>
                <c:pt idx="719">
                  <c:v>39.479846950000002</c:v>
                </c:pt>
                <c:pt idx="720">
                  <c:v>39.474216459999994</c:v>
                </c:pt>
                <c:pt idx="721">
                  <c:v>39.468734740000045</c:v>
                </c:pt>
                <c:pt idx="722">
                  <c:v>39.463394170000001</c:v>
                </c:pt>
                <c:pt idx="723">
                  <c:v>39.45529938</c:v>
                </c:pt>
                <c:pt idx="724">
                  <c:v>39.446704859999997</c:v>
                </c:pt>
                <c:pt idx="725">
                  <c:v>39.437534330000013</c:v>
                </c:pt>
                <c:pt idx="726">
                  <c:v>39.432662960000002</c:v>
                </c:pt>
                <c:pt idx="727">
                  <c:v>39.437732700000012</c:v>
                </c:pt>
                <c:pt idx="728">
                  <c:v>39.432067869999997</c:v>
                </c:pt>
                <c:pt idx="729">
                  <c:v>39.412822720000001</c:v>
                </c:pt>
                <c:pt idx="730">
                  <c:v>39.4041748</c:v>
                </c:pt>
                <c:pt idx="731">
                  <c:v>39.394378660000001</c:v>
                </c:pt>
                <c:pt idx="732">
                  <c:v>39.366523740000012</c:v>
                </c:pt>
                <c:pt idx="733">
                  <c:v>39.353595730000002</c:v>
                </c:pt>
                <c:pt idx="734">
                  <c:v>39.339778900000013</c:v>
                </c:pt>
                <c:pt idx="735">
                  <c:v>39.305152890000059</c:v>
                </c:pt>
                <c:pt idx="736">
                  <c:v>39.289295200000012</c:v>
                </c:pt>
                <c:pt idx="737">
                  <c:v>39.293949130000044</c:v>
                </c:pt>
                <c:pt idx="738">
                  <c:v>39.314685819999994</c:v>
                </c:pt>
                <c:pt idx="739">
                  <c:v>39.335033420000002</c:v>
                </c:pt>
                <c:pt idx="740">
                  <c:v>39.340137479999996</c:v>
                </c:pt>
                <c:pt idx="741">
                  <c:v>39.345355990000044</c:v>
                </c:pt>
                <c:pt idx="742">
                  <c:v>39.329830170000001</c:v>
                </c:pt>
                <c:pt idx="743">
                  <c:v>39.291965480000002</c:v>
                </c:pt>
                <c:pt idx="744">
                  <c:v>39.252799990000042</c:v>
                </c:pt>
                <c:pt idx="745">
                  <c:v>39.230728150000012</c:v>
                </c:pt>
                <c:pt idx="746">
                  <c:v>39.208805080000012</c:v>
                </c:pt>
                <c:pt idx="747">
                  <c:v>39.169746400000001</c:v>
                </c:pt>
                <c:pt idx="748">
                  <c:v>39.148593900000044</c:v>
                </c:pt>
                <c:pt idx="749">
                  <c:v>39.144805910000002</c:v>
                </c:pt>
                <c:pt idx="750">
                  <c:v>39.141109470000004</c:v>
                </c:pt>
                <c:pt idx="751">
                  <c:v>39.137504579999998</c:v>
                </c:pt>
                <c:pt idx="752">
                  <c:v>39.117385859999999</c:v>
                </c:pt>
                <c:pt idx="753">
                  <c:v>39.097770690000011</c:v>
                </c:pt>
                <c:pt idx="754">
                  <c:v>39.094631200000002</c:v>
                </c:pt>
                <c:pt idx="755">
                  <c:v>39.091579440000011</c:v>
                </c:pt>
                <c:pt idx="756">
                  <c:v>39.072864529999997</c:v>
                </c:pt>
                <c:pt idx="757">
                  <c:v>39.054714199999999</c:v>
                </c:pt>
                <c:pt idx="758">
                  <c:v>39.052066799999999</c:v>
                </c:pt>
                <c:pt idx="759">
                  <c:v>39.049480440000004</c:v>
                </c:pt>
                <c:pt idx="760">
                  <c:v>39.046955110000013</c:v>
                </c:pt>
                <c:pt idx="761">
                  <c:v>39.044479369999998</c:v>
                </c:pt>
                <c:pt idx="762">
                  <c:v>39.027492520000003</c:v>
                </c:pt>
                <c:pt idx="763">
                  <c:v>38.997367859999997</c:v>
                </c:pt>
                <c:pt idx="764">
                  <c:v>38.983993529999999</c:v>
                </c:pt>
                <c:pt idx="765">
                  <c:v>38.986026759999994</c:v>
                </c:pt>
                <c:pt idx="766">
                  <c:v>38.972877499999996</c:v>
                </c:pt>
                <c:pt idx="767">
                  <c:v>38.945610050000006</c:v>
                </c:pt>
                <c:pt idx="768">
                  <c:v>38.91962814</c:v>
                </c:pt>
                <c:pt idx="769">
                  <c:v>38.907794950000003</c:v>
                </c:pt>
                <c:pt idx="770">
                  <c:v>38.909282679999997</c:v>
                </c:pt>
                <c:pt idx="771">
                  <c:v>38.897525790000003</c:v>
                </c:pt>
                <c:pt idx="772">
                  <c:v>38.87319565</c:v>
                </c:pt>
                <c:pt idx="773">
                  <c:v>38.860778810000042</c:v>
                </c:pt>
                <c:pt idx="774">
                  <c:v>38.848640439999997</c:v>
                </c:pt>
                <c:pt idx="775">
                  <c:v>38.825908660000003</c:v>
                </c:pt>
                <c:pt idx="776">
                  <c:v>38.815082549999993</c:v>
                </c:pt>
                <c:pt idx="777">
                  <c:v>38.804267879999941</c:v>
                </c:pt>
                <c:pt idx="778">
                  <c:v>38.793434140000059</c:v>
                </c:pt>
                <c:pt idx="779">
                  <c:v>38.782566070000001</c:v>
                </c:pt>
                <c:pt idx="780">
                  <c:v>38.771636960000002</c:v>
                </c:pt>
                <c:pt idx="781">
                  <c:v>38.772010800000061</c:v>
                </c:pt>
                <c:pt idx="782">
                  <c:v>38.760913850000044</c:v>
                </c:pt>
                <c:pt idx="783">
                  <c:v>38.73831177000006</c:v>
                </c:pt>
                <c:pt idx="784">
                  <c:v>38.726993560000011</c:v>
                </c:pt>
                <c:pt idx="785">
                  <c:v>38.727001190000003</c:v>
                </c:pt>
                <c:pt idx="786">
                  <c:v>38.715866089999999</c:v>
                </c:pt>
                <c:pt idx="787">
                  <c:v>38.693695070000011</c:v>
                </c:pt>
                <c:pt idx="788">
                  <c:v>38.67180252</c:v>
                </c:pt>
                <c:pt idx="789">
                  <c:v>38.66126251</c:v>
                </c:pt>
                <c:pt idx="790">
                  <c:v>38.650917050000004</c:v>
                </c:pt>
                <c:pt idx="791">
                  <c:v>38.640766140000011</c:v>
                </c:pt>
                <c:pt idx="792">
                  <c:v>38.630817409999999</c:v>
                </c:pt>
                <c:pt idx="793">
                  <c:v>38.610675810000011</c:v>
                </c:pt>
                <c:pt idx="794">
                  <c:v>38.600307459999996</c:v>
                </c:pt>
                <c:pt idx="795">
                  <c:v>38.589931489999998</c:v>
                </c:pt>
                <c:pt idx="796">
                  <c:v>38.570156100000013</c:v>
                </c:pt>
                <c:pt idx="797">
                  <c:v>38.550216669999998</c:v>
                </c:pt>
                <c:pt idx="798">
                  <c:v>38.529972080000043</c:v>
                </c:pt>
                <c:pt idx="799">
                  <c:v>38.509414669999998</c:v>
                </c:pt>
                <c:pt idx="800">
                  <c:v>38.488601679999995</c:v>
                </c:pt>
                <c:pt idx="801">
                  <c:v>38.478923800000011</c:v>
                </c:pt>
                <c:pt idx="802">
                  <c:v>38.480537409999997</c:v>
                </c:pt>
                <c:pt idx="803">
                  <c:v>38.4708519</c:v>
                </c:pt>
                <c:pt idx="804">
                  <c:v>38.461135860000013</c:v>
                </c:pt>
                <c:pt idx="805">
                  <c:v>38.451385499999994</c:v>
                </c:pt>
                <c:pt idx="806">
                  <c:v>38.441608429999995</c:v>
                </c:pt>
                <c:pt idx="807">
                  <c:v>38.443279269999998</c:v>
                </c:pt>
                <c:pt idx="808">
                  <c:v>38.433494569999958</c:v>
                </c:pt>
                <c:pt idx="809">
                  <c:v>38.423683169999997</c:v>
                </c:pt>
                <c:pt idx="810">
                  <c:v>38.425373080000043</c:v>
                </c:pt>
                <c:pt idx="811">
                  <c:v>38.415561679999996</c:v>
                </c:pt>
                <c:pt idx="812">
                  <c:v>38.405727390000003</c:v>
                </c:pt>
                <c:pt idx="813">
                  <c:v>38.395874020000001</c:v>
                </c:pt>
                <c:pt idx="814">
                  <c:v>38.374309539999999</c:v>
                </c:pt>
                <c:pt idx="815">
                  <c:v>38.362537380000013</c:v>
                </c:pt>
                <c:pt idx="816">
                  <c:v>38.360675810000011</c:v>
                </c:pt>
                <c:pt idx="817">
                  <c:v>38.348796840000013</c:v>
                </c:pt>
                <c:pt idx="818">
                  <c:v>38.33685303</c:v>
                </c:pt>
                <c:pt idx="819">
                  <c:v>38.334888459999924</c:v>
                </c:pt>
                <c:pt idx="820">
                  <c:v>38.332893370000001</c:v>
                </c:pt>
                <c:pt idx="821">
                  <c:v>38.330856320000002</c:v>
                </c:pt>
                <c:pt idx="822">
                  <c:v>38.328781130000003</c:v>
                </c:pt>
                <c:pt idx="823">
                  <c:v>38.326656340000042</c:v>
                </c:pt>
                <c:pt idx="824">
                  <c:v>38.324481959999957</c:v>
                </c:pt>
                <c:pt idx="825">
                  <c:v>38.322246550000003</c:v>
                </c:pt>
                <c:pt idx="826">
                  <c:v>38.332256320000013</c:v>
                </c:pt>
                <c:pt idx="827">
                  <c:v>38.354511259999995</c:v>
                </c:pt>
                <c:pt idx="828">
                  <c:v>38.364501950000005</c:v>
                </c:pt>
                <c:pt idx="829">
                  <c:v>38.374481199999948</c:v>
                </c:pt>
                <c:pt idx="830">
                  <c:v>38.384456629999995</c:v>
                </c:pt>
                <c:pt idx="831">
                  <c:v>38.394420619999998</c:v>
                </c:pt>
                <c:pt idx="832">
                  <c:v>38.404376980000002</c:v>
                </c:pt>
                <c:pt idx="833">
                  <c:v>38.402103420000003</c:v>
                </c:pt>
                <c:pt idx="834">
                  <c:v>38.399753570000001</c:v>
                </c:pt>
                <c:pt idx="835">
                  <c:v>38.409713750000002</c:v>
                </c:pt>
                <c:pt idx="836">
                  <c:v>38.419662479999957</c:v>
                </c:pt>
                <c:pt idx="837">
                  <c:v>38.417259219999998</c:v>
                </c:pt>
                <c:pt idx="838">
                  <c:v>38.427219390000012</c:v>
                </c:pt>
                <c:pt idx="839">
                  <c:v>38.437171940000013</c:v>
                </c:pt>
                <c:pt idx="840">
                  <c:v>38.434722900000011</c:v>
                </c:pt>
                <c:pt idx="841">
                  <c:v>38.422214510000003</c:v>
                </c:pt>
                <c:pt idx="842">
                  <c:v>38.399623869999999</c:v>
                </c:pt>
                <c:pt idx="843">
                  <c:v>38.389640809999996</c:v>
                </c:pt>
                <c:pt idx="844">
                  <c:v>38.392280579999998</c:v>
                </c:pt>
                <c:pt idx="845">
                  <c:v>38.39484405999994</c:v>
                </c:pt>
                <c:pt idx="846">
                  <c:v>38.384876249999998</c:v>
                </c:pt>
                <c:pt idx="847">
                  <c:v>38.374908449999992</c:v>
                </c:pt>
                <c:pt idx="848">
                  <c:v>38.37740706999994</c:v>
                </c:pt>
                <c:pt idx="849">
                  <c:v>38.367439269999998</c:v>
                </c:pt>
                <c:pt idx="850">
                  <c:v>38.357475279999996</c:v>
                </c:pt>
                <c:pt idx="851">
                  <c:v>38.359889979999949</c:v>
                </c:pt>
                <c:pt idx="852">
                  <c:v>38.349914550000001</c:v>
                </c:pt>
                <c:pt idx="853">
                  <c:v>38.339935300000043</c:v>
                </c:pt>
                <c:pt idx="854">
                  <c:v>38.329948430000002</c:v>
                </c:pt>
                <c:pt idx="855">
                  <c:v>38.307590479999995</c:v>
                </c:pt>
                <c:pt idx="856">
                  <c:v>38.29757690000006</c:v>
                </c:pt>
                <c:pt idx="857">
                  <c:v>38.299907680000011</c:v>
                </c:pt>
                <c:pt idx="858">
                  <c:v>38.30217743</c:v>
                </c:pt>
                <c:pt idx="859">
                  <c:v>38.304389950000001</c:v>
                </c:pt>
                <c:pt idx="860">
                  <c:v>38.306549069999996</c:v>
                </c:pt>
                <c:pt idx="861">
                  <c:v>38.30866623</c:v>
                </c:pt>
                <c:pt idx="862">
                  <c:v>38.310737609999997</c:v>
                </c:pt>
                <c:pt idx="863">
                  <c:v>38.312774659999995</c:v>
                </c:pt>
                <c:pt idx="864">
                  <c:v>38.302680969999997</c:v>
                </c:pt>
                <c:pt idx="865">
                  <c:v>38.290515900000095</c:v>
                </c:pt>
                <c:pt idx="866">
                  <c:v>38.288448330000044</c:v>
                </c:pt>
                <c:pt idx="867">
                  <c:v>38.276187900000011</c:v>
                </c:pt>
                <c:pt idx="868">
                  <c:v>38.263862610000011</c:v>
                </c:pt>
                <c:pt idx="869">
                  <c:v>38.251483919999998</c:v>
                </c:pt>
                <c:pt idx="870">
                  <c:v>38.228813170000059</c:v>
                </c:pt>
                <c:pt idx="871">
                  <c:v>38.206127170000002</c:v>
                </c:pt>
                <c:pt idx="872">
                  <c:v>38.195884700000001</c:v>
                </c:pt>
                <c:pt idx="873">
                  <c:v>38.185657499999998</c:v>
                </c:pt>
                <c:pt idx="874">
                  <c:v>38.175453190000013</c:v>
                </c:pt>
                <c:pt idx="875">
                  <c:v>38.165279390000045</c:v>
                </c:pt>
                <c:pt idx="876">
                  <c:v>38.142982480000001</c:v>
                </c:pt>
                <c:pt idx="877">
                  <c:v>38.130893710000002</c:v>
                </c:pt>
                <c:pt idx="878">
                  <c:v>38.11888123</c:v>
                </c:pt>
                <c:pt idx="879">
                  <c:v>38.10696411</c:v>
                </c:pt>
                <c:pt idx="880">
                  <c:v>38.095146180000043</c:v>
                </c:pt>
                <c:pt idx="881">
                  <c:v>38.083431240000003</c:v>
                </c:pt>
                <c:pt idx="882">
                  <c:v>38.071834559999957</c:v>
                </c:pt>
                <c:pt idx="883">
                  <c:v>38.051013950000005</c:v>
                </c:pt>
                <c:pt idx="884">
                  <c:v>38.039752960000044</c:v>
                </c:pt>
                <c:pt idx="885">
                  <c:v>38.037742610000002</c:v>
                </c:pt>
                <c:pt idx="886">
                  <c:v>38.046943659999997</c:v>
                </c:pt>
                <c:pt idx="887">
                  <c:v>38.056205750000004</c:v>
                </c:pt>
                <c:pt idx="888">
                  <c:v>38.054080959999958</c:v>
                </c:pt>
                <c:pt idx="889">
                  <c:v>38.063365940000068</c:v>
                </c:pt>
                <c:pt idx="890">
                  <c:v>38.072719570000011</c:v>
                </c:pt>
                <c:pt idx="891">
                  <c:v>38.082145690000011</c:v>
                </c:pt>
                <c:pt idx="892">
                  <c:v>38.091632840000059</c:v>
                </c:pt>
                <c:pt idx="893">
                  <c:v>38.101184840000002</c:v>
                </c:pt>
                <c:pt idx="894">
                  <c:v>38.110790250000001</c:v>
                </c:pt>
                <c:pt idx="895">
                  <c:v>38.108348850000013</c:v>
                </c:pt>
                <c:pt idx="896">
                  <c:v>38.11795807</c:v>
                </c:pt>
                <c:pt idx="897">
                  <c:v>38.139904020000003</c:v>
                </c:pt>
                <c:pt idx="898">
                  <c:v>38.14968872</c:v>
                </c:pt>
                <c:pt idx="899">
                  <c:v>38.147064209999996</c:v>
                </c:pt>
                <c:pt idx="900">
                  <c:v>38.134700780000003</c:v>
                </c:pt>
                <c:pt idx="901">
                  <c:v>38.122432710000069</c:v>
                </c:pt>
                <c:pt idx="902">
                  <c:v>38.132041930000042</c:v>
                </c:pt>
                <c:pt idx="903">
                  <c:v>38.141689299999996</c:v>
                </c:pt>
                <c:pt idx="904">
                  <c:v>38.138950350000044</c:v>
                </c:pt>
                <c:pt idx="905">
                  <c:v>38.136169430000002</c:v>
                </c:pt>
                <c:pt idx="906">
                  <c:v>38.133361820000012</c:v>
                </c:pt>
                <c:pt idx="907">
                  <c:v>38.130519870000043</c:v>
                </c:pt>
                <c:pt idx="908">
                  <c:v>38.140003200000002</c:v>
                </c:pt>
                <c:pt idx="909">
                  <c:v>38.162040710000042</c:v>
                </c:pt>
                <c:pt idx="910">
                  <c:v>38.184288019999997</c:v>
                </c:pt>
                <c:pt idx="911">
                  <c:v>38.19393921000006</c:v>
                </c:pt>
                <c:pt idx="912">
                  <c:v>38.203582760000003</c:v>
                </c:pt>
                <c:pt idx="913">
                  <c:v>38.213211059999999</c:v>
                </c:pt>
                <c:pt idx="914">
                  <c:v>38.210018160000011</c:v>
                </c:pt>
                <c:pt idx="915">
                  <c:v>38.206756590000012</c:v>
                </c:pt>
                <c:pt idx="916">
                  <c:v>38.216247559999957</c:v>
                </c:pt>
                <c:pt idx="917">
                  <c:v>38.225704190000044</c:v>
                </c:pt>
                <c:pt idx="918">
                  <c:v>38.222179410000059</c:v>
                </c:pt>
                <c:pt idx="919">
                  <c:v>38.218505860000043</c:v>
                </c:pt>
                <c:pt idx="920">
                  <c:v>38.227718350000067</c:v>
                </c:pt>
                <c:pt idx="921">
                  <c:v>38.236888890000003</c:v>
                </c:pt>
                <c:pt idx="922">
                  <c:v>38.232757570000011</c:v>
                </c:pt>
                <c:pt idx="923">
                  <c:v>38.228374480000042</c:v>
                </c:pt>
                <c:pt idx="924">
                  <c:v>38.237182620000013</c:v>
                </c:pt>
                <c:pt idx="925">
                  <c:v>38.245937350000013</c:v>
                </c:pt>
                <c:pt idx="926">
                  <c:v>38.240856170000001</c:v>
                </c:pt>
                <c:pt idx="927">
                  <c:v>38.22709274000006</c:v>
                </c:pt>
                <c:pt idx="928">
                  <c:v>38.213367459999994</c:v>
                </c:pt>
                <c:pt idx="929">
                  <c:v>38.221485140000013</c:v>
                </c:pt>
                <c:pt idx="930">
                  <c:v>38.22950745</c:v>
                </c:pt>
                <c:pt idx="931">
                  <c:v>38.237438200000042</c:v>
                </c:pt>
                <c:pt idx="932">
                  <c:v>38.259834290000001</c:v>
                </c:pt>
                <c:pt idx="933">
                  <c:v>38.267826079999999</c:v>
                </c:pt>
                <c:pt idx="934">
                  <c:v>38.260650630000043</c:v>
                </c:pt>
                <c:pt idx="935">
                  <c:v>38.252853390000013</c:v>
                </c:pt>
                <c:pt idx="936">
                  <c:v>38.260002140000068</c:v>
                </c:pt>
                <c:pt idx="937">
                  <c:v>38.267051700000003</c:v>
                </c:pt>
                <c:pt idx="938">
                  <c:v>38.274009700000001</c:v>
                </c:pt>
                <c:pt idx="939">
                  <c:v>38.297489169999999</c:v>
                </c:pt>
                <c:pt idx="940">
                  <c:v>38.321605679999998</c:v>
                </c:pt>
                <c:pt idx="941">
                  <c:v>38.329059600000001</c:v>
                </c:pt>
                <c:pt idx="942">
                  <c:v>38.33649063</c:v>
                </c:pt>
                <c:pt idx="943">
                  <c:v>38.343917850000004</c:v>
                </c:pt>
                <c:pt idx="944">
                  <c:v>38.332859040000002</c:v>
                </c:pt>
                <c:pt idx="945">
                  <c:v>38.314334869999996</c:v>
                </c:pt>
                <c:pt idx="946">
                  <c:v>38.28966904</c:v>
                </c:pt>
                <c:pt idx="947">
                  <c:v>38.265918730000095</c:v>
                </c:pt>
                <c:pt idx="948">
                  <c:v>38.243049620000001</c:v>
                </c:pt>
                <c:pt idx="949">
                  <c:v>38.221015930000085</c:v>
                </c:pt>
                <c:pt idx="950">
                  <c:v>38.19974899000006</c:v>
                </c:pt>
                <c:pt idx="951">
                  <c:v>38.194461820000001</c:v>
                </c:pt>
                <c:pt idx="952">
                  <c:v>38.189018250000011</c:v>
                </c:pt>
                <c:pt idx="953">
                  <c:v>38.18340302</c:v>
                </c:pt>
                <c:pt idx="954">
                  <c:v>38.177616120000003</c:v>
                </c:pt>
                <c:pt idx="955">
                  <c:v>38.171657559999957</c:v>
                </c:pt>
                <c:pt idx="956">
                  <c:v>38.165515900000095</c:v>
                </c:pt>
                <c:pt idx="957">
                  <c:v>38.159191130000011</c:v>
                </c:pt>
                <c:pt idx="958">
                  <c:v>38.166606900000012</c:v>
                </c:pt>
                <c:pt idx="959">
                  <c:v>38.173557280000011</c:v>
                </c:pt>
                <c:pt idx="960">
                  <c:v>38.166309360000042</c:v>
                </c:pt>
                <c:pt idx="961">
                  <c:v>38.158893589999998</c:v>
                </c:pt>
                <c:pt idx="962">
                  <c:v>38.151313780000002</c:v>
                </c:pt>
                <c:pt idx="963">
                  <c:v>38.14358902</c:v>
                </c:pt>
                <c:pt idx="964">
                  <c:v>38.148818970000043</c:v>
                </c:pt>
                <c:pt idx="965">
                  <c:v>38.153717040000011</c:v>
                </c:pt>
                <c:pt idx="966">
                  <c:v>38.158313750000012</c:v>
                </c:pt>
                <c:pt idx="967">
                  <c:v>38.149753570000001</c:v>
                </c:pt>
                <c:pt idx="968">
                  <c:v>38.141117100000002</c:v>
                </c:pt>
                <c:pt idx="969">
                  <c:v>38.145080569999998</c:v>
                </c:pt>
                <c:pt idx="970">
                  <c:v>38.148838040000044</c:v>
                </c:pt>
                <c:pt idx="971">
                  <c:v>38.139835360000042</c:v>
                </c:pt>
                <c:pt idx="972">
                  <c:v>38.130805970000011</c:v>
                </c:pt>
                <c:pt idx="973">
                  <c:v>38.121757510000002</c:v>
                </c:pt>
                <c:pt idx="974">
                  <c:v>38.100551610000011</c:v>
                </c:pt>
                <c:pt idx="975">
                  <c:v>38.091625210000011</c:v>
                </c:pt>
                <c:pt idx="976">
                  <c:v>38.094638820000043</c:v>
                </c:pt>
                <c:pt idx="977">
                  <c:v>38.085636140000013</c:v>
                </c:pt>
                <c:pt idx="978">
                  <c:v>38.076663969999998</c:v>
                </c:pt>
                <c:pt idx="979">
                  <c:v>38.06772995</c:v>
                </c:pt>
                <c:pt idx="980">
                  <c:v>38.058845519999998</c:v>
                </c:pt>
                <c:pt idx="981">
                  <c:v>38.050014499999996</c:v>
                </c:pt>
                <c:pt idx="982">
                  <c:v>38.030052190000013</c:v>
                </c:pt>
                <c:pt idx="983">
                  <c:v>38.021469119999999</c:v>
                </c:pt>
                <c:pt idx="984">
                  <c:v>38.023906710000013</c:v>
                </c:pt>
                <c:pt idx="985">
                  <c:v>38.015335080000042</c:v>
                </c:pt>
                <c:pt idx="986">
                  <c:v>38.006820679999997</c:v>
                </c:pt>
                <c:pt idx="987">
                  <c:v>37.998359680000043</c:v>
                </c:pt>
                <c:pt idx="988">
                  <c:v>37.98994445999994</c:v>
                </c:pt>
                <c:pt idx="989">
                  <c:v>37.992164610000003</c:v>
                </c:pt>
                <c:pt idx="990">
                  <c:v>37.983741759999994</c:v>
                </c:pt>
                <c:pt idx="991">
                  <c:v>37.975368500000002</c:v>
                </c:pt>
                <c:pt idx="992">
                  <c:v>37.967044829999999</c:v>
                </c:pt>
                <c:pt idx="993">
                  <c:v>37.958774569999996</c:v>
                </c:pt>
                <c:pt idx="994">
                  <c:v>37.960788730000012</c:v>
                </c:pt>
                <c:pt idx="995">
                  <c:v>37.962795260000043</c:v>
                </c:pt>
                <c:pt idx="996">
                  <c:v>37.954483029999949</c:v>
                </c:pt>
                <c:pt idx="997">
                  <c:v>37.946224209999997</c:v>
                </c:pt>
                <c:pt idx="998">
                  <c:v>37.948120120000013</c:v>
                </c:pt>
                <c:pt idx="999">
                  <c:v>37.950004579999948</c:v>
                </c:pt>
                <c:pt idx="1000">
                  <c:v>37.951869959999939</c:v>
                </c:pt>
                <c:pt idx="1001">
                  <c:v>37.94352722</c:v>
                </c:pt>
                <c:pt idx="1002">
                  <c:v>37.935237880000003</c:v>
                </c:pt>
                <c:pt idx="1003">
                  <c:v>37.936992650000001</c:v>
                </c:pt>
                <c:pt idx="1004">
                  <c:v>37.928718570000044</c:v>
                </c:pt>
                <c:pt idx="1005">
                  <c:v>37.920505520000013</c:v>
                </c:pt>
                <c:pt idx="1006">
                  <c:v>37.922149660000002</c:v>
                </c:pt>
                <c:pt idx="1007">
                  <c:v>37.923778530000043</c:v>
                </c:pt>
                <c:pt idx="1008">
                  <c:v>37.915550230000044</c:v>
                </c:pt>
                <c:pt idx="1009">
                  <c:v>37.907386779999996</c:v>
                </c:pt>
                <c:pt idx="1010">
                  <c:v>37.899295810000012</c:v>
                </c:pt>
                <c:pt idx="1011">
                  <c:v>37.89127731</c:v>
                </c:pt>
                <c:pt idx="1012">
                  <c:v>37.883331300000002</c:v>
                </c:pt>
                <c:pt idx="1013">
                  <c:v>37.874061579999925</c:v>
                </c:pt>
                <c:pt idx="1014">
                  <c:v>37.864936830000012</c:v>
                </c:pt>
                <c:pt idx="1015">
                  <c:v>37.855964659999948</c:v>
                </c:pt>
                <c:pt idx="1016">
                  <c:v>37.847148900000001</c:v>
                </c:pt>
                <c:pt idx="1017">
                  <c:v>37.838485720000001</c:v>
                </c:pt>
                <c:pt idx="1018">
                  <c:v>37.829986569999996</c:v>
                </c:pt>
                <c:pt idx="1019">
                  <c:v>37.8216362</c:v>
                </c:pt>
                <c:pt idx="1020">
                  <c:v>37.820457459999957</c:v>
                </c:pt>
                <c:pt idx="1021">
                  <c:v>37.81927872</c:v>
                </c:pt>
                <c:pt idx="1022">
                  <c:v>37.818096159999996</c:v>
                </c:pt>
                <c:pt idx="1023">
                  <c:v>37.816913599999999</c:v>
                </c:pt>
                <c:pt idx="1024">
                  <c:v>37.808860779999996</c:v>
                </c:pt>
                <c:pt idx="1025">
                  <c:v>37.794075010000043</c:v>
                </c:pt>
                <c:pt idx="1026">
                  <c:v>37.787166599999999</c:v>
                </c:pt>
                <c:pt idx="1027">
                  <c:v>37.780147550000002</c:v>
                </c:pt>
                <c:pt idx="1028">
                  <c:v>37.772060390000043</c:v>
                </c:pt>
                <c:pt idx="1029">
                  <c:v>37.771148680000003</c:v>
                </c:pt>
                <c:pt idx="1030">
                  <c:v>37.763015750000044</c:v>
                </c:pt>
                <c:pt idx="1031">
                  <c:v>37.747077940000011</c:v>
                </c:pt>
                <c:pt idx="1032">
                  <c:v>37.730094910000012</c:v>
                </c:pt>
                <c:pt idx="1033">
                  <c:v>37.711746220000002</c:v>
                </c:pt>
                <c:pt idx="1034">
                  <c:v>37.691715240000086</c:v>
                </c:pt>
                <c:pt idx="1035">
                  <c:v>37.680828089999999</c:v>
                </c:pt>
                <c:pt idx="1036">
                  <c:v>37.680564879999999</c:v>
                </c:pt>
                <c:pt idx="1037">
                  <c:v>37.669319150000042</c:v>
                </c:pt>
                <c:pt idx="1038">
                  <c:v>37.645332340000095</c:v>
                </c:pt>
                <c:pt idx="1039">
                  <c:v>37.632320400000012</c:v>
                </c:pt>
                <c:pt idx="1040">
                  <c:v>37.632205960000043</c:v>
                </c:pt>
                <c:pt idx="1041">
                  <c:v>37.632110600000068</c:v>
                </c:pt>
                <c:pt idx="1042">
                  <c:v>37.632030490000012</c:v>
                </c:pt>
                <c:pt idx="1043">
                  <c:v>37.617916110000003</c:v>
                </c:pt>
                <c:pt idx="1044">
                  <c:v>37.603237150000005</c:v>
                </c:pt>
                <c:pt idx="1045">
                  <c:v>37.603538510000043</c:v>
                </c:pt>
                <c:pt idx="1046">
                  <c:v>37.603862759999998</c:v>
                </c:pt>
                <c:pt idx="1047">
                  <c:v>37.604206089999998</c:v>
                </c:pt>
                <c:pt idx="1048">
                  <c:v>37.604572300000044</c:v>
                </c:pt>
                <c:pt idx="1049">
                  <c:v>37.604957579999997</c:v>
                </c:pt>
                <c:pt idx="1050">
                  <c:v>37.605361940000044</c:v>
                </c:pt>
                <c:pt idx="1051">
                  <c:v>37.619564059999995</c:v>
                </c:pt>
                <c:pt idx="1052">
                  <c:v>37.632968900000044</c:v>
                </c:pt>
                <c:pt idx="1053">
                  <c:v>37.633174900000043</c:v>
                </c:pt>
                <c:pt idx="1054">
                  <c:v>37.633399960000013</c:v>
                </c:pt>
                <c:pt idx="1055">
                  <c:v>37.633644099999998</c:v>
                </c:pt>
                <c:pt idx="1056">
                  <c:v>37.633903500000002</c:v>
                </c:pt>
                <c:pt idx="1057">
                  <c:v>37.646148680000003</c:v>
                </c:pt>
                <c:pt idx="1058">
                  <c:v>37.657691959999994</c:v>
                </c:pt>
                <c:pt idx="1059">
                  <c:v>37.657779689999998</c:v>
                </c:pt>
                <c:pt idx="1060">
                  <c:v>37.65788650999994</c:v>
                </c:pt>
                <c:pt idx="1061">
                  <c:v>37.658008580000001</c:v>
                </c:pt>
                <c:pt idx="1062">
                  <c:v>37.658145900000044</c:v>
                </c:pt>
                <c:pt idx="1063">
                  <c:v>37.647216800000002</c:v>
                </c:pt>
                <c:pt idx="1064">
                  <c:v>37.635826110000011</c:v>
                </c:pt>
                <c:pt idx="1065">
                  <c:v>37.647491459999941</c:v>
                </c:pt>
                <c:pt idx="1066">
                  <c:v>37.658489230000001</c:v>
                </c:pt>
                <c:pt idx="1067">
                  <c:v>37.668869020000002</c:v>
                </c:pt>
                <c:pt idx="1068">
                  <c:v>37.687992100000002</c:v>
                </c:pt>
                <c:pt idx="1069">
                  <c:v>37.696819310000059</c:v>
                </c:pt>
                <c:pt idx="1070">
                  <c:v>37.70517731000006</c:v>
                </c:pt>
                <c:pt idx="1071">
                  <c:v>37.713104250000001</c:v>
                </c:pt>
                <c:pt idx="1072">
                  <c:v>37.720634459999999</c:v>
                </c:pt>
                <c:pt idx="1073">
                  <c:v>37.727802280000013</c:v>
                </c:pt>
                <c:pt idx="1074">
                  <c:v>37.734645840000013</c:v>
                </c:pt>
                <c:pt idx="1075">
                  <c:v>37.748207090000001</c:v>
                </c:pt>
                <c:pt idx="1076">
                  <c:v>37.754364009999996</c:v>
                </c:pt>
                <c:pt idx="1077">
                  <c:v>37.76033020000007</c:v>
                </c:pt>
                <c:pt idx="1078">
                  <c:v>37.772850040000044</c:v>
                </c:pt>
                <c:pt idx="1079">
                  <c:v>37.778533940000095</c:v>
                </c:pt>
                <c:pt idx="1080">
                  <c:v>37.777431489999998</c:v>
                </c:pt>
                <c:pt idx="1081">
                  <c:v>37.782966610000003</c:v>
                </c:pt>
                <c:pt idx="1082">
                  <c:v>37.795352940000129</c:v>
                </c:pt>
                <c:pt idx="1083">
                  <c:v>37.800968169999997</c:v>
                </c:pt>
                <c:pt idx="1084">
                  <c:v>37.799480440000011</c:v>
                </c:pt>
                <c:pt idx="1085">
                  <c:v>37.805000310000011</c:v>
                </c:pt>
                <c:pt idx="1086">
                  <c:v>37.817878719999996</c:v>
                </c:pt>
                <c:pt idx="1087">
                  <c:v>37.823516850000011</c:v>
                </c:pt>
                <c:pt idx="1088">
                  <c:v>37.821575160000002</c:v>
                </c:pt>
                <c:pt idx="1089">
                  <c:v>37.82709122</c:v>
                </c:pt>
                <c:pt idx="1090">
                  <c:v>37.832595830000059</c:v>
                </c:pt>
                <c:pt idx="1091">
                  <c:v>37.838088990000003</c:v>
                </c:pt>
                <c:pt idx="1092">
                  <c:v>37.851551059999949</c:v>
                </c:pt>
                <c:pt idx="1093">
                  <c:v>37.865394590000001</c:v>
                </c:pt>
                <c:pt idx="1094">
                  <c:v>37.871006009999995</c:v>
                </c:pt>
                <c:pt idx="1095">
                  <c:v>37.876579280000001</c:v>
                </c:pt>
                <c:pt idx="1096">
                  <c:v>37.88211441</c:v>
                </c:pt>
                <c:pt idx="1097">
                  <c:v>37.887599950000002</c:v>
                </c:pt>
                <c:pt idx="1098">
                  <c:v>37.902004240000011</c:v>
                </c:pt>
                <c:pt idx="1099">
                  <c:v>37.916740419999996</c:v>
                </c:pt>
                <c:pt idx="1100">
                  <c:v>37.922210690000043</c:v>
                </c:pt>
                <c:pt idx="1101">
                  <c:v>37.91818619</c:v>
                </c:pt>
                <c:pt idx="1102">
                  <c:v>37.909011840000012</c:v>
                </c:pt>
                <c:pt idx="1103">
                  <c:v>37.894878390000002</c:v>
                </c:pt>
                <c:pt idx="1104">
                  <c:v>37.889617919999999</c:v>
                </c:pt>
                <c:pt idx="1105">
                  <c:v>37.804271699999994</c:v>
                </c:pt>
                <c:pt idx="1106">
                  <c:v>37.81450272</c:v>
                </c:pt>
                <c:pt idx="1107">
                  <c:v>37.824752810000042</c:v>
                </c:pt>
                <c:pt idx="1108">
                  <c:v>37.835079190000002</c:v>
                </c:pt>
                <c:pt idx="1109">
                  <c:v>37.841903689999995</c:v>
                </c:pt>
                <c:pt idx="1110">
                  <c:v>37.84876251</c:v>
                </c:pt>
                <c:pt idx="1111">
                  <c:v>37.865928650000001</c:v>
                </c:pt>
                <c:pt idx="1112">
                  <c:v>37.87299728</c:v>
                </c:pt>
                <c:pt idx="1113">
                  <c:v>37.862762450000005</c:v>
                </c:pt>
                <c:pt idx="1114">
                  <c:v>37.845710750000002</c:v>
                </c:pt>
                <c:pt idx="1115">
                  <c:v>37.828811650000006</c:v>
                </c:pt>
                <c:pt idx="1116">
                  <c:v>37.81170273</c:v>
                </c:pt>
                <c:pt idx="1117">
                  <c:v>37.804271699999994</c:v>
                </c:pt>
                <c:pt idx="1118">
                  <c:v>37.908885959999999</c:v>
                </c:pt>
                <c:pt idx="1119">
                  <c:v>37.91989899</c:v>
                </c:pt>
                <c:pt idx="1120">
                  <c:v>37.931171419999998</c:v>
                </c:pt>
                <c:pt idx="1121">
                  <c:v>37.935390470000002</c:v>
                </c:pt>
                <c:pt idx="1122">
                  <c:v>37.947238920000011</c:v>
                </c:pt>
                <c:pt idx="1123">
                  <c:v>37.966560360000003</c:v>
                </c:pt>
                <c:pt idx="1124">
                  <c:v>37.978904720000003</c:v>
                </c:pt>
                <c:pt idx="1125">
                  <c:v>37.991523740000012</c:v>
                </c:pt>
                <c:pt idx="1126">
                  <c:v>38.011547089999958</c:v>
                </c:pt>
                <c:pt idx="1127">
                  <c:v>38.031841279999995</c:v>
                </c:pt>
                <c:pt idx="1128">
                  <c:v>38.039279940000043</c:v>
                </c:pt>
                <c:pt idx="1129">
                  <c:v>38.034137730000012</c:v>
                </c:pt>
                <c:pt idx="1130">
                  <c:v>38.029560090000011</c:v>
                </c:pt>
                <c:pt idx="1131">
                  <c:v>38.017280579999948</c:v>
                </c:pt>
                <c:pt idx="1132">
                  <c:v>37.997150420000011</c:v>
                </c:pt>
                <c:pt idx="1133">
                  <c:v>37.977329250000004</c:v>
                </c:pt>
                <c:pt idx="1134">
                  <c:v>37.96564102</c:v>
                </c:pt>
                <c:pt idx="1135">
                  <c:v>37.95418166999994</c:v>
                </c:pt>
                <c:pt idx="1136">
                  <c:v>37.93511581000007</c:v>
                </c:pt>
                <c:pt idx="1137">
                  <c:v>37.916423799999997</c:v>
                </c:pt>
                <c:pt idx="1138">
                  <c:v>37.908885959999999</c:v>
                </c:pt>
                <c:pt idx="1139">
                  <c:v>38.139537810000043</c:v>
                </c:pt>
                <c:pt idx="1140">
                  <c:v>38.144741059999994</c:v>
                </c:pt>
                <c:pt idx="1141">
                  <c:v>38.150524140000002</c:v>
                </c:pt>
                <c:pt idx="1142">
                  <c:v>38.156909940000013</c:v>
                </c:pt>
                <c:pt idx="1143">
                  <c:v>38.171134950000003</c:v>
                </c:pt>
                <c:pt idx="1144">
                  <c:v>38.192871090000011</c:v>
                </c:pt>
                <c:pt idx="1145">
                  <c:v>38.200447080000004</c:v>
                </c:pt>
                <c:pt idx="1146">
                  <c:v>38.194190980000045</c:v>
                </c:pt>
                <c:pt idx="1147">
                  <c:v>38.180278780000002</c:v>
                </c:pt>
                <c:pt idx="1148">
                  <c:v>38.16652298000006</c:v>
                </c:pt>
                <c:pt idx="1149">
                  <c:v>38.161346440000003</c:v>
                </c:pt>
                <c:pt idx="1150">
                  <c:v>38.148017880000012</c:v>
                </c:pt>
                <c:pt idx="1151">
                  <c:v>38.139537810000043</c:v>
                </c:pt>
                <c:pt idx="1152">
                  <c:v>38.080821989999997</c:v>
                </c:pt>
                <c:pt idx="1153">
                  <c:v>38.073181150000003</c:v>
                </c:pt>
                <c:pt idx="1154">
                  <c:v>38.065742490000012</c:v>
                </c:pt>
                <c:pt idx="1155">
                  <c:v>38.079319000000012</c:v>
                </c:pt>
                <c:pt idx="1156">
                  <c:v>38.100311280000042</c:v>
                </c:pt>
                <c:pt idx="1157">
                  <c:v>38.114177699999999</c:v>
                </c:pt>
                <c:pt idx="1158">
                  <c:v>38.128238680000059</c:v>
                </c:pt>
                <c:pt idx="1159">
                  <c:v>38.135433200000044</c:v>
                </c:pt>
                <c:pt idx="1160">
                  <c:v>38.129009250000003</c:v>
                </c:pt>
                <c:pt idx="1161">
                  <c:v>38.115352630000061</c:v>
                </c:pt>
                <c:pt idx="1162">
                  <c:v>38.101902010000003</c:v>
                </c:pt>
                <c:pt idx="1163">
                  <c:v>38.088657380000001</c:v>
                </c:pt>
                <c:pt idx="1164">
                  <c:v>38.080821989999997</c:v>
                </c:pt>
              </c:numCache>
            </c:numRef>
          </c:y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'C:\Users\Dale\Dropbox\LTRANS SEED\Tangier\sim3_may1997\[Sim 3_2.25.2013.xlsx]day 6_may97'!$R$3:$R$502</c:f>
              <c:numCache>
                <c:formatCode>General</c:formatCode>
                <c:ptCount val="500"/>
                <c:pt idx="0">
                  <c:v>-76.198300000000003</c:v>
                </c:pt>
                <c:pt idx="1">
                  <c:v>-76.234800000000007</c:v>
                </c:pt>
                <c:pt idx="2">
                  <c:v>-76.224999999999994</c:v>
                </c:pt>
                <c:pt idx="3">
                  <c:v>-76.200500000000005</c:v>
                </c:pt>
                <c:pt idx="4">
                  <c:v>-76.203500000000005</c:v>
                </c:pt>
                <c:pt idx="5">
                  <c:v>-75.921300000000002</c:v>
                </c:pt>
                <c:pt idx="6">
                  <c:v>-76.153399999999948</c:v>
                </c:pt>
                <c:pt idx="7">
                  <c:v>-76.1999</c:v>
                </c:pt>
                <c:pt idx="8">
                  <c:v>-76.18219999999998</c:v>
                </c:pt>
                <c:pt idx="9">
                  <c:v>-76.277500000000003</c:v>
                </c:pt>
                <c:pt idx="10">
                  <c:v>-76.226600000000005</c:v>
                </c:pt>
                <c:pt idx="11">
                  <c:v>-76.198099999999982</c:v>
                </c:pt>
                <c:pt idx="12">
                  <c:v>-76.306399999999982</c:v>
                </c:pt>
                <c:pt idx="13">
                  <c:v>-76.263400000000004</c:v>
                </c:pt>
                <c:pt idx="14">
                  <c:v>-76.158899999999988</c:v>
                </c:pt>
                <c:pt idx="15">
                  <c:v>-76.180099999999982</c:v>
                </c:pt>
                <c:pt idx="16">
                  <c:v>-76.252899999999983</c:v>
                </c:pt>
                <c:pt idx="17">
                  <c:v>-76.285600000000002</c:v>
                </c:pt>
                <c:pt idx="18">
                  <c:v>-76.244100000000088</c:v>
                </c:pt>
                <c:pt idx="19">
                  <c:v>-76.315799999999982</c:v>
                </c:pt>
                <c:pt idx="20">
                  <c:v>-76.238</c:v>
                </c:pt>
                <c:pt idx="21">
                  <c:v>-75.902799999999999</c:v>
                </c:pt>
                <c:pt idx="22">
                  <c:v>-76.315399999999983</c:v>
                </c:pt>
                <c:pt idx="23">
                  <c:v>-75.927899999999994</c:v>
                </c:pt>
                <c:pt idx="24">
                  <c:v>-76.215800000000002</c:v>
                </c:pt>
                <c:pt idx="25">
                  <c:v>-76.2436000000001</c:v>
                </c:pt>
                <c:pt idx="26">
                  <c:v>-76.204700000000003</c:v>
                </c:pt>
                <c:pt idx="27">
                  <c:v>-75.928600000000003</c:v>
                </c:pt>
                <c:pt idx="28">
                  <c:v>-76.215199999999996</c:v>
                </c:pt>
                <c:pt idx="29">
                  <c:v>-76.236000000000004</c:v>
                </c:pt>
                <c:pt idx="30">
                  <c:v>-76.185000000000002</c:v>
                </c:pt>
                <c:pt idx="31">
                  <c:v>-76.259799999999998</c:v>
                </c:pt>
                <c:pt idx="32">
                  <c:v>-76.16549999999998</c:v>
                </c:pt>
                <c:pt idx="33">
                  <c:v>-75.929000000000002</c:v>
                </c:pt>
                <c:pt idx="34">
                  <c:v>-76.260599999999997</c:v>
                </c:pt>
                <c:pt idx="35">
                  <c:v>-76.228799999999978</c:v>
                </c:pt>
                <c:pt idx="36">
                  <c:v>-76.183300000000003</c:v>
                </c:pt>
                <c:pt idx="37">
                  <c:v>-76.185999999999979</c:v>
                </c:pt>
                <c:pt idx="38">
                  <c:v>-76.188999999999979</c:v>
                </c:pt>
                <c:pt idx="39">
                  <c:v>-76.170299999999983</c:v>
                </c:pt>
                <c:pt idx="40">
                  <c:v>-76.182299999999998</c:v>
                </c:pt>
                <c:pt idx="41">
                  <c:v>-76.216800000000006</c:v>
                </c:pt>
                <c:pt idx="42">
                  <c:v>-75.901799999999994</c:v>
                </c:pt>
                <c:pt idx="43">
                  <c:v>-76.198999999999998</c:v>
                </c:pt>
                <c:pt idx="44">
                  <c:v>-76.183700000000002</c:v>
                </c:pt>
                <c:pt idx="45">
                  <c:v>-76.211300000000023</c:v>
                </c:pt>
                <c:pt idx="46">
                  <c:v>-76.23</c:v>
                </c:pt>
                <c:pt idx="47">
                  <c:v>-75.8964</c:v>
                </c:pt>
                <c:pt idx="48">
                  <c:v>-76.2761</c:v>
                </c:pt>
                <c:pt idx="49">
                  <c:v>-76.198499999999981</c:v>
                </c:pt>
                <c:pt idx="50">
                  <c:v>-75.908000000000001</c:v>
                </c:pt>
                <c:pt idx="51">
                  <c:v>-76.272299999999987</c:v>
                </c:pt>
                <c:pt idx="52">
                  <c:v>-76.297600000000088</c:v>
                </c:pt>
                <c:pt idx="53">
                  <c:v>-76.196100000000001</c:v>
                </c:pt>
                <c:pt idx="54">
                  <c:v>-76.195399999999978</c:v>
                </c:pt>
                <c:pt idx="55">
                  <c:v>-76.184899999999999</c:v>
                </c:pt>
                <c:pt idx="56">
                  <c:v>-76.198399999999978</c:v>
                </c:pt>
                <c:pt idx="57">
                  <c:v>-76.23</c:v>
                </c:pt>
                <c:pt idx="58">
                  <c:v>-76.313000000000002</c:v>
                </c:pt>
                <c:pt idx="59">
                  <c:v>-76.186799999999948</c:v>
                </c:pt>
                <c:pt idx="60">
                  <c:v>-76.282899999999998</c:v>
                </c:pt>
                <c:pt idx="61">
                  <c:v>-76.281000000000006</c:v>
                </c:pt>
                <c:pt idx="62">
                  <c:v>-76.184100000000001</c:v>
                </c:pt>
                <c:pt idx="63">
                  <c:v>-76.251000000000005</c:v>
                </c:pt>
                <c:pt idx="64">
                  <c:v>-76.240300000000005</c:v>
                </c:pt>
                <c:pt idx="65">
                  <c:v>-76.197000000000003</c:v>
                </c:pt>
                <c:pt idx="66">
                  <c:v>-76.228200000000001</c:v>
                </c:pt>
                <c:pt idx="67">
                  <c:v>-76.257400000000004</c:v>
                </c:pt>
                <c:pt idx="68">
                  <c:v>-76.194500000000005</c:v>
                </c:pt>
                <c:pt idx="69">
                  <c:v>-76.158099999999948</c:v>
                </c:pt>
                <c:pt idx="70">
                  <c:v>-76.238900000000001</c:v>
                </c:pt>
                <c:pt idx="71">
                  <c:v>-76.176999999999978</c:v>
                </c:pt>
                <c:pt idx="72">
                  <c:v>-76.202799999999982</c:v>
                </c:pt>
                <c:pt idx="73">
                  <c:v>-75.933400000000006</c:v>
                </c:pt>
                <c:pt idx="74">
                  <c:v>-76.1982</c:v>
                </c:pt>
                <c:pt idx="75">
                  <c:v>-76.209100000000007</c:v>
                </c:pt>
                <c:pt idx="76">
                  <c:v>-75.927000000000007</c:v>
                </c:pt>
                <c:pt idx="77">
                  <c:v>-76.230900000000005</c:v>
                </c:pt>
                <c:pt idx="78">
                  <c:v>-76.3125</c:v>
                </c:pt>
                <c:pt idx="79">
                  <c:v>-76.171199999999999</c:v>
                </c:pt>
                <c:pt idx="80">
                  <c:v>-76.191100000000006</c:v>
                </c:pt>
                <c:pt idx="81">
                  <c:v>-76.225999999999999</c:v>
                </c:pt>
                <c:pt idx="82">
                  <c:v>-76.287800000000004</c:v>
                </c:pt>
                <c:pt idx="83">
                  <c:v>-76.303100000000001</c:v>
                </c:pt>
                <c:pt idx="84">
                  <c:v>-76.185299999999998</c:v>
                </c:pt>
                <c:pt idx="85">
                  <c:v>-76.207099999999997</c:v>
                </c:pt>
                <c:pt idx="86">
                  <c:v>-75.926100000000005</c:v>
                </c:pt>
                <c:pt idx="87">
                  <c:v>-76.180099999999982</c:v>
                </c:pt>
                <c:pt idx="88">
                  <c:v>-76.217200000000105</c:v>
                </c:pt>
                <c:pt idx="89">
                  <c:v>-76.214799999999997</c:v>
                </c:pt>
                <c:pt idx="90">
                  <c:v>-76.18689999999998</c:v>
                </c:pt>
                <c:pt idx="91">
                  <c:v>-76.181600000000003</c:v>
                </c:pt>
                <c:pt idx="92">
                  <c:v>-75.905100000000004</c:v>
                </c:pt>
                <c:pt idx="93">
                  <c:v>-76.184899999999999</c:v>
                </c:pt>
                <c:pt idx="94">
                  <c:v>-76.203199999999995</c:v>
                </c:pt>
                <c:pt idx="95">
                  <c:v>-76.173299999999998</c:v>
                </c:pt>
                <c:pt idx="96">
                  <c:v>-75.913900000000027</c:v>
                </c:pt>
                <c:pt idx="97">
                  <c:v>-76.165699999999987</c:v>
                </c:pt>
                <c:pt idx="98">
                  <c:v>-76.194500000000005</c:v>
                </c:pt>
                <c:pt idx="99">
                  <c:v>-76.17619999999998</c:v>
                </c:pt>
                <c:pt idx="100">
                  <c:v>-76.154899999999998</c:v>
                </c:pt>
                <c:pt idx="101">
                  <c:v>-76.301199999999994</c:v>
                </c:pt>
                <c:pt idx="102">
                  <c:v>-75.930000000000007</c:v>
                </c:pt>
                <c:pt idx="103">
                  <c:v>-76.217500000000101</c:v>
                </c:pt>
                <c:pt idx="104">
                  <c:v>-76.271999999999991</c:v>
                </c:pt>
                <c:pt idx="105">
                  <c:v>-75.9221</c:v>
                </c:pt>
                <c:pt idx="106">
                  <c:v>-76.301199999999994</c:v>
                </c:pt>
                <c:pt idx="107">
                  <c:v>-75.929100000000005</c:v>
                </c:pt>
                <c:pt idx="108">
                  <c:v>-75.930300000000003</c:v>
                </c:pt>
                <c:pt idx="109">
                  <c:v>-76.175799999999839</c:v>
                </c:pt>
                <c:pt idx="110">
                  <c:v>-76.287300000000002</c:v>
                </c:pt>
                <c:pt idx="111">
                  <c:v>-75.932100000000005</c:v>
                </c:pt>
                <c:pt idx="112">
                  <c:v>-75.911000000000101</c:v>
                </c:pt>
                <c:pt idx="113">
                  <c:v>-76.216099999999997</c:v>
                </c:pt>
                <c:pt idx="114">
                  <c:v>-76.1995</c:v>
                </c:pt>
                <c:pt idx="115">
                  <c:v>-76.190600000000003</c:v>
                </c:pt>
                <c:pt idx="116">
                  <c:v>-75.935699999999997</c:v>
                </c:pt>
                <c:pt idx="117">
                  <c:v>-76.199200000000005</c:v>
                </c:pt>
                <c:pt idx="118">
                  <c:v>-76.285399999999981</c:v>
                </c:pt>
                <c:pt idx="119">
                  <c:v>-75.898099999999999</c:v>
                </c:pt>
                <c:pt idx="120">
                  <c:v>-76.282499999999999</c:v>
                </c:pt>
                <c:pt idx="121">
                  <c:v>-76.215400000000002</c:v>
                </c:pt>
                <c:pt idx="122">
                  <c:v>-76.288499999999999</c:v>
                </c:pt>
                <c:pt idx="123">
                  <c:v>-75.927600000000027</c:v>
                </c:pt>
                <c:pt idx="124">
                  <c:v>-76.188499999999948</c:v>
                </c:pt>
                <c:pt idx="125">
                  <c:v>-76.227500000000006</c:v>
                </c:pt>
                <c:pt idx="126">
                  <c:v>-76.184399999999982</c:v>
                </c:pt>
                <c:pt idx="127">
                  <c:v>-76.198899999999981</c:v>
                </c:pt>
                <c:pt idx="128">
                  <c:v>-76.218500000000006</c:v>
                </c:pt>
                <c:pt idx="129">
                  <c:v>-75.936400000000006</c:v>
                </c:pt>
                <c:pt idx="130">
                  <c:v>-75.927300000000002</c:v>
                </c:pt>
                <c:pt idx="131">
                  <c:v>-75.900700000000001</c:v>
                </c:pt>
                <c:pt idx="132">
                  <c:v>-76.200999999999993</c:v>
                </c:pt>
                <c:pt idx="133">
                  <c:v>-75.909000000000006</c:v>
                </c:pt>
                <c:pt idx="134">
                  <c:v>-76.323499999999981</c:v>
                </c:pt>
                <c:pt idx="135">
                  <c:v>-76.2256</c:v>
                </c:pt>
                <c:pt idx="136">
                  <c:v>-75.9221</c:v>
                </c:pt>
                <c:pt idx="137">
                  <c:v>-76.162599999999998</c:v>
                </c:pt>
                <c:pt idx="138">
                  <c:v>-76.212400000000002</c:v>
                </c:pt>
                <c:pt idx="139">
                  <c:v>-76.18559999999998</c:v>
                </c:pt>
                <c:pt idx="140">
                  <c:v>-76.239599999999996</c:v>
                </c:pt>
                <c:pt idx="141">
                  <c:v>-76.1815</c:v>
                </c:pt>
                <c:pt idx="142">
                  <c:v>-76.186199999999999</c:v>
                </c:pt>
                <c:pt idx="143">
                  <c:v>-76.208500000000001</c:v>
                </c:pt>
                <c:pt idx="144">
                  <c:v>-76.203500000000005</c:v>
                </c:pt>
                <c:pt idx="145">
                  <c:v>-76.304999999999993</c:v>
                </c:pt>
                <c:pt idx="146">
                  <c:v>-75.920199999999994</c:v>
                </c:pt>
                <c:pt idx="147">
                  <c:v>-76.191800000000001</c:v>
                </c:pt>
                <c:pt idx="148">
                  <c:v>-76.203999999999994</c:v>
                </c:pt>
                <c:pt idx="149">
                  <c:v>-76.216399999999993</c:v>
                </c:pt>
                <c:pt idx="150">
                  <c:v>-76.174300000000002</c:v>
                </c:pt>
                <c:pt idx="151">
                  <c:v>-76.197199999999995</c:v>
                </c:pt>
                <c:pt idx="152">
                  <c:v>-76.193699999999993</c:v>
                </c:pt>
                <c:pt idx="153">
                  <c:v>-75.9285</c:v>
                </c:pt>
                <c:pt idx="154">
                  <c:v>-76.2273</c:v>
                </c:pt>
                <c:pt idx="155">
                  <c:v>-76.156699999999987</c:v>
                </c:pt>
                <c:pt idx="156">
                  <c:v>-76.163200000000003</c:v>
                </c:pt>
                <c:pt idx="157">
                  <c:v>-76.220100000000002</c:v>
                </c:pt>
                <c:pt idx="158">
                  <c:v>-76.238299999999995</c:v>
                </c:pt>
                <c:pt idx="159">
                  <c:v>-76.181899999999999</c:v>
                </c:pt>
                <c:pt idx="160">
                  <c:v>-76.197300000000013</c:v>
                </c:pt>
                <c:pt idx="161">
                  <c:v>-76.178899999999913</c:v>
                </c:pt>
                <c:pt idx="162">
                  <c:v>-75.927400000000006</c:v>
                </c:pt>
                <c:pt idx="163">
                  <c:v>-76.227900000000005</c:v>
                </c:pt>
                <c:pt idx="164">
                  <c:v>-75.916500000000084</c:v>
                </c:pt>
                <c:pt idx="165">
                  <c:v>-76.248099999999994</c:v>
                </c:pt>
                <c:pt idx="166">
                  <c:v>-76.273200000000003</c:v>
                </c:pt>
                <c:pt idx="167">
                  <c:v>-76.238799999999998</c:v>
                </c:pt>
                <c:pt idx="168">
                  <c:v>-75.9298</c:v>
                </c:pt>
                <c:pt idx="169">
                  <c:v>-76.270600000000002</c:v>
                </c:pt>
                <c:pt idx="170">
                  <c:v>-75.917800000000085</c:v>
                </c:pt>
                <c:pt idx="171">
                  <c:v>-75.902500000000003</c:v>
                </c:pt>
                <c:pt idx="172">
                  <c:v>-75.900200000000027</c:v>
                </c:pt>
                <c:pt idx="173">
                  <c:v>-76.231399999999994</c:v>
                </c:pt>
                <c:pt idx="174">
                  <c:v>-76.205600000000004</c:v>
                </c:pt>
                <c:pt idx="175">
                  <c:v>-76.235200000000006</c:v>
                </c:pt>
                <c:pt idx="176">
                  <c:v>-76.184799999999981</c:v>
                </c:pt>
                <c:pt idx="177">
                  <c:v>-76.180699999999987</c:v>
                </c:pt>
                <c:pt idx="178">
                  <c:v>-76.237899999999996</c:v>
                </c:pt>
                <c:pt idx="179">
                  <c:v>-76.315399999999983</c:v>
                </c:pt>
                <c:pt idx="180">
                  <c:v>-76.202200000000005</c:v>
                </c:pt>
                <c:pt idx="181">
                  <c:v>-76.215500000000006</c:v>
                </c:pt>
                <c:pt idx="182">
                  <c:v>-75.927499999999995</c:v>
                </c:pt>
                <c:pt idx="183">
                  <c:v>-75.938699999999997</c:v>
                </c:pt>
                <c:pt idx="184">
                  <c:v>-76.210899999999995</c:v>
                </c:pt>
                <c:pt idx="185">
                  <c:v>-75.920400000000001</c:v>
                </c:pt>
                <c:pt idx="186">
                  <c:v>-76.223299999999995</c:v>
                </c:pt>
                <c:pt idx="187">
                  <c:v>-76.180199999999999</c:v>
                </c:pt>
                <c:pt idx="188">
                  <c:v>-76.195700000000002</c:v>
                </c:pt>
                <c:pt idx="189">
                  <c:v>-76.229600000000005</c:v>
                </c:pt>
                <c:pt idx="190">
                  <c:v>-76.222799999999978</c:v>
                </c:pt>
                <c:pt idx="191">
                  <c:v>-76.284999999999997</c:v>
                </c:pt>
                <c:pt idx="192">
                  <c:v>-76.210700000000003</c:v>
                </c:pt>
                <c:pt idx="193">
                  <c:v>-76.198099999999982</c:v>
                </c:pt>
                <c:pt idx="194">
                  <c:v>-76.198700000000002</c:v>
                </c:pt>
                <c:pt idx="195">
                  <c:v>-76.222099999999998</c:v>
                </c:pt>
                <c:pt idx="196">
                  <c:v>-75.906200000000027</c:v>
                </c:pt>
                <c:pt idx="197">
                  <c:v>-75.940100000000101</c:v>
                </c:pt>
                <c:pt idx="198">
                  <c:v>-76.209300000000013</c:v>
                </c:pt>
                <c:pt idx="199">
                  <c:v>-76.2851</c:v>
                </c:pt>
                <c:pt idx="200">
                  <c:v>-76.228499999999983</c:v>
                </c:pt>
                <c:pt idx="201">
                  <c:v>-75.910700000000006</c:v>
                </c:pt>
                <c:pt idx="202">
                  <c:v>-76.179899999999989</c:v>
                </c:pt>
                <c:pt idx="203">
                  <c:v>-76.279299999999992</c:v>
                </c:pt>
                <c:pt idx="204">
                  <c:v>-76.190299999999993</c:v>
                </c:pt>
                <c:pt idx="205">
                  <c:v>-75.936300000000003</c:v>
                </c:pt>
                <c:pt idx="206">
                  <c:v>-76.266400000000004</c:v>
                </c:pt>
                <c:pt idx="207">
                  <c:v>-76.316300000000012</c:v>
                </c:pt>
                <c:pt idx="208">
                  <c:v>-76.309699999999992</c:v>
                </c:pt>
                <c:pt idx="209">
                  <c:v>-76.15349999999998</c:v>
                </c:pt>
                <c:pt idx="210">
                  <c:v>-76.312399999999982</c:v>
                </c:pt>
                <c:pt idx="211">
                  <c:v>-76.193200000000004</c:v>
                </c:pt>
                <c:pt idx="212">
                  <c:v>-76.248800000000003</c:v>
                </c:pt>
                <c:pt idx="213">
                  <c:v>-75.989000000000004</c:v>
                </c:pt>
                <c:pt idx="214">
                  <c:v>-76.165399999999948</c:v>
                </c:pt>
                <c:pt idx="215">
                  <c:v>-76.184100000000001</c:v>
                </c:pt>
                <c:pt idx="216">
                  <c:v>-76.276699999999991</c:v>
                </c:pt>
                <c:pt idx="217">
                  <c:v>-76.221300000000014</c:v>
                </c:pt>
                <c:pt idx="218">
                  <c:v>-76.176399999999958</c:v>
                </c:pt>
                <c:pt idx="219">
                  <c:v>-76.186199999999999</c:v>
                </c:pt>
                <c:pt idx="220">
                  <c:v>-76.188899999999919</c:v>
                </c:pt>
                <c:pt idx="221">
                  <c:v>-76.158799999999914</c:v>
                </c:pt>
                <c:pt idx="222">
                  <c:v>-76.218400000000003</c:v>
                </c:pt>
                <c:pt idx="223">
                  <c:v>-76.277699999999996</c:v>
                </c:pt>
                <c:pt idx="224">
                  <c:v>-76.240700000000004</c:v>
                </c:pt>
                <c:pt idx="225">
                  <c:v>-76.222399999999979</c:v>
                </c:pt>
                <c:pt idx="226">
                  <c:v>-76.185899999999918</c:v>
                </c:pt>
                <c:pt idx="227">
                  <c:v>-76.246300000000005</c:v>
                </c:pt>
                <c:pt idx="228">
                  <c:v>-76.319100000000006</c:v>
                </c:pt>
                <c:pt idx="229">
                  <c:v>-75.901200000000088</c:v>
                </c:pt>
                <c:pt idx="230">
                  <c:v>-75.9285</c:v>
                </c:pt>
                <c:pt idx="231">
                  <c:v>-76.277699999999996</c:v>
                </c:pt>
                <c:pt idx="232">
                  <c:v>-76.186599999999999</c:v>
                </c:pt>
                <c:pt idx="233">
                  <c:v>-76.311300000000003</c:v>
                </c:pt>
                <c:pt idx="234">
                  <c:v>-76.197500000000005</c:v>
                </c:pt>
                <c:pt idx="235">
                  <c:v>-75.930300000000003</c:v>
                </c:pt>
                <c:pt idx="236">
                  <c:v>-76.281099999999995</c:v>
                </c:pt>
                <c:pt idx="237">
                  <c:v>-76.231800000000007</c:v>
                </c:pt>
                <c:pt idx="238">
                  <c:v>-75.931500000000085</c:v>
                </c:pt>
                <c:pt idx="239">
                  <c:v>-75.928399999999982</c:v>
                </c:pt>
                <c:pt idx="240">
                  <c:v>-75.929699999999997</c:v>
                </c:pt>
                <c:pt idx="241">
                  <c:v>-76.233599999999996</c:v>
                </c:pt>
                <c:pt idx="242">
                  <c:v>-76.167299999999997</c:v>
                </c:pt>
                <c:pt idx="243">
                  <c:v>-76.213300000000004</c:v>
                </c:pt>
                <c:pt idx="244">
                  <c:v>-76.303899999999999</c:v>
                </c:pt>
                <c:pt idx="245">
                  <c:v>-76.245599999999996</c:v>
                </c:pt>
                <c:pt idx="246">
                  <c:v>-76.266000000000005</c:v>
                </c:pt>
                <c:pt idx="247">
                  <c:v>-76.240200000000101</c:v>
                </c:pt>
                <c:pt idx="248">
                  <c:v>-76.230700000000013</c:v>
                </c:pt>
                <c:pt idx="249">
                  <c:v>-76.239000000000004</c:v>
                </c:pt>
                <c:pt idx="250">
                  <c:v>-76.287400000000005</c:v>
                </c:pt>
                <c:pt idx="251">
                  <c:v>-76.175099999999958</c:v>
                </c:pt>
                <c:pt idx="252">
                  <c:v>-76.285600000000002</c:v>
                </c:pt>
                <c:pt idx="253">
                  <c:v>-76.194300000000013</c:v>
                </c:pt>
                <c:pt idx="254">
                  <c:v>-76.191699999999997</c:v>
                </c:pt>
                <c:pt idx="255">
                  <c:v>-76.1892</c:v>
                </c:pt>
                <c:pt idx="256">
                  <c:v>-76.310699999999997</c:v>
                </c:pt>
                <c:pt idx="257">
                  <c:v>-76.184600000000003</c:v>
                </c:pt>
                <c:pt idx="258">
                  <c:v>-76.262900000000002</c:v>
                </c:pt>
                <c:pt idx="259">
                  <c:v>-76.3005</c:v>
                </c:pt>
                <c:pt idx="260">
                  <c:v>-76.223699999999994</c:v>
                </c:pt>
                <c:pt idx="261">
                  <c:v>-75.924200000000027</c:v>
                </c:pt>
                <c:pt idx="262">
                  <c:v>-76.194199999999995</c:v>
                </c:pt>
                <c:pt idx="263">
                  <c:v>-76.223500000000001</c:v>
                </c:pt>
                <c:pt idx="264">
                  <c:v>-76.221900000000005</c:v>
                </c:pt>
                <c:pt idx="265">
                  <c:v>-76.229299999999995</c:v>
                </c:pt>
                <c:pt idx="266">
                  <c:v>-75.921300000000002</c:v>
                </c:pt>
                <c:pt idx="267">
                  <c:v>-75.924499999999995</c:v>
                </c:pt>
                <c:pt idx="268">
                  <c:v>-76.171999999999983</c:v>
                </c:pt>
                <c:pt idx="269">
                  <c:v>-76.280799999999999</c:v>
                </c:pt>
                <c:pt idx="270">
                  <c:v>-76.27679999999998</c:v>
                </c:pt>
                <c:pt idx="271">
                  <c:v>-76.205299999999994</c:v>
                </c:pt>
                <c:pt idx="272">
                  <c:v>-76.206100000000006</c:v>
                </c:pt>
                <c:pt idx="273">
                  <c:v>-76.222999999999999</c:v>
                </c:pt>
                <c:pt idx="274">
                  <c:v>-76.198999999999998</c:v>
                </c:pt>
                <c:pt idx="275">
                  <c:v>-76.203500000000005</c:v>
                </c:pt>
                <c:pt idx="276">
                  <c:v>-75.924400000000006</c:v>
                </c:pt>
                <c:pt idx="277">
                  <c:v>-76.226699999999994</c:v>
                </c:pt>
                <c:pt idx="278">
                  <c:v>-76.199100000000001</c:v>
                </c:pt>
                <c:pt idx="279">
                  <c:v>-76.211900000000085</c:v>
                </c:pt>
                <c:pt idx="280">
                  <c:v>-76.297500000000085</c:v>
                </c:pt>
                <c:pt idx="281">
                  <c:v>-76.192799999999949</c:v>
                </c:pt>
                <c:pt idx="282">
                  <c:v>-75.928200000000004</c:v>
                </c:pt>
                <c:pt idx="283">
                  <c:v>-76.3125</c:v>
                </c:pt>
                <c:pt idx="284">
                  <c:v>-76.314899999999994</c:v>
                </c:pt>
                <c:pt idx="285">
                  <c:v>-76.272399999999948</c:v>
                </c:pt>
                <c:pt idx="286">
                  <c:v>-76.293000000000006</c:v>
                </c:pt>
                <c:pt idx="287">
                  <c:v>-76.191400000000002</c:v>
                </c:pt>
                <c:pt idx="288">
                  <c:v>-76.174099999999981</c:v>
                </c:pt>
                <c:pt idx="289">
                  <c:v>-75.893600000000006</c:v>
                </c:pt>
                <c:pt idx="290">
                  <c:v>-76.190100000000001</c:v>
                </c:pt>
                <c:pt idx="291">
                  <c:v>-76.232399999999998</c:v>
                </c:pt>
                <c:pt idx="292">
                  <c:v>-76.213300000000004</c:v>
                </c:pt>
                <c:pt idx="293">
                  <c:v>-76.301400000000001</c:v>
                </c:pt>
                <c:pt idx="294">
                  <c:v>-76.283299999999997</c:v>
                </c:pt>
                <c:pt idx="295">
                  <c:v>-75.903400000000005</c:v>
                </c:pt>
                <c:pt idx="296">
                  <c:v>-76.283500000000004</c:v>
                </c:pt>
                <c:pt idx="297">
                  <c:v>-75.923900000000003</c:v>
                </c:pt>
                <c:pt idx="298">
                  <c:v>-75.923699999999997</c:v>
                </c:pt>
                <c:pt idx="299">
                  <c:v>-76.287099999999995</c:v>
                </c:pt>
                <c:pt idx="300">
                  <c:v>-76.157200000000003</c:v>
                </c:pt>
                <c:pt idx="301">
                  <c:v>-76.297200000000117</c:v>
                </c:pt>
                <c:pt idx="302">
                  <c:v>-76.241500000000102</c:v>
                </c:pt>
                <c:pt idx="303">
                  <c:v>-76.291399999999996</c:v>
                </c:pt>
                <c:pt idx="304">
                  <c:v>-76.228899999999982</c:v>
                </c:pt>
                <c:pt idx="305">
                  <c:v>-75.930499999999995</c:v>
                </c:pt>
                <c:pt idx="306">
                  <c:v>-76.191000000000003</c:v>
                </c:pt>
                <c:pt idx="307">
                  <c:v>-76.1845</c:v>
                </c:pt>
                <c:pt idx="308">
                  <c:v>-76.207300000000004</c:v>
                </c:pt>
                <c:pt idx="309">
                  <c:v>-76.194699999999997</c:v>
                </c:pt>
                <c:pt idx="310">
                  <c:v>-75.935199999999995</c:v>
                </c:pt>
                <c:pt idx="311">
                  <c:v>-76.283799999999999</c:v>
                </c:pt>
                <c:pt idx="312">
                  <c:v>-76.194900000000004</c:v>
                </c:pt>
                <c:pt idx="313">
                  <c:v>-75.937600000000117</c:v>
                </c:pt>
                <c:pt idx="314">
                  <c:v>-75.927800000000005</c:v>
                </c:pt>
                <c:pt idx="315">
                  <c:v>-76.197800000000001</c:v>
                </c:pt>
                <c:pt idx="316">
                  <c:v>-76.191599999999994</c:v>
                </c:pt>
                <c:pt idx="317">
                  <c:v>-76.246799999999993</c:v>
                </c:pt>
                <c:pt idx="318">
                  <c:v>-76.178599999999989</c:v>
                </c:pt>
                <c:pt idx="319">
                  <c:v>-76.225399999999979</c:v>
                </c:pt>
                <c:pt idx="320">
                  <c:v>-76.295400000000001</c:v>
                </c:pt>
                <c:pt idx="321">
                  <c:v>-75.924200000000027</c:v>
                </c:pt>
                <c:pt idx="322">
                  <c:v>-76.284899999999993</c:v>
                </c:pt>
                <c:pt idx="323">
                  <c:v>-75.934500000000085</c:v>
                </c:pt>
                <c:pt idx="324">
                  <c:v>-76.233999999999995</c:v>
                </c:pt>
                <c:pt idx="325">
                  <c:v>-76.301000000000002</c:v>
                </c:pt>
                <c:pt idx="326">
                  <c:v>-76.194900000000004</c:v>
                </c:pt>
                <c:pt idx="327">
                  <c:v>-76.282299999999992</c:v>
                </c:pt>
                <c:pt idx="328">
                  <c:v>-76.189799999999948</c:v>
                </c:pt>
                <c:pt idx="329">
                  <c:v>-76.2363</c:v>
                </c:pt>
                <c:pt idx="330">
                  <c:v>-76.197700000000012</c:v>
                </c:pt>
                <c:pt idx="331">
                  <c:v>-76.178099999999958</c:v>
                </c:pt>
                <c:pt idx="332">
                  <c:v>-75.936499999999995</c:v>
                </c:pt>
                <c:pt idx="333">
                  <c:v>-75.920599999999993</c:v>
                </c:pt>
                <c:pt idx="334">
                  <c:v>-76.284899999999993</c:v>
                </c:pt>
                <c:pt idx="335">
                  <c:v>-75.939099999999996</c:v>
                </c:pt>
                <c:pt idx="336">
                  <c:v>-75.924899999999994</c:v>
                </c:pt>
                <c:pt idx="337">
                  <c:v>-75.935000000000002</c:v>
                </c:pt>
                <c:pt idx="338">
                  <c:v>-76.243200000000101</c:v>
                </c:pt>
                <c:pt idx="339">
                  <c:v>-76.242500000000007</c:v>
                </c:pt>
                <c:pt idx="340">
                  <c:v>-76.288399999999982</c:v>
                </c:pt>
                <c:pt idx="341">
                  <c:v>-76.201800000000006</c:v>
                </c:pt>
                <c:pt idx="342">
                  <c:v>-76.315699999999993</c:v>
                </c:pt>
                <c:pt idx="343">
                  <c:v>-76.280600000000007</c:v>
                </c:pt>
                <c:pt idx="344">
                  <c:v>-76.174199999999999</c:v>
                </c:pt>
                <c:pt idx="345">
                  <c:v>-75.9268</c:v>
                </c:pt>
                <c:pt idx="346">
                  <c:v>-75.903599999999997</c:v>
                </c:pt>
                <c:pt idx="347">
                  <c:v>-76.194800000000001</c:v>
                </c:pt>
                <c:pt idx="348">
                  <c:v>-76.268900000000002</c:v>
                </c:pt>
                <c:pt idx="349">
                  <c:v>-75.929699999999997</c:v>
                </c:pt>
                <c:pt idx="350">
                  <c:v>-76.251300000000001</c:v>
                </c:pt>
                <c:pt idx="351">
                  <c:v>-76.223399999999998</c:v>
                </c:pt>
                <c:pt idx="352">
                  <c:v>-75.929400000000001</c:v>
                </c:pt>
                <c:pt idx="353">
                  <c:v>-76.297100000000086</c:v>
                </c:pt>
                <c:pt idx="354">
                  <c:v>-76.2547</c:v>
                </c:pt>
                <c:pt idx="355">
                  <c:v>-76.325899999999919</c:v>
                </c:pt>
                <c:pt idx="356">
                  <c:v>-76.232500000000002</c:v>
                </c:pt>
                <c:pt idx="357">
                  <c:v>-76.283199999999994</c:v>
                </c:pt>
                <c:pt idx="358">
                  <c:v>-76.308599999999998</c:v>
                </c:pt>
                <c:pt idx="359">
                  <c:v>-76.175099999999958</c:v>
                </c:pt>
                <c:pt idx="360">
                  <c:v>-76.218999999999994</c:v>
                </c:pt>
                <c:pt idx="361">
                  <c:v>-76.220200000000006</c:v>
                </c:pt>
                <c:pt idx="362">
                  <c:v>-76.305300000000003</c:v>
                </c:pt>
                <c:pt idx="363">
                  <c:v>-76.232799999999983</c:v>
                </c:pt>
                <c:pt idx="364">
                  <c:v>-76.176599999999979</c:v>
                </c:pt>
                <c:pt idx="365">
                  <c:v>-76.200100000000006</c:v>
                </c:pt>
                <c:pt idx="366">
                  <c:v>-76.244600000000105</c:v>
                </c:pt>
                <c:pt idx="367">
                  <c:v>-76.190299999999993</c:v>
                </c:pt>
                <c:pt idx="368">
                  <c:v>-76.222700000000003</c:v>
                </c:pt>
                <c:pt idx="369">
                  <c:v>-76.236500000000007</c:v>
                </c:pt>
                <c:pt idx="370">
                  <c:v>-76.316500000000005</c:v>
                </c:pt>
                <c:pt idx="371">
                  <c:v>-75.9238</c:v>
                </c:pt>
                <c:pt idx="372">
                  <c:v>-76.215999999999994</c:v>
                </c:pt>
                <c:pt idx="373">
                  <c:v>-75.917100000000119</c:v>
                </c:pt>
                <c:pt idx="374">
                  <c:v>-76.156199999999998</c:v>
                </c:pt>
                <c:pt idx="375">
                  <c:v>-75.9923</c:v>
                </c:pt>
                <c:pt idx="376">
                  <c:v>-76.172399999999868</c:v>
                </c:pt>
                <c:pt idx="377">
                  <c:v>-76.287200000000027</c:v>
                </c:pt>
                <c:pt idx="378">
                  <c:v>-76.184699999999992</c:v>
                </c:pt>
                <c:pt idx="379">
                  <c:v>-76.207800000000006</c:v>
                </c:pt>
                <c:pt idx="380">
                  <c:v>-76.183499999999981</c:v>
                </c:pt>
                <c:pt idx="381">
                  <c:v>-76.243399999999994</c:v>
                </c:pt>
                <c:pt idx="382">
                  <c:v>-76.188299999999998</c:v>
                </c:pt>
                <c:pt idx="383">
                  <c:v>-76.220600000000005</c:v>
                </c:pt>
                <c:pt idx="384">
                  <c:v>-76.198899999999981</c:v>
                </c:pt>
                <c:pt idx="385">
                  <c:v>-76.2697</c:v>
                </c:pt>
                <c:pt idx="386">
                  <c:v>-76.192300000000003</c:v>
                </c:pt>
                <c:pt idx="387">
                  <c:v>-75.903300000000002</c:v>
                </c:pt>
                <c:pt idx="388">
                  <c:v>-75.932599999999994</c:v>
                </c:pt>
                <c:pt idx="389">
                  <c:v>-76.248199999999997</c:v>
                </c:pt>
                <c:pt idx="390">
                  <c:v>-76.157999999999987</c:v>
                </c:pt>
                <c:pt idx="391">
                  <c:v>-75.929500000000004</c:v>
                </c:pt>
                <c:pt idx="392">
                  <c:v>-76.265799999999999</c:v>
                </c:pt>
                <c:pt idx="393">
                  <c:v>-76.197800000000001</c:v>
                </c:pt>
                <c:pt idx="394">
                  <c:v>-76.221999999999994</c:v>
                </c:pt>
                <c:pt idx="395">
                  <c:v>-76.18389999999998</c:v>
                </c:pt>
                <c:pt idx="396">
                  <c:v>-75.932100000000005</c:v>
                </c:pt>
                <c:pt idx="397">
                  <c:v>-76.182499999999948</c:v>
                </c:pt>
                <c:pt idx="398">
                  <c:v>-76.194900000000004</c:v>
                </c:pt>
                <c:pt idx="399">
                  <c:v>-75.926699999999997</c:v>
                </c:pt>
                <c:pt idx="400">
                  <c:v>-75.921800000000005</c:v>
                </c:pt>
                <c:pt idx="401">
                  <c:v>-76.194599999999994</c:v>
                </c:pt>
                <c:pt idx="402">
                  <c:v>-76.196200000000005</c:v>
                </c:pt>
                <c:pt idx="403">
                  <c:v>-76.260800000000003</c:v>
                </c:pt>
                <c:pt idx="404">
                  <c:v>-75.924800000000005</c:v>
                </c:pt>
                <c:pt idx="405">
                  <c:v>-76.2273</c:v>
                </c:pt>
                <c:pt idx="406">
                  <c:v>-76.186599999999999</c:v>
                </c:pt>
                <c:pt idx="407">
                  <c:v>-76.157999999999987</c:v>
                </c:pt>
                <c:pt idx="408">
                  <c:v>-76.291200000000117</c:v>
                </c:pt>
                <c:pt idx="409">
                  <c:v>-76.286500000000004</c:v>
                </c:pt>
                <c:pt idx="410">
                  <c:v>-76.220500000000001</c:v>
                </c:pt>
                <c:pt idx="411">
                  <c:v>-76.166600000000003</c:v>
                </c:pt>
                <c:pt idx="412">
                  <c:v>-76.218100000000007</c:v>
                </c:pt>
                <c:pt idx="413">
                  <c:v>-75.943799999999996</c:v>
                </c:pt>
                <c:pt idx="414">
                  <c:v>-76.225999999999999</c:v>
                </c:pt>
                <c:pt idx="415">
                  <c:v>-76.214700000000022</c:v>
                </c:pt>
                <c:pt idx="416">
                  <c:v>-76.193100000000001</c:v>
                </c:pt>
                <c:pt idx="417">
                  <c:v>-76.309399999999982</c:v>
                </c:pt>
                <c:pt idx="418">
                  <c:v>-76.282600000000002</c:v>
                </c:pt>
                <c:pt idx="419">
                  <c:v>-76.198499999999981</c:v>
                </c:pt>
                <c:pt idx="420">
                  <c:v>-76.282499999999999</c:v>
                </c:pt>
                <c:pt idx="421">
                  <c:v>-75.930200000000085</c:v>
                </c:pt>
                <c:pt idx="422">
                  <c:v>-76.301900000000003</c:v>
                </c:pt>
                <c:pt idx="423">
                  <c:v>-75.935900000000004</c:v>
                </c:pt>
                <c:pt idx="424">
                  <c:v>-75.939300000000003</c:v>
                </c:pt>
                <c:pt idx="425">
                  <c:v>-76.180499999999981</c:v>
                </c:pt>
                <c:pt idx="426">
                  <c:v>-76.270899999999983</c:v>
                </c:pt>
                <c:pt idx="427">
                  <c:v>-75.925899999999999</c:v>
                </c:pt>
                <c:pt idx="428">
                  <c:v>-76.231899999999996</c:v>
                </c:pt>
                <c:pt idx="429">
                  <c:v>-75.906999999999996</c:v>
                </c:pt>
                <c:pt idx="430">
                  <c:v>-76.271299999999997</c:v>
                </c:pt>
                <c:pt idx="431">
                  <c:v>-76.232500000000002</c:v>
                </c:pt>
                <c:pt idx="432">
                  <c:v>-76.216300000000004</c:v>
                </c:pt>
                <c:pt idx="433">
                  <c:v>-76.284400000000005</c:v>
                </c:pt>
                <c:pt idx="434">
                  <c:v>-76.213899999999995</c:v>
                </c:pt>
                <c:pt idx="435">
                  <c:v>-76.163699999999992</c:v>
                </c:pt>
                <c:pt idx="436">
                  <c:v>-75.934200000000118</c:v>
                </c:pt>
                <c:pt idx="437">
                  <c:v>-76.239500000000007</c:v>
                </c:pt>
                <c:pt idx="438">
                  <c:v>-76.2697</c:v>
                </c:pt>
                <c:pt idx="439">
                  <c:v>-76.242700000000013</c:v>
                </c:pt>
                <c:pt idx="440">
                  <c:v>-76.318200000000004</c:v>
                </c:pt>
                <c:pt idx="441">
                  <c:v>-76.217600000000104</c:v>
                </c:pt>
                <c:pt idx="442">
                  <c:v>-75.929000000000002</c:v>
                </c:pt>
                <c:pt idx="443">
                  <c:v>-76.195499999999981</c:v>
                </c:pt>
                <c:pt idx="444">
                  <c:v>-76.195399999999978</c:v>
                </c:pt>
                <c:pt idx="445">
                  <c:v>-76.300699999999992</c:v>
                </c:pt>
                <c:pt idx="446">
                  <c:v>-76.232299999999995</c:v>
                </c:pt>
                <c:pt idx="447">
                  <c:v>-76.197500000000005</c:v>
                </c:pt>
                <c:pt idx="448">
                  <c:v>-76.27209999999998</c:v>
                </c:pt>
                <c:pt idx="449">
                  <c:v>-76.206900000000005</c:v>
                </c:pt>
                <c:pt idx="450">
                  <c:v>-75.900400000000005</c:v>
                </c:pt>
                <c:pt idx="451">
                  <c:v>-76.227599999999995</c:v>
                </c:pt>
                <c:pt idx="452">
                  <c:v>-76.304000000000002</c:v>
                </c:pt>
                <c:pt idx="453">
                  <c:v>-75.929900000000004</c:v>
                </c:pt>
                <c:pt idx="454">
                  <c:v>-76.204400000000007</c:v>
                </c:pt>
                <c:pt idx="455">
                  <c:v>-76.1935</c:v>
                </c:pt>
                <c:pt idx="456">
                  <c:v>-76.280600000000007</c:v>
                </c:pt>
                <c:pt idx="457">
                  <c:v>-76.273499999999999</c:v>
                </c:pt>
                <c:pt idx="458">
                  <c:v>-76.207600000000085</c:v>
                </c:pt>
                <c:pt idx="459">
                  <c:v>-76.280500000000004</c:v>
                </c:pt>
                <c:pt idx="460">
                  <c:v>-76.170399999999958</c:v>
                </c:pt>
                <c:pt idx="461">
                  <c:v>-76.186700000000002</c:v>
                </c:pt>
                <c:pt idx="462">
                  <c:v>-75.931500000000085</c:v>
                </c:pt>
                <c:pt idx="463">
                  <c:v>-76.291300000000007</c:v>
                </c:pt>
                <c:pt idx="464">
                  <c:v>-76.227500000000006</c:v>
                </c:pt>
                <c:pt idx="465">
                  <c:v>-76.245199999999997</c:v>
                </c:pt>
                <c:pt idx="466">
                  <c:v>-76.242400000000004</c:v>
                </c:pt>
                <c:pt idx="467">
                  <c:v>-76.187399999999982</c:v>
                </c:pt>
                <c:pt idx="468">
                  <c:v>-76.211799999999997</c:v>
                </c:pt>
                <c:pt idx="469">
                  <c:v>-76.261700000000005</c:v>
                </c:pt>
                <c:pt idx="470">
                  <c:v>-75.922299999999993</c:v>
                </c:pt>
                <c:pt idx="471">
                  <c:v>-76.17319999999998</c:v>
                </c:pt>
                <c:pt idx="472">
                  <c:v>-76.269499999999994</c:v>
                </c:pt>
                <c:pt idx="473">
                  <c:v>-76.233099999999993</c:v>
                </c:pt>
                <c:pt idx="474">
                  <c:v>-76.185999999999979</c:v>
                </c:pt>
                <c:pt idx="475">
                  <c:v>-76.190799999999982</c:v>
                </c:pt>
                <c:pt idx="476">
                  <c:v>-76.208799999999982</c:v>
                </c:pt>
                <c:pt idx="477">
                  <c:v>-76.247700000000023</c:v>
                </c:pt>
                <c:pt idx="478">
                  <c:v>-76.157499999999999</c:v>
                </c:pt>
                <c:pt idx="479">
                  <c:v>-76.302199999999999</c:v>
                </c:pt>
                <c:pt idx="480">
                  <c:v>-76.273200000000003</c:v>
                </c:pt>
                <c:pt idx="481">
                  <c:v>-76.188199999999981</c:v>
                </c:pt>
                <c:pt idx="482">
                  <c:v>-76.212999999999994</c:v>
                </c:pt>
                <c:pt idx="483">
                  <c:v>-76.192999999999998</c:v>
                </c:pt>
                <c:pt idx="484">
                  <c:v>-76.281400000000005</c:v>
                </c:pt>
                <c:pt idx="485">
                  <c:v>-76.200199999999995</c:v>
                </c:pt>
                <c:pt idx="486">
                  <c:v>-75.927899999999994</c:v>
                </c:pt>
                <c:pt idx="487">
                  <c:v>-76.205299999999994</c:v>
                </c:pt>
                <c:pt idx="488">
                  <c:v>-76.2115000000001</c:v>
                </c:pt>
                <c:pt idx="489">
                  <c:v>-76.230900000000005</c:v>
                </c:pt>
                <c:pt idx="490">
                  <c:v>-76.223799999999983</c:v>
                </c:pt>
                <c:pt idx="491">
                  <c:v>-76.209999999999994</c:v>
                </c:pt>
                <c:pt idx="492">
                  <c:v>-76.281499999999994</c:v>
                </c:pt>
                <c:pt idx="493">
                  <c:v>-76.270399999999981</c:v>
                </c:pt>
                <c:pt idx="494">
                  <c:v>-76.232100000000003</c:v>
                </c:pt>
                <c:pt idx="495">
                  <c:v>-76.282699999999991</c:v>
                </c:pt>
                <c:pt idx="496">
                  <c:v>-76.166600000000003</c:v>
                </c:pt>
                <c:pt idx="497">
                  <c:v>-76.284300000000002</c:v>
                </c:pt>
                <c:pt idx="498">
                  <c:v>-76.223100000000002</c:v>
                </c:pt>
                <c:pt idx="499">
                  <c:v>-76.319199999999995</c:v>
                </c:pt>
              </c:numCache>
            </c:numRef>
          </c:xVal>
          <c:yVal>
            <c:numRef>
              <c:f>'C:\Users\Dale\Dropbox\LTRANS SEED\Tangier\sim3_may1997\[Sim 3_2.25.2013.xlsx]day 6_may97'!$S$3:$S$502</c:f>
              <c:numCache>
                <c:formatCode>General</c:formatCode>
                <c:ptCount val="500"/>
                <c:pt idx="0">
                  <c:v>37.674400000000006</c:v>
                </c:pt>
                <c:pt idx="1">
                  <c:v>37.573300000000003</c:v>
                </c:pt>
                <c:pt idx="2">
                  <c:v>37.5944</c:v>
                </c:pt>
                <c:pt idx="3">
                  <c:v>37.678600000000003</c:v>
                </c:pt>
                <c:pt idx="4">
                  <c:v>37.681100000000001</c:v>
                </c:pt>
                <c:pt idx="5">
                  <c:v>37.919400000000003</c:v>
                </c:pt>
                <c:pt idx="6">
                  <c:v>37.648900000000012</c:v>
                </c:pt>
                <c:pt idx="7">
                  <c:v>37.677800000000005</c:v>
                </c:pt>
                <c:pt idx="8">
                  <c:v>37.67</c:v>
                </c:pt>
                <c:pt idx="9">
                  <c:v>37.541899999999998</c:v>
                </c:pt>
                <c:pt idx="10">
                  <c:v>37.581499999999998</c:v>
                </c:pt>
                <c:pt idx="11">
                  <c:v>37.675600000000003</c:v>
                </c:pt>
                <c:pt idx="12">
                  <c:v>37.632800000000003</c:v>
                </c:pt>
                <c:pt idx="13">
                  <c:v>37.581299999999999</c:v>
                </c:pt>
                <c:pt idx="14">
                  <c:v>37.639400000000002</c:v>
                </c:pt>
                <c:pt idx="15">
                  <c:v>37.648200000000003</c:v>
                </c:pt>
                <c:pt idx="16">
                  <c:v>37.659700000000001</c:v>
                </c:pt>
                <c:pt idx="17">
                  <c:v>37.544000000000004</c:v>
                </c:pt>
                <c:pt idx="18">
                  <c:v>37.547600000000003</c:v>
                </c:pt>
                <c:pt idx="19">
                  <c:v>37.658800000000006</c:v>
                </c:pt>
                <c:pt idx="20">
                  <c:v>37.551699999999997</c:v>
                </c:pt>
                <c:pt idx="21">
                  <c:v>37.976600000000005</c:v>
                </c:pt>
                <c:pt idx="22">
                  <c:v>37.652100000000011</c:v>
                </c:pt>
                <c:pt idx="23">
                  <c:v>37.911000000000001</c:v>
                </c:pt>
                <c:pt idx="24">
                  <c:v>37.578600000000002</c:v>
                </c:pt>
                <c:pt idx="25">
                  <c:v>37.729500000000044</c:v>
                </c:pt>
                <c:pt idx="26">
                  <c:v>37.6798</c:v>
                </c:pt>
                <c:pt idx="27">
                  <c:v>37.915400000000005</c:v>
                </c:pt>
                <c:pt idx="28">
                  <c:v>37.583100000000002</c:v>
                </c:pt>
                <c:pt idx="29">
                  <c:v>37.561600000000006</c:v>
                </c:pt>
                <c:pt idx="30">
                  <c:v>37.655300000000011</c:v>
                </c:pt>
                <c:pt idx="31">
                  <c:v>37.578800000000001</c:v>
                </c:pt>
                <c:pt idx="32">
                  <c:v>37.647500000000001</c:v>
                </c:pt>
                <c:pt idx="33">
                  <c:v>37.913600000000002</c:v>
                </c:pt>
                <c:pt idx="34">
                  <c:v>37.571800000000003</c:v>
                </c:pt>
                <c:pt idx="35">
                  <c:v>37.690100000000044</c:v>
                </c:pt>
                <c:pt idx="36">
                  <c:v>37.656600000000005</c:v>
                </c:pt>
                <c:pt idx="37">
                  <c:v>37.672300000000043</c:v>
                </c:pt>
                <c:pt idx="38">
                  <c:v>37.676300000000012</c:v>
                </c:pt>
                <c:pt idx="39">
                  <c:v>37.628900000000044</c:v>
                </c:pt>
                <c:pt idx="40">
                  <c:v>37.671300000000002</c:v>
                </c:pt>
                <c:pt idx="41">
                  <c:v>37.747800000000005</c:v>
                </c:pt>
                <c:pt idx="42">
                  <c:v>37.985900000000001</c:v>
                </c:pt>
                <c:pt idx="43">
                  <c:v>37.675300000000043</c:v>
                </c:pt>
                <c:pt idx="44">
                  <c:v>37.6554</c:v>
                </c:pt>
                <c:pt idx="45">
                  <c:v>37.753800000000005</c:v>
                </c:pt>
                <c:pt idx="46">
                  <c:v>37.733700000000013</c:v>
                </c:pt>
                <c:pt idx="47">
                  <c:v>37.998400000000011</c:v>
                </c:pt>
                <c:pt idx="48">
                  <c:v>37.523600000000002</c:v>
                </c:pt>
                <c:pt idx="49">
                  <c:v>37.6845</c:v>
                </c:pt>
                <c:pt idx="50">
                  <c:v>37.932500000000012</c:v>
                </c:pt>
                <c:pt idx="51">
                  <c:v>37.541699999999999</c:v>
                </c:pt>
                <c:pt idx="52">
                  <c:v>37.689300000000003</c:v>
                </c:pt>
                <c:pt idx="53">
                  <c:v>37.683500000000002</c:v>
                </c:pt>
                <c:pt idx="54">
                  <c:v>37.670200000000001</c:v>
                </c:pt>
                <c:pt idx="55">
                  <c:v>37.595500000000044</c:v>
                </c:pt>
                <c:pt idx="56">
                  <c:v>37.678300000000043</c:v>
                </c:pt>
                <c:pt idx="57">
                  <c:v>37.592500000000044</c:v>
                </c:pt>
                <c:pt idx="58">
                  <c:v>37.663200000000003</c:v>
                </c:pt>
                <c:pt idx="59">
                  <c:v>37.659200000000006</c:v>
                </c:pt>
                <c:pt idx="60">
                  <c:v>37.633700000000012</c:v>
                </c:pt>
                <c:pt idx="61">
                  <c:v>37.540400000000005</c:v>
                </c:pt>
                <c:pt idx="62">
                  <c:v>37.663000000000011</c:v>
                </c:pt>
                <c:pt idx="63">
                  <c:v>37.585900000000002</c:v>
                </c:pt>
                <c:pt idx="64">
                  <c:v>37.596000000000011</c:v>
                </c:pt>
                <c:pt idx="65">
                  <c:v>37.672700000000013</c:v>
                </c:pt>
                <c:pt idx="66">
                  <c:v>37.561600000000006</c:v>
                </c:pt>
                <c:pt idx="67">
                  <c:v>37.574300000000001</c:v>
                </c:pt>
                <c:pt idx="68">
                  <c:v>37.673000000000002</c:v>
                </c:pt>
                <c:pt idx="69">
                  <c:v>37.635100000000044</c:v>
                </c:pt>
                <c:pt idx="70">
                  <c:v>37.592800000000011</c:v>
                </c:pt>
                <c:pt idx="71">
                  <c:v>37.666600000000003</c:v>
                </c:pt>
                <c:pt idx="72">
                  <c:v>37.6768</c:v>
                </c:pt>
                <c:pt idx="73">
                  <c:v>37.909600000000005</c:v>
                </c:pt>
                <c:pt idx="74">
                  <c:v>37.674700000000001</c:v>
                </c:pt>
                <c:pt idx="75">
                  <c:v>37.597100000000012</c:v>
                </c:pt>
                <c:pt idx="76">
                  <c:v>37.913499999999999</c:v>
                </c:pt>
                <c:pt idx="77">
                  <c:v>37.731900000000003</c:v>
                </c:pt>
                <c:pt idx="78">
                  <c:v>37.656500000000001</c:v>
                </c:pt>
                <c:pt idx="79">
                  <c:v>37.649500000000003</c:v>
                </c:pt>
                <c:pt idx="80">
                  <c:v>37.676000000000002</c:v>
                </c:pt>
                <c:pt idx="81">
                  <c:v>37.57</c:v>
                </c:pt>
                <c:pt idx="82">
                  <c:v>37.5428</c:v>
                </c:pt>
                <c:pt idx="83">
                  <c:v>37.632400000000011</c:v>
                </c:pt>
                <c:pt idx="84">
                  <c:v>37.6738</c:v>
                </c:pt>
                <c:pt idx="85">
                  <c:v>37.678400000000003</c:v>
                </c:pt>
                <c:pt idx="86">
                  <c:v>37.916499999999999</c:v>
                </c:pt>
                <c:pt idx="87">
                  <c:v>37.656700000000001</c:v>
                </c:pt>
                <c:pt idx="88">
                  <c:v>37.578600000000002</c:v>
                </c:pt>
                <c:pt idx="89">
                  <c:v>37.581000000000003</c:v>
                </c:pt>
                <c:pt idx="90">
                  <c:v>37.672400000000003</c:v>
                </c:pt>
                <c:pt idx="91">
                  <c:v>37.661900000000003</c:v>
                </c:pt>
                <c:pt idx="92">
                  <c:v>37.976200000000006</c:v>
                </c:pt>
                <c:pt idx="93">
                  <c:v>37.659400000000005</c:v>
                </c:pt>
                <c:pt idx="94">
                  <c:v>37.679100000000012</c:v>
                </c:pt>
                <c:pt idx="95">
                  <c:v>37.6494</c:v>
                </c:pt>
                <c:pt idx="96">
                  <c:v>37.9559</c:v>
                </c:pt>
                <c:pt idx="97">
                  <c:v>37.640900000000002</c:v>
                </c:pt>
                <c:pt idx="98">
                  <c:v>37.680300000000003</c:v>
                </c:pt>
                <c:pt idx="99">
                  <c:v>37.683600000000006</c:v>
                </c:pt>
                <c:pt idx="100">
                  <c:v>37.6404</c:v>
                </c:pt>
                <c:pt idx="101">
                  <c:v>37.635200000000012</c:v>
                </c:pt>
                <c:pt idx="102">
                  <c:v>37.912100000000002</c:v>
                </c:pt>
                <c:pt idx="103">
                  <c:v>37.7408</c:v>
                </c:pt>
                <c:pt idx="104">
                  <c:v>37.642600000000002</c:v>
                </c:pt>
                <c:pt idx="105">
                  <c:v>37.919600000000003</c:v>
                </c:pt>
                <c:pt idx="106">
                  <c:v>37.641600000000004</c:v>
                </c:pt>
                <c:pt idx="107">
                  <c:v>37.911599999999993</c:v>
                </c:pt>
                <c:pt idx="108">
                  <c:v>37.9071</c:v>
                </c:pt>
                <c:pt idx="109">
                  <c:v>37.646300000000011</c:v>
                </c:pt>
                <c:pt idx="110">
                  <c:v>37.638100000000044</c:v>
                </c:pt>
                <c:pt idx="111">
                  <c:v>37.908500000000011</c:v>
                </c:pt>
                <c:pt idx="112">
                  <c:v>37.8795</c:v>
                </c:pt>
                <c:pt idx="113">
                  <c:v>37.583300000000001</c:v>
                </c:pt>
                <c:pt idx="114">
                  <c:v>37.682100000000013</c:v>
                </c:pt>
                <c:pt idx="115">
                  <c:v>37.683600000000006</c:v>
                </c:pt>
                <c:pt idx="116">
                  <c:v>37.897500000000001</c:v>
                </c:pt>
                <c:pt idx="117">
                  <c:v>37.677</c:v>
                </c:pt>
                <c:pt idx="118">
                  <c:v>37.633200000000002</c:v>
                </c:pt>
                <c:pt idx="119">
                  <c:v>37.981699999999996</c:v>
                </c:pt>
                <c:pt idx="120">
                  <c:v>37.635500000000043</c:v>
                </c:pt>
                <c:pt idx="121">
                  <c:v>37.575200000000002</c:v>
                </c:pt>
                <c:pt idx="122">
                  <c:v>37.635000000000012</c:v>
                </c:pt>
                <c:pt idx="123">
                  <c:v>37.910400000000003</c:v>
                </c:pt>
                <c:pt idx="124">
                  <c:v>37.655800000000006</c:v>
                </c:pt>
                <c:pt idx="125">
                  <c:v>37.571100000000001</c:v>
                </c:pt>
                <c:pt idx="126">
                  <c:v>37.611000000000004</c:v>
                </c:pt>
                <c:pt idx="127">
                  <c:v>37.678400000000003</c:v>
                </c:pt>
                <c:pt idx="128">
                  <c:v>37.748000000000012</c:v>
                </c:pt>
                <c:pt idx="129">
                  <c:v>37.902500000000003</c:v>
                </c:pt>
                <c:pt idx="130">
                  <c:v>37.914699999999996</c:v>
                </c:pt>
                <c:pt idx="131">
                  <c:v>37.961000000000006</c:v>
                </c:pt>
                <c:pt idx="132">
                  <c:v>37.675500000000042</c:v>
                </c:pt>
                <c:pt idx="133">
                  <c:v>37.986000000000004</c:v>
                </c:pt>
                <c:pt idx="134">
                  <c:v>37.647400000000005</c:v>
                </c:pt>
                <c:pt idx="135">
                  <c:v>37.5976</c:v>
                </c:pt>
                <c:pt idx="136">
                  <c:v>37.923100000000012</c:v>
                </c:pt>
                <c:pt idx="137">
                  <c:v>37.641300000000001</c:v>
                </c:pt>
                <c:pt idx="138">
                  <c:v>37.746400000000001</c:v>
                </c:pt>
                <c:pt idx="139">
                  <c:v>37.6584</c:v>
                </c:pt>
                <c:pt idx="140">
                  <c:v>37.748800000000003</c:v>
                </c:pt>
                <c:pt idx="141">
                  <c:v>37.668800000000012</c:v>
                </c:pt>
                <c:pt idx="142">
                  <c:v>37.676100000000012</c:v>
                </c:pt>
                <c:pt idx="143">
                  <c:v>37.586400000000005</c:v>
                </c:pt>
                <c:pt idx="144">
                  <c:v>37.676700000000011</c:v>
                </c:pt>
                <c:pt idx="145">
                  <c:v>37.635300000000043</c:v>
                </c:pt>
                <c:pt idx="146">
                  <c:v>37.920500000000011</c:v>
                </c:pt>
                <c:pt idx="147">
                  <c:v>37.668900000000043</c:v>
                </c:pt>
                <c:pt idx="148">
                  <c:v>37.596300000000042</c:v>
                </c:pt>
                <c:pt idx="149">
                  <c:v>37.745800000000003</c:v>
                </c:pt>
                <c:pt idx="150">
                  <c:v>37.659600000000005</c:v>
                </c:pt>
                <c:pt idx="151">
                  <c:v>37.679000000000002</c:v>
                </c:pt>
                <c:pt idx="152">
                  <c:v>37.676700000000011</c:v>
                </c:pt>
                <c:pt idx="153">
                  <c:v>37.912500000000001</c:v>
                </c:pt>
                <c:pt idx="154">
                  <c:v>37.674700000000001</c:v>
                </c:pt>
                <c:pt idx="155">
                  <c:v>37.645600000000002</c:v>
                </c:pt>
                <c:pt idx="156">
                  <c:v>37.630800000000001</c:v>
                </c:pt>
                <c:pt idx="157">
                  <c:v>37.739000000000011</c:v>
                </c:pt>
                <c:pt idx="158">
                  <c:v>37.590300000000013</c:v>
                </c:pt>
                <c:pt idx="159">
                  <c:v>37.666500000000013</c:v>
                </c:pt>
                <c:pt idx="160">
                  <c:v>37.596800000000002</c:v>
                </c:pt>
                <c:pt idx="161">
                  <c:v>37.671200000000006</c:v>
                </c:pt>
                <c:pt idx="162">
                  <c:v>37.911499999999997</c:v>
                </c:pt>
                <c:pt idx="163">
                  <c:v>37.572500000000012</c:v>
                </c:pt>
                <c:pt idx="164">
                  <c:v>37.924200000000006</c:v>
                </c:pt>
                <c:pt idx="165">
                  <c:v>37.749000000000002</c:v>
                </c:pt>
                <c:pt idx="166">
                  <c:v>37.564100000000003</c:v>
                </c:pt>
                <c:pt idx="167">
                  <c:v>37.541600000000003</c:v>
                </c:pt>
                <c:pt idx="168">
                  <c:v>37.915100000000002</c:v>
                </c:pt>
                <c:pt idx="169">
                  <c:v>37.644000000000005</c:v>
                </c:pt>
                <c:pt idx="170">
                  <c:v>37.932200000000002</c:v>
                </c:pt>
                <c:pt idx="171">
                  <c:v>37.987200000000001</c:v>
                </c:pt>
                <c:pt idx="172">
                  <c:v>37.977600000000002</c:v>
                </c:pt>
                <c:pt idx="173">
                  <c:v>37.563900000000011</c:v>
                </c:pt>
                <c:pt idx="174">
                  <c:v>37.677700000000002</c:v>
                </c:pt>
                <c:pt idx="175">
                  <c:v>37.555400000000006</c:v>
                </c:pt>
                <c:pt idx="176">
                  <c:v>37.618500000000012</c:v>
                </c:pt>
                <c:pt idx="177">
                  <c:v>37.667100000000012</c:v>
                </c:pt>
                <c:pt idx="178">
                  <c:v>37.731500000000011</c:v>
                </c:pt>
                <c:pt idx="179">
                  <c:v>37.657699999999998</c:v>
                </c:pt>
                <c:pt idx="180">
                  <c:v>37.596600000000002</c:v>
                </c:pt>
                <c:pt idx="181">
                  <c:v>37.742200000000011</c:v>
                </c:pt>
                <c:pt idx="182">
                  <c:v>37.911899999999996</c:v>
                </c:pt>
                <c:pt idx="183">
                  <c:v>37.894400000000005</c:v>
                </c:pt>
                <c:pt idx="184">
                  <c:v>37.676900000000003</c:v>
                </c:pt>
                <c:pt idx="185">
                  <c:v>37.915600000000005</c:v>
                </c:pt>
                <c:pt idx="186">
                  <c:v>37.5867</c:v>
                </c:pt>
                <c:pt idx="187">
                  <c:v>37.610900000000001</c:v>
                </c:pt>
                <c:pt idx="188">
                  <c:v>37.675400000000003</c:v>
                </c:pt>
                <c:pt idx="189">
                  <c:v>37.736200000000011</c:v>
                </c:pt>
                <c:pt idx="190">
                  <c:v>37.592200000000012</c:v>
                </c:pt>
                <c:pt idx="191">
                  <c:v>37.525000000000013</c:v>
                </c:pt>
                <c:pt idx="192">
                  <c:v>37.679200000000002</c:v>
                </c:pt>
                <c:pt idx="193">
                  <c:v>37.671400000000006</c:v>
                </c:pt>
                <c:pt idx="194">
                  <c:v>37.675900000000013</c:v>
                </c:pt>
                <c:pt idx="195">
                  <c:v>37.610900000000001</c:v>
                </c:pt>
                <c:pt idx="196">
                  <c:v>37.9465</c:v>
                </c:pt>
                <c:pt idx="197">
                  <c:v>37.892800000000001</c:v>
                </c:pt>
                <c:pt idx="198">
                  <c:v>37.685400000000001</c:v>
                </c:pt>
                <c:pt idx="199">
                  <c:v>37.632200000000012</c:v>
                </c:pt>
                <c:pt idx="200">
                  <c:v>37.587600000000002</c:v>
                </c:pt>
                <c:pt idx="201">
                  <c:v>37.961400000000005</c:v>
                </c:pt>
                <c:pt idx="202">
                  <c:v>37.671000000000006</c:v>
                </c:pt>
                <c:pt idx="203">
                  <c:v>37.520200000000003</c:v>
                </c:pt>
                <c:pt idx="204">
                  <c:v>37.680700000000002</c:v>
                </c:pt>
                <c:pt idx="205">
                  <c:v>37.902700000000003</c:v>
                </c:pt>
                <c:pt idx="206">
                  <c:v>37.645600000000002</c:v>
                </c:pt>
                <c:pt idx="207">
                  <c:v>37.658500000000011</c:v>
                </c:pt>
                <c:pt idx="208">
                  <c:v>37.661800000000007</c:v>
                </c:pt>
                <c:pt idx="209">
                  <c:v>37.646600000000007</c:v>
                </c:pt>
                <c:pt idx="210">
                  <c:v>37.6614</c:v>
                </c:pt>
                <c:pt idx="211">
                  <c:v>37.674500000000002</c:v>
                </c:pt>
                <c:pt idx="212">
                  <c:v>37.596400000000003</c:v>
                </c:pt>
                <c:pt idx="213">
                  <c:v>37.755600000000001</c:v>
                </c:pt>
                <c:pt idx="214">
                  <c:v>37.651699999999998</c:v>
                </c:pt>
                <c:pt idx="215">
                  <c:v>37.676600000000001</c:v>
                </c:pt>
                <c:pt idx="216">
                  <c:v>37.714100000000002</c:v>
                </c:pt>
                <c:pt idx="217">
                  <c:v>37.594000000000001</c:v>
                </c:pt>
                <c:pt idx="218">
                  <c:v>37.657600000000002</c:v>
                </c:pt>
                <c:pt idx="219">
                  <c:v>37.678700000000013</c:v>
                </c:pt>
                <c:pt idx="220">
                  <c:v>37.676600000000001</c:v>
                </c:pt>
                <c:pt idx="221">
                  <c:v>37.650300000000001</c:v>
                </c:pt>
                <c:pt idx="222">
                  <c:v>37.575800000000001</c:v>
                </c:pt>
                <c:pt idx="223">
                  <c:v>37.637300000000003</c:v>
                </c:pt>
                <c:pt idx="224">
                  <c:v>37.588200000000001</c:v>
                </c:pt>
                <c:pt idx="225">
                  <c:v>37.739900000000013</c:v>
                </c:pt>
                <c:pt idx="226">
                  <c:v>37.672900000000013</c:v>
                </c:pt>
                <c:pt idx="227">
                  <c:v>37.743100000000013</c:v>
                </c:pt>
                <c:pt idx="228">
                  <c:v>37.662900000000043</c:v>
                </c:pt>
                <c:pt idx="229">
                  <c:v>37.9771</c:v>
                </c:pt>
                <c:pt idx="230">
                  <c:v>37.918700000000001</c:v>
                </c:pt>
                <c:pt idx="231">
                  <c:v>37.546100000000003</c:v>
                </c:pt>
                <c:pt idx="232">
                  <c:v>37.6815</c:v>
                </c:pt>
                <c:pt idx="233">
                  <c:v>37.659600000000005</c:v>
                </c:pt>
                <c:pt idx="234">
                  <c:v>37.678700000000013</c:v>
                </c:pt>
                <c:pt idx="235">
                  <c:v>37.906100000000002</c:v>
                </c:pt>
                <c:pt idx="236">
                  <c:v>37.636000000000003</c:v>
                </c:pt>
                <c:pt idx="237">
                  <c:v>37.581099999999999</c:v>
                </c:pt>
                <c:pt idx="238">
                  <c:v>37.911099999999998</c:v>
                </c:pt>
                <c:pt idx="239">
                  <c:v>37.915600000000005</c:v>
                </c:pt>
                <c:pt idx="240">
                  <c:v>37.907899999999998</c:v>
                </c:pt>
                <c:pt idx="241">
                  <c:v>37.559800000000003</c:v>
                </c:pt>
                <c:pt idx="242">
                  <c:v>37.631800000000005</c:v>
                </c:pt>
                <c:pt idx="243">
                  <c:v>37.686200000000007</c:v>
                </c:pt>
                <c:pt idx="244">
                  <c:v>37.632400000000011</c:v>
                </c:pt>
                <c:pt idx="245">
                  <c:v>37.538700000000013</c:v>
                </c:pt>
                <c:pt idx="246">
                  <c:v>37.754000000000005</c:v>
                </c:pt>
                <c:pt idx="247">
                  <c:v>37.552600000000005</c:v>
                </c:pt>
                <c:pt idx="248">
                  <c:v>37.7376</c:v>
                </c:pt>
                <c:pt idx="249">
                  <c:v>37.591000000000001</c:v>
                </c:pt>
                <c:pt idx="250">
                  <c:v>37.543900000000001</c:v>
                </c:pt>
                <c:pt idx="251">
                  <c:v>37.660600000000002</c:v>
                </c:pt>
                <c:pt idx="252">
                  <c:v>37.632300000000043</c:v>
                </c:pt>
                <c:pt idx="253">
                  <c:v>37.677400000000006</c:v>
                </c:pt>
                <c:pt idx="254">
                  <c:v>37.677</c:v>
                </c:pt>
                <c:pt idx="255">
                  <c:v>37.663800000000002</c:v>
                </c:pt>
                <c:pt idx="256">
                  <c:v>37.664200000000001</c:v>
                </c:pt>
                <c:pt idx="257">
                  <c:v>37.664500000000011</c:v>
                </c:pt>
                <c:pt idx="258">
                  <c:v>37.579300000000003</c:v>
                </c:pt>
                <c:pt idx="259">
                  <c:v>37.635000000000012</c:v>
                </c:pt>
                <c:pt idx="260">
                  <c:v>37.745400000000011</c:v>
                </c:pt>
                <c:pt idx="261">
                  <c:v>37.9161</c:v>
                </c:pt>
                <c:pt idx="262">
                  <c:v>37.679000000000002</c:v>
                </c:pt>
                <c:pt idx="263">
                  <c:v>37.575300000000013</c:v>
                </c:pt>
                <c:pt idx="264">
                  <c:v>37.587499999999999</c:v>
                </c:pt>
                <c:pt idx="265">
                  <c:v>37.734700000000011</c:v>
                </c:pt>
                <c:pt idx="266">
                  <c:v>37.924000000000007</c:v>
                </c:pt>
                <c:pt idx="267">
                  <c:v>37.911599999999993</c:v>
                </c:pt>
                <c:pt idx="268">
                  <c:v>37.652800000000006</c:v>
                </c:pt>
                <c:pt idx="269">
                  <c:v>37.638100000000044</c:v>
                </c:pt>
                <c:pt idx="270">
                  <c:v>37.6402</c:v>
                </c:pt>
                <c:pt idx="271">
                  <c:v>37.671200000000006</c:v>
                </c:pt>
                <c:pt idx="272">
                  <c:v>37.681400000000004</c:v>
                </c:pt>
                <c:pt idx="273">
                  <c:v>37.581200000000003</c:v>
                </c:pt>
                <c:pt idx="274">
                  <c:v>37.767900000000012</c:v>
                </c:pt>
                <c:pt idx="275">
                  <c:v>37.676700000000011</c:v>
                </c:pt>
                <c:pt idx="276">
                  <c:v>37.913699999999999</c:v>
                </c:pt>
                <c:pt idx="277">
                  <c:v>37.735400000000013</c:v>
                </c:pt>
                <c:pt idx="278">
                  <c:v>37.7804</c:v>
                </c:pt>
                <c:pt idx="279">
                  <c:v>37.579100000000011</c:v>
                </c:pt>
                <c:pt idx="280">
                  <c:v>37.648800000000001</c:v>
                </c:pt>
                <c:pt idx="281">
                  <c:v>37.672500000000042</c:v>
                </c:pt>
                <c:pt idx="282">
                  <c:v>37.912400000000005</c:v>
                </c:pt>
                <c:pt idx="283">
                  <c:v>37.664000000000001</c:v>
                </c:pt>
                <c:pt idx="284">
                  <c:v>37.661300000000011</c:v>
                </c:pt>
                <c:pt idx="285">
                  <c:v>37.566800000000001</c:v>
                </c:pt>
                <c:pt idx="286">
                  <c:v>37.669600000000003</c:v>
                </c:pt>
                <c:pt idx="287">
                  <c:v>37.676100000000012</c:v>
                </c:pt>
                <c:pt idx="288">
                  <c:v>37.653600000000004</c:v>
                </c:pt>
                <c:pt idx="289">
                  <c:v>38.016800000000003</c:v>
                </c:pt>
                <c:pt idx="290">
                  <c:v>37.665600000000012</c:v>
                </c:pt>
                <c:pt idx="291">
                  <c:v>37.569700000000012</c:v>
                </c:pt>
                <c:pt idx="292">
                  <c:v>37.683800000000005</c:v>
                </c:pt>
                <c:pt idx="293">
                  <c:v>37.662900000000043</c:v>
                </c:pt>
                <c:pt idx="294">
                  <c:v>37.527500000000003</c:v>
                </c:pt>
                <c:pt idx="295">
                  <c:v>37.964000000000006</c:v>
                </c:pt>
                <c:pt idx="296">
                  <c:v>37.53</c:v>
                </c:pt>
                <c:pt idx="297">
                  <c:v>37.913499999999999</c:v>
                </c:pt>
                <c:pt idx="298">
                  <c:v>37.915300000000002</c:v>
                </c:pt>
                <c:pt idx="299">
                  <c:v>37.640700000000002</c:v>
                </c:pt>
                <c:pt idx="300">
                  <c:v>37.6449</c:v>
                </c:pt>
                <c:pt idx="301">
                  <c:v>37.639200000000002</c:v>
                </c:pt>
                <c:pt idx="302">
                  <c:v>37.564100000000003</c:v>
                </c:pt>
                <c:pt idx="303">
                  <c:v>37.554400000000001</c:v>
                </c:pt>
                <c:pt idx="304">
                  <c:v>37.574000000000005</c:v>
                </c:pt>
                <c:pt idx="305">
                  <c:v>37.911399999999993</c:v>
                </c:pt>
                <c:pt idx="306">
                  <c:v>37.677900000000001</c:v>
                </c:pt>
                <c:pt idx="307">
                  <c:v>37.618700000000011</c:v>
                </c:pt>
                <c:pt idx="308">
                  <c:v>37.675300000000043</c:v>
                </c:pt>
                <c:pt idx="309">
                  <c:v>37.675800000000002</c:v>
                </c:pt>
                <c:pt idx="310">
                  <c:v>37.903100000000002</c:v>
                </c:pt>
                <c:pt idx="311">
                  <c:v>37.520300000000013</c:v>
                </c:pt>
                <c:pt idx="312">
                  <c:v>37.673300000000012</c:v>
                </c:pt>
                <c:pt idx="313">
                  <c:v>37.9101</c:v>
                </c:pt>
                <c:pt idx="314">
                  <c:v>37.8797</c:v>
                </c:pt>
                <c:pt idx="315">
                  <c:v>37.686400000000006</c:v>
                </c:pt>
                <c:pt idx="316">
                  <c:v>37.676400000000001</c:v>
                </c:pt>
                <c:pt idx="317">
                  <c:v>37.539000000000001</c:v>
                </c:pt>
                <c:pt idx="318">
                  <c:v>37.6586</c:v>
                </c:pt>
                <c:pt idx="319">
                  <c:v>37.576000000000001</c:v>
                </c:pt>
                <c:pt idx="320">
                  <c:v>37.663300000000042</c:v>
                </c:pt>
                <c:pt idx="321">
                  <c:v>37.916200000000003</c:v>
                </c:pt>
                <c:pt idx="322">
                  <c:v>37.639600000000002</c:v>
                </c:pt>
                <c:pt idx="323">
                  <c:v>37.900200000000005</c:v>
                </c:pt>
                <c:pt idx="324">
                  <c:v>37.605600000000003</c:v>
                </c:pt>
                <c:pt idx="325">
                  <c:v>37.668100000000059</c:v>
                </c:pt>
                <c:pt idx="326">
                  <c:v>37.671700000000001</c:v>
                </c:pt>
                <c:pt idx="327">
                  <c:v>37.546200000000006</c:v>
                </c:pt>
                <c:pt idx="328">
                  <c:v>37.675900000000013</c:v>
                </c:pt>
                <c:pt idx="329">
                  <c:v>37.741300000000003</c:v>
                </c:pt>
                <c:pt idx="330">
                  <c:v>37.677500000000002</c:v>
                </c:pt>
                <c:pt idx="331">
                  <c:v>37.665700000000044</c:v>
                </c:pt>
                <c:pt idx="332">
                  <c:v>37.914200000000001</c:v>
                </c:pt>
                <c:pt idx="333">
                  <c:v>37.917499999999997</c:v>
                </c:pt>
                <c:pt idx="334">
                  <c:v>37.554799999999993</c:v>
                </c:pt>
                <c:pt idx="335">
                  <c:v>37.898600000000002</c:v>
                </c:pt>
                <c:pt idx="336">
                  <c:v>37.913800000000002</c:v>
                </c:pt>
                <c:pt idx="337">
                  <c:v>37.9041</c:v>
                </c:pt>
                <c:pt idx="338">
                  <c:v>37.548000000000002</c:v>
                </c:pt>
                <c:pt idx="339">
                  <c:v>37.592600000000012</c:v>
                </c:pt>
                <c:pt idx="340">
                  <c:v>37.660800000000002</c:v>
                </c:pt>
                <c:pt idx="341">
                  <c:v>37.681899999999999</c:v>
                </c:pt>
                <c:pt idx="342">
                  <c:v>37.660600000000002</c:v>
                </c:pt>
                <c:pt idx="343">
                  <c:v>37.555400000000006</c:v>
                </c:pt>
                <c:pt idx="344">
                  <c:v>37.657499999999999</c:v>
                </c:pt>
                <c:pt idx="345">
                  <c:v>37.911599999999993</c:v>
                </c:pt>
                <c:pt idx="346">
                  <c:v>37.9831</c:v>
                </c:pt>
                <c:pt idx="347">
                  <c:v>37.677600000000005</c:v>
                </c:pt>
                <c:pt idx="348">
                  <c:v>37.5762</c:v>
                </c:pt>
                <c:pt idx="349">
                  <c:v>37.913400000000003</c:v>
                </c:pt>
                <c:pt idx="350">
                  <c:v>37.747200000000007</c:v>
                </c:pt>
                <c:pt idx="351">
                  <c:v>37.588300000000011</c:v>
                </c:pt>
                <c:pt idx="352">
                  <c:v>37.909400000000005</c:v>
                </c:pt>
                <c:pt idx="353">
                  <c:v>37.637900000000002</c:v>
                </c:pt>
                <c:pt idx="354">
                  <c:v>37.752200000000002</c:v>
                </c:pt>
                <c:pt idx="355">
                  <c:v>37.6524</c:v>
                </c:pt>
                <c:pt idx="356">
                  <c:v>37.561500000000002</c:v>
                </c:pt>
                <c:pt idx="357">
                  <c:v>37.560900000000011</c:v>
                </c:pt>
                <c:pt idx="358">
                  <c:v>37.6616</c:v>
                </c:pt>
                <c:pt idx="359">
                  <c:v>37.660600000000002</c:v>
                </c:pt>
                <c:pt idx="360">
                  <c:v>37.577100000000002</c:v>
                </c:pt>
                <c:pt idx="361">
                  <c:v>37.746100000000013</c:v>
                </c:pt>
                <c:pt idx="362">
                  <c:v>37.643600000000006</c:v>
                </c:pt>
                <c:pt idx="363">
                  <c:v>37.6877</c:v>
                </c:pt>
                <c:pt idx="364">
                  <c:v>37.671300000000002</c:v>
                </c:pt>
                <c:pt idx="365">
                  <c:v>37.674100000000003</c:v>
                </c:pt>
                <c:pt idx="366">
                  <c:v>37.757899999999999</c:v>
                </c:pt>
                <c:pt idx="367">
                  <c:v>37.676400000000001</c:v>
                </c:pt>
                <c:pt idx="368">
                  <c:v>37.578200000000002</c:v>
                </c:pt>
                <c:pt idx="369">
                  <c:v>37.555200000000006</c:v>
                </c:pt>
                <c:pt idx="370">
                  <c:v>37.662100000000059</c:v>
                </c:pt>
                <c:pt idx="371">
                  <c:v>37.917599999999993</c:v>
                </c:pt>
                <c:pt idx="372">
                  <c:v>37.752200000000002</c:v>
                </c:pt>
                <c:pt idx="373">
                  <c:v>37.923300000000012</c:v>
                </c:pt>
                <c:pt idx="374">
                  <c:v>37.647500000000001</c:v>
                </c:pt>
                <c:pt idx="375">
                  <c:v>37.75</c:v>
                </c:pt>
                <c:pt idx="376">
                  <c:v>37.654000000000003</c:v>
                </c:pt>
                <c:pt idx="377">
                  <c:v>37.632900000000042</c:v>
                </c:pt>
                <c:pt idx="378">
                  <c:v>37.667700000000011</c:v>
                </c:pt>
                <c:pt idx="379">
                  <c:v>37.680600000000005</c:v>
                </c:pt>
                <c:pt idx="380">
                  <c:v>37.674300000000002</c:v>
                </c:pt>
                <c:pt idx="381">
                  <c:v>37.740100000000012</c:v>
                </c:pt>
                <c:pt idx="382">
                  <c:v>37.672300000000043</c:v>
                </c:pt>
                <c:pt idx="383">
                  <c:v>37.687899999999999</c:v>
                </c:pt>
                <c:pt idx="384">
                  <c:v>37.675400000000003</c:v>
                </c:pt>
                <c:pt idx="385">
                  <c:v>37.496400000000001</c:v>
                </c:pt>
                <c:pt idx="386">
                  <c:v>37.680400000000006</c:v>
                </c:pt>
                <c:pt idx="387">
                  <c:v>37.9773</c:v>
                </c:pt>
                <c:pt idx="388">
                  <c:v>37.910400000000003</c:v>
                </c:pt>
                <c:pt idx="389">
                  <c:v>37.738900000000044</c:v>
                </c:pt>
                <c:pt idx="390">
                  <c:v>37.647500000000001</c:v>
                </c:pt>
                <c:pt idx="391">
                  <c:v>37.9129</c:v>
                </c:pt>
                <c:pt idx="392">
                  <c:v>37.584499999999998</c:v>
                </c:pt>
                <c:pt idx="393">
                  <c:v>37.672300000000043</c:v>
                </c:pt>
                <c:pt idx="394">
                  <c:v>37.742600000000003</c:v>
                </c:pt>
                <c:pt idx="395">
                  <c:v>37.6586</c:v>
                </c:pt>
                <c:pt idx="396">
                  <c:v>37.908800000000006</c:v>
                </c:pt>
                <c:pt idx="397">
                  <c:v>37.6706</c:v>
                </c:pt>
                <c:pt idx="398">
                  <c:v>37.673300000000012</c:v>
                </c:pt>
                <c:pt idx="399">
                  <c:v>37.912700000000001</c:v>
                </c:pt>
                <c:pt idx="400">
                  <c:v>37.915100000000002</c:v>
                </c:pt>
                <c:pt idx="401">
                  <c:v>37.672900000000013</c:v>
                </c:pt>
                <c:pt idx="402">
                  <c:v>37.67</c:v>
                </c:pt>
                <c:pt idx="403">
                  <c:v>37.575100000000013</c:v>
                </c:pt>
                <c:pt idx="404">
                  <c:v>37.914999999999999</c:v>
                </c:pt>
                <c:pt idx="405">
                  <c:v>37.734100000000012</c:v>
                </c:pt>
                <c:pt idx="406">
                  <c:v>37.678600000000003</c:v>
                </c:pt>
                <c:pt idx="407">
                  <c:v>37.644300000000001</c:v>
                </c:pt>
                <c:pt idx="408">
                  <c:v>37.67</c:v>
                </c:pt>
                <c:pt idx="409">
                  <c:v>37.633300000000013</c:v>
                </c:pt>
                <c:pt idx="410">
                  <c:v>37.742900000000013</c:v>
                </c:pt>
                <c:pt idx="411">
                  <c:v>37.634500000000003</c:v>
                </c:pt>
                <c:pt idx="412">
                  <c:v>37.741500000000002</c:v>
                </c:pt>
                <c:pt idx="413">
                  <c:v>37.900300000000001</c:v>
                </c:pt>
                <c:pt idx="414">
                  <c:v>37.560500000000012</c:v>
                </c:pt>
                <c:pt idx="415">
                  <c:v>37.581800000000001</c:v>
                </c:pt>
                <c:pt idx="416">
                  <c:v>37.677500000000002</c:v>
                </c:pt>
                <c:pt idx="417">
                  <c:v>37.657600000000002</c:v>
                </c:pt>
                <c:pt idx="418">
                  <c:v>37.554400000000001</c:v>
                </c:pt>
                <c:pt idx="419">
                  <c:v>37.672500000000042</c:v>
                </c:pt>
                <c:pt idx="420">
                  <c:v>37.634300000000003</c:v>
                </c:pt>
                <c:pt idx="421">
                  <c:v>37.906300000000002</c:v>
                </c:pt>
                <c:pt idx="422">
                  <c:v>37.651400000000002</c:v>
                </c:pt>
                <c:pt idx="423">
                  <c:v>37.915200000000006</c:v>
                </c:pt>
                <c:pt idx="424">
                  <c:v>37.895400000000002</c:v>
                </c:pt>
                <c:pt idx="425">
                  <c:v>37.680100000000003</c:v>
                </c:pt>
                <c:pt idx="426">
                  <c:v>37.555800000000005</c:v>
                </c:pt>
                <c:pt idx="427">
                  <c:v>37.915200000000006</c:v>
                </c:pt>
                <c:pt idx="428">
                  <c:v>37.561</c:v>
                </c:pt>
                <c:pt idx="429">
                  <c:v>37.969500000000011</c:v>
                </c:pt>
                <c:pt idx="430">
                  <c:v>37.547699999999999</c:v>
                </c:pt>
                <c:pt idx="431">
                  <c:v>37.555500000000002</c:v>
                </c:pt>
                <c:pt idx="432">
                  <c:v>37.743400000000001</c:v>
                </c:pt>
                <c:pt idx="433">
                  <c:v>37.636600000000001</c:v>
                </c:pt>
                <c:pt idx="434">
                  <c:v>37.751400000000004</c:v>
                </c:pt>
                <c:pt idx="435">
                  <c:v>37.643500000000003</c:v>
                </c:pt>
                <c:pt idx="436">
                  <c:v>37.911399999999993</c:v>
                </c:pt>
                <c:pt idx="437">
                  <c:v>37.556100000000001</c:v>
                </c:pt>
                <c:pt idx="438">
                  <c:v>37.529100000000042</c:v>
                </c:pt>
                <c:pt idx="439">
                  <c:v>37.543300000000002</c:v>
                </c:pt>
                <c:pt idx="440">
                  <c:v>37.659200000000006</c:v>
                </c:pt>
                <c:pt idx="441">
                  <c:v>37.754899999999999</c:v>
                </c:pt>
                <c:pt idx="442">
                  <c:v>37.912600000000005</c:v>
                </c:pt>
                <c:pt idx="443">
                  <c:v>37.674000000000007</c:v>
                </c:pt>
                <c:pt idx="444">
                  <c:v>37.671300000000002</c:v>
                </c:pt>
                <c:pt idx="445">
                  <c:v>37.639600000000002</c:v>
                </c:pt>
                <c:pt idx="446">
                  <c:v>37.593800000000002</c:v>
                </c:pt>
                <c:pt idx="447">
                  <c:v>37.670400000000001</c:v>
                </c:pt>
                <c:pt idx="448">
                  <c:v>37.554699999999997</c:v>
                </c:pt>
                <c:pt idx="449">
                  <c:v>37.673300000000012</c:v>
                </c:pt>
                <c:pt idx="450">
                  <c:v>37.983899999999998</c:v>
                </c:pt>
                <c:pt idx="451">
                  <c:v>37.744300000000003</c:v>
                </c:pt>
                <c:pt idx="452">
                  <c:v>37.660500000000013</c:v>
                </c:pt>
                <c:pt idx="453">
                  <c:v>37.9071</c:v>
                </c:pt>
                <c:pt idx="454">
                  <c:v>37.675300000000043</c:v>
                </c:pt>
                <c:pt idx="455">
                  <c:v>37.604900000000001</c:v>
                </c:pt>
                <c:pt idx="456">
                  <c:v>37.544600000000003</c:v>
                </c:pt>
                <c:pt idx="457">
                  <c:v>37.562400000000011</c:v>
                </c:pt>
                <c:pt idx="458">
                  <c:v>37.680700000000002</c:v>
                </c:pt>
                <c:pt idx="459">
                  <c:v>37.638800000000003</c:v>
                </c:pt>
                <c:pt idx="460">
                  <c:v>37.6526</c:v>
                </c:pt>
                <c:pt idx="461">
                  <c:v>37.664400000000001</c:v>
                </c:pt>
                <c:pt idx="462">
                  <c:v>37.913800000000002</c:v>
                </c:pt>
                <c:pt idx="463">
                  <c:v>37.674900000000001</c:v>
                </c:pt>
                <c:pt idx="464">
                  <c:v>37.5672</c:v>
                </c:pt>
                <c:pt idx="465">
                  <c:v>37.730300000000042</c:v>
                </c:pt>
                <c:pt idx="466">
                  <c:v>37.601300000000002</c:v>
                </c:pt>
                <c:pt idx="467">
                  <c:v>37.618100000000013</c:v>
                </c:pt>
                <c:pt idx="468">
                  <c:v>37.582000000000001</c:v>
                </c:pt>
                <c:pt idx="469">
                  <c:v>37.567700000000002</c:v>
                </c:pt>
                <c:pt idx="470">
                  <c:v>37.919699999999999</c:v>
                </c:pt>
                <c:pt idx="471">
                  <c:v>37.6462</c:v>
                </c:pt>
                <c:pt idx="472">
                  <c:v>37.567400000000006</c:v>
                </c:pt>
                <c:pt idx="473">
                  <c:v>37.742600000000003</c:v>
                </c:pt>
                <c:pt idx="474">
                  <c:v>37.677900000000001</c:v>
                </c:pt>
                <c:pt idx="475">
                  <c:v>37.679300000000012</c:v>
                </c:pt>
                <c:pt idx="476">
                  <c:v>37.573600000000006</c:v>
                </c:pt>
                <c:pt idx="477">
                  <c:v>37.539000000000001</c:v>
                </c:pt>
                <c:pt idx="478">
                  <c:v>37.652200000000001</c:v>
                </c:pt>
                <c:pt idx="479">
                  <c:v>37.632500000000043</c:v>
                </c:pt>
                <c:pt idx="480">
                  <c:v>37.517099999999999</c:v>
                </c:pt>
                <c:pt idx="481">
                  <c:v>37.667400000000001</c:v>
                </c:pt>
                <c:pt idx="482">
                  <c:v>37.584400000000002</c:v>
                </c:pt>
                <c:pt idx="483">
                  <c:v>37.673500000000011</c:v>
                </c:pt>
                <c:pt idx="484">
                  <c:v>37.636500000000012</c:v>
                </c:pt>
                <c:pt idx="485">
                  <c:v>37.662900000000043</c:v>
                </c:pt>
                <c:pt idx="486">
                  <c:v>37.9086</c:v>
                </c:pt>
                <c:pt idx="487">
                  <c:v>37.752200000000002</c:v>
                </c:pt>
                <c:pt idx="488">
                  <c:v>37.753400000000006</c:v>
                </c:pt>
                <c:pt idx="489">
                  <c:v>37.573</c:v>
                </c:pt>
                <c:pt idx="490">
                  <c:v>37.576700000000002</c:v>
                </c:pt>
                <c:pt idx="491">
                  <c:v>37.6815</c:v>
                </c:pt>
                <c:pt idx="492">
                  <c:v>37.639900000000011</c:v>
                </c:pt>
                <c:pt idx="493">
                  <c:v>37.569200000000002</c:v>
                </c:pt>
                <c:pt idx="494">
                  <c:v>37.565500000000043</c:v>
                </c:pt>
                <c:pt idx="495">
                  <c:v>37.550600000000003</c:v>
                </c:pt>
                <c:pt idx="496">
                  <c:v>37.657000000000004</c:v>
                </c:pt>
                <c:pt idx="497">
                  <c:v>37.5398</c:v>
                </c:pt>
                <c:pt idx="498">
                  <c:v>37.586600000000004</c:v>
                </c:pt>
                <c:pt idx="499">
                  <c:v>37.660900000000012</c:v>
                </c:pt>
              </c:numCache>
            </c:numRef>
          </c:yVal>
        </c:ser>
        <c:ser>
          <c:idx val="4"/>
          <c:order val="2"/>
          <c:spPr>
            <a:ln>
              <a:noFill/>
            </a:ln>
          </c:spPr>
          <c:marker>
            <c:symbol val="circle"/>
            <c:size val="2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'C:\Users\Dale\Dropbox\LTRANS SEED\Tangier\sim3_may1997\[Sim 3_2.25.2013.xlsx]day 6_may97'!$R$503:$R$1002</c:f>
              <c:numCache>
                <c:formatCode>General</c:formatCode>
                <c:ptCount val="500"/>
                <c:pt idx="0">
                  <c:v>-76.054400000000001</c:v>
                </c:pt>
                <c:pt idx="1">
                  <c:v>-76.2881</c:v>
                </c:pt>
                <c:pt idx="2">
                  <c:v>-75.977500000000006</c:v>
                </c:pt>
                <c:pt idx="3">
                  <c:v>-75.957300000000004</c:v>
                </c:pt>
                <c:pt idx="4">
                  <c:v>-75.960300000000004</c:v>
                </c:pt>
                <c:pt idx="5">
                  <c:v>-75.984499999999997</c:v>
                </c:pt>
                <c:pt idx="6">
                  <c:v>-76.191900000000004</c:v>
                </c:pt>
                <c:pt idx="7">
                  <c:v>-75.998199999999997</c:v>
                </c:pt>
                <c:pt idx="8">
                  <c:v>-75.955100000000002</c:v>
                </c:pt>
                <c:pt idx="9">
                  <c:v>-75.966700000000003</c:v>
                </c:pt>
                <c:pt idx="10">
                  <c:v>-76.062000000000012</c:v>
                </c:pt>
                <c:pt idx="11">
                  <c:v>-76.062299999999993</c:v>
                </c:pt>
                <c:pt idx="12">
                  <c:v>-75.975899999999982</c:v>
                </c:pt>
                <c:pt idx="13">
                  <c:v>-76.302399999999949</c:v>
                </c:pt>
                <c:pt idx="14">
                  <c:v>-75.985299999999995</c:v>
                </c:pt>
                <c:pt idx="15">
                  <c:v>-75.989599999999996</c:v>
                </c:pt>
                <c:pt idx="16">
                  <c:v>-76.067400000000006</c:v>
                </c:pt>
                <c:pt idx="17">
                  <c:v>-75.965599999999995</c:v>
                </c:pt>
                <c:pt idx="18">
                  <c:v>-75.974800000000002</c:v>
                </c:pt>
                <c:pt idx="19">
                  <c:v>-75.967600000000104</c:v>
                </c:pt>
                <c:pt idx="20">
                  <c:v>-76.063000000000002</c:v>
                </c:pt>
                <c:pt idx="21">
                  <c:v>-75.986199999999997</c:v>
                </c:pt>
                <c:pt idx="22">
                  <c:v>-75.982500000000002</c:v>
                </c:pt>
                <c:pt idx="23">
                  <c:v>-76.207700000000003</c:v>
                </c:pt>
                <c:pt idx="24">
                  <c:v>-75.971999999999994</c:v>
                </c:pt>
                <c:pt idx="25">
                  <c:v>-76.2286</c:v>
                </c:pt>
                <c:pt idx="26">
                  <c:v>-75.999799999999993</c:v>
                </c:pt>
                <c:pt idx="27">
                  <c:v>-75.980599999999995</c:v>
                </c:pt>
                <c:pt idx="28">
                  <c:v>-76.166399999999982</c:v>
                </c:pt>
                <c:pt idx="29">
                  <c:v>-75.995000000000005</c:v>
                </c:pt>
                <c:pt idx="30">
                  <c:v>-75.987899999999996</c:v>
                </c:pt>
                <c:pt idx="31">
                  <c:v>-76.066500000000005</c:v>
                </c:pt>
                <c:pt idx="32">
                  <c:v>-75.973399999999998</c:v>
                </c:pt>
                <c:pt idx="33">
                  <c:v>-76.069599999999994</c:v>
                </c:pt>
                <c:pt idx="34">
                  <c:v>-76.229500000000002</c:v>
                </c:pt>
                <c:pt idx="35">
                  <c:v>-75.926699999999997</c:v>
                </c:pt>
                <c:pt idx="36">
                  <c:v>-75.983700000000013</c:v>
                </c:pt>
                <c:pt idx="37">
                  <c:v>-75.981600000000086</c:v>
                </c:pt>
                <c:pt idx="38">
                  <c:v>-75.991100000000088</c:v>
                </c:pt>
                <c:pt idx="39">
                  <c:v>-75.988</c:v>
                </c:pt>
                <c:pt idx="40">
                  <c:v>-76.177099999999982</c:v>
                </c:pt>
                <c:pt idx="41">
                  <c:v>-75.993100000000027</c:v>
                </c:pt>
                <c:pt idx="42">
                  <c:v>-75.98</c:v>
                </c:pt>
                <c:pt idx="43">
                  <c:v>-76.051500000000004</c:v>
                </c:pt>
                <c:pt idx="44">
                  <c:v>-76.040099999999995</c:v>
                </c:pt>
                <c:pt idx="45">
                  <c:v>-75.986099999999993</c:v>
                </c:pt>
                <c:pt idx="46">
                  <c:v>-75.983800000000002</c:v>
                </c:pt>
                <c:pt idx="47">
                  <c:v>-76.194199999999995</c:v>
                </c:pt>
                <c:pt idx="48">
                  <c:v>-76.196699999999993</c:v>
                </c:pt>
                <c:pt idx="49">
                  <c:v>-76.200500000000005</c:v>
                </c:pt>
                <c:pt idx="50">
                  <c:v>-75.986599999999996</c:v>
                </c:pt>
                <c:pt idx="51">
                  <c:v>-76.063300000000012</c:v>
                </c:pt>
                <c:pt idx="52">
                  <c:v>-76.043600000000026</c:v>
                </c:pt>
                <c:pt idx="53">
                  <c:v>-76.061400000000006</c:v>
                </c:pt>
                <c:pt idx="54">
                  <c:v>-76.3</c:v>
                </c:pt>
                <c:pt idx="55">
                  <c:v>-75.984100000000026</c:v>
                </c:pt>
                <c:pt idx="56">
                  <c:v>-75.99720000000012</c:v>
                </c:pt>
                <c:pt idx="57">
                  <c:v>-75.985200000000006</c:v>
                </c:pt>
                <c:pt idx="58">
                  <c:v>-76.064600000000027</c:v>
                </c:pt>
                <c:pt idx="59">
                  <c:v>-76.199200000000005</c:v>
                </c:pt>
                <c:pt idx="60">
                  <c:v>-75.984300000000005</c:v>
                </c:pt>
                <c:pt idx="61">
                  <c:v>-76.325699999999998</c:v>
                </c:pt>
                <c:pt idx="62">
                  <c:v>-75.976299999999995</c:v>
                </c:pt>
                <c:pt idx="63">
                  <c:v>-76.301500000000004</c:v>
                </c:pt>
                <c:pt idx="64">
                  <c:v>-76.038299999999992</c:v>
                </c:pt>
                <c:pt idx="65">
                  <c:v>-76.203999999999994</c:v>
                </c:pt>
                <c:pt idx="66">
                  <c:v>-75.981399999999994</c:v>
                </c:pt>
                <c:pt idx="67">
                  <c:v>-75.985399999999998</c:v>
                </c:pt>
                <c:pt idx="68">
                  <c:v>-76.206999999999994</c:v>
                </c:pt>
                <c:pt idx="69">
                  <c:v>-75.992999999999995</c:v>
                </c:pt>
                <c:pt idx="70">
                  <c:v>-76.064899999999994</c:v>
                </c:pt>
                <c:pt idx="71">
                  <c:v>-75.983999999999995</c:v>
                </c:pt>
                <c:pt idx="72">
                  <c:v>-76.293200000000027</c:v>
                </c:pt>
                <c:pt idx="73">
                  <c:v>-76.053899999999999</c:v>
                </c:pt>
                <c:pt idx="74">
                  <c:v>-76.196299999999994</c:v>
                </c:pt>
                <c:pt idx="75">
                  <c:v>-76.200599999999994</c:v>
                </c:pt>
                <c:pt idx="76">
                  <c:v>-76.201700000000002</c:v>
                </c:pt>
                <c:pt idx="77">
                  <c:v>-76.063500000000005</c:v>
                </c:pt>
                <c:pt idx="78">
                  <c:v>-75.98</c:v>
                </c:pt>
                <c:pt idx="79">
                  <c:v>-76.049200000000027</c:v>
                </c:pt>
                <c:pt idx="80">
                  <c:v>-76.309699999999992</c:v>
                </c:pt>
                <c:pt idx="81">
                  <c:v>-75.923599999999993</c:v>
                </c:pt>
                <c:pt idx="82">
                  <c:v>-75.946200000000104</c:v>
                </c:pt>
                <c:pt idx="83">
                  <c:v>-75.960400000000007</c:v>
                </c:pt>
                <c:pt idx="84">
                  <c:v>-75.982100000000003</c:v>
                </c:pt>
                <c:pt idx="85">
                  <c:v>-76.0608</c:v>
                </c:pt>
                <c:pt idx="86">
                  <c:v>-76.041100000000085</c:v>
                </c:pt>
                <c:pt idx="87">
                  <c:v>-75.992400000000004</c:v>
                </c:pt>
                <c:pt idx="88">
                  <c:v>-75.996700000000004</c:v>
                </c:pt>
                <c:pt idx="89">
                  <c:v>-75.983000000000004</c:v>
                </c:pt>
                <c:pt idx="90">
                  <c:v>-76.059899999999999</c:v>
                </c:pt>
                <c:pt idx="91">
                  <c:v>-75.998999999999995</c:v>
                </c:pt>
                <c:pt idx="92">
                  <c:v>-76.043000000000006</c:v>
                </c:pt>
                <c:pt idx="93">
                  <c:v>-75.993300000000005</c:v>
                </c:pt>
                <c:pt idx="94">
                  <c:v>-76.212700000000012</c:v>
                </c:pt>
                <c:pt idx="95">
                  <c:v>-76.054500000000004</c:v>
                </c:pt>
                <c:pt idx="96">
                  <c:v>-76.295199999999994</c:v>
                </c:pt>
                <c:pt idx="97">
                  <c:v>-76.064200000000085</c:v>
                </c:pt>
                <c:pt idx="98">
                  <c:v>-75.983000000000004</c:v>
                </c:pt>
                <c:pt idx="99">
                  <c:v>-75.964300000000023</c:v>
                </c:pt>
                <c:pt idx="100">
                  <c:v>-76.191500000000005</c:v>
                </c:pt>
                <c:pt idx="101">
                  <c:v>-76.223500000000001</c:v>
                </c:pt>
                <c:pt idx="102">
                  <c:v>-76.314499999999995</c:v>
                </c:pt>
                <c:pt idx="103">
                  <c:v>-76.189300000000003</c:v>
                </c:pt>
                <c:pt idx="104">
                  <c:v>-75.996300000000005</c:v>
                </c:pt>
                <c:pt idx="105">
                  <c:v>-76.010499999999993</c:v>
                </c:pt>
                <c:pt idx="106">
                  <c:v>-75.971199999999996</c:v>
                </c:pt>
                <c:pt idx="107">
                  <c:v>-76.00269999999999</c:v>
                </c:pt>
                <c:pt idx="108">
                  <c:v>-75.920199999999994</c:v>
                </c:pt>
                <c:pt idx="109">
                  <c:v>-76.052999999999983</c:v>
                </c:pt>
                <c:pt idx="110">
                  <c:v>-76.039400000000001</c:v>
                </c:pt>
                <c:pt idx="111">
                  <c:v>-75.991300000000024</c:v>
                </c:pt>
                <c:pt idx="112">
                  <c:v>-75.978499999999983</c:v>
                </c:pt>
                <c:pt idx="113">
                  <c:v>-75.992000000000004</c:v>
                </c:pt>
                <c:pt idx="114">
                  <c:v>-76.066599999999994</c:v>
                </c:pt>
                <c:pt idx="115">
                  <c:v>-76.189599999999999</c:v>
                </c:pt>
                <c:pt idx="116">
                  <c:v>-76.2029</c:v>
                </c:pt>
                <c:pt idx="117">
                  <c:v>-76.061000000000007</c:v>
                </c:pt>
                <c:pt idx="118">
                  <c:v>-75.980800000000002</c:v>
                </c:pt>
                <c:pt idx="119">
                  <c:v>-75.969800000000006</c:v>
                </c:pt>
                <c:pt idx="120">
                  <c:v>-75.967100000000102</c:v>
                </c:pt>
                <c:pt idx="121">
                  <c:v>-76.202100000000002</c:v>
                </c:pt>
                <c:pt idx="122">
                  <c:v>-76.178999999999988</c:v>
                </c:pt>
                <c:pt idx="123">
                  <c:v>-76.015199999999993</c:v>
                </c:pt>
                <c:pt idx="124">
                  <c:v>-76.048500000000004</c:v>
                </c:pt>
                <c:pt idx="125">
                  <c:v>-75.988900000000001</c:v>
                </c:pt>
                <c:pt idx="126">
                  <c:v>-76.045100000000005</c:v>
                </c:pt>
                <c:pt idx="127">
                  <c:v>-75.992900000000006</c:v>
                </c:pt>
                <c:pt idx="128">
                  <c:v>-75.965400000000002</c:v>
                </c:pt>
                <c:pt idx="129">
                  <c:v>-75.983199999999997</c:v>
                </c:pt>
                <c:pt idx="130">
                  <c:v>-76.054100000000005</c:v>
                </c:pt>
                <c:pt idx="131">
                  <c:v>-75.986800000000002</c:v>
                </c:pt>
                <c:pt idx="132">
                  <c:v>-76.056200000000004</c:v>
                </c:pt>
                <c:pt idx="133">
                  <c:v>-75.968900000000005</c:v>
                </c:pt>
                <c:pt idx="134">
                  <c:v>-75.987600000000086</c:v>
                </c:pt>
                <c:pt idx="135">
                  <c:v>-75.980099999999993</c:v>
                </c:pt>
                <c:pt idx="136">
                  <c:v>-75.983800000000002</c:v>
                </c:pt>
                <c:pt idx="137">
                  <c:v>-75.997900000000101</c:v>
                </c:pt>
                <c:pt idx="138">
                  <c:v>-75.9833</c:v>
                </c:pt>
                <c:pt idx="139">
                  <c:v>-75.983900000000006</c:v>
                </c:pt>
                <c:pt idx="140">
                  <c:v>-76.197500000000005</c:v>
                </c:pt>
                <c:pt idx="141">
                  <c:v>-75.9756</c:v>
                </c:pt>
                <c:pt idx="142">
                  <c:v>-76.218000000000004</c:v>
                </c:pt>
                <c:pt idx="143">
                  <c:v>-76.051599999999993</c:v>
                </c:pt>
                <c:pt idx="144">
                  <c:v>-75.978999999999999</c:v>
                </c:pt>
                <c:pt idx="145">
                  <c:v>-76.0518</c:v>
                </c:pt>
                <c:pt idx="146">
                  <c:v>-76.201200000000085</c:v>
                </c:pt>
                <c:pt idx="147">
                  <c:v>-76.204600000000084</c:v>
                </c:pt>
                <c:pt idx="148">
                  <c:v>-75.992000000000004</c:v>
                </c:pt>
                <c:pt idx="149">
                  <c:v>-76.249100000000027</c:v>
                </c:pt>
                <c:pt idx="150">
                  <c:v>-75.992999999999995</c:v>
                </c:pt>
                <c:pt idx="151">
                  <c:v>-75.964300000000023</c:v>
                </c:pt>
                <c:pt idx="152">
                  <c:v>-76.201499999999996</c:v>
                </c:pt>
                <c:pt idx="153">
                  <c:v>-75.970600000000005</c:v>
                </c:pt>
                <c:pt idx="154">
                  <c:v>-75.988100000000003</c:v>
                </c:pt>
                <c:pt idx="155">
                  <c:v>-75.966499999999996</c:v>
                </c:pt>
                <c:pt idx="156">
                  <c:v>-76.235799999999998</c:v>
                </c:pt>
                <c:pt idx="157">
                  <c:v>-75.976399999999998</c:v>
                </c:pt>
                <c:pt idx="158">
                  <c:v>-75.989700000000013</c:v>
                </c:pt>
                <c:pt idx="159">
                  <c:v>-76.209000000000003</c:v>
                </c:pt>
                <c:pt idx="160">
                  <c:v>-75.991200000000106</c:v>
                </c:pt>
                <c:pt idx="161">
                  <c:v>-76.003100000000003</c:v>
                </c:pt>
                <c:pt idx="162">
                  <c:v>-76.1845</c:v>
                </c:pt>
                <c:pt idx="163">
                  <c:v>-76.066000000000003</c:v>
                </c:pt>
                <c:pt idx="164">
                  <c:v>-75.983599999999996</c:v>
                </c:pt>
                <c:pt idx="165">
                  <c:v>-75.982100000000003</c:v>
                </c:pt>
                <c:pt idx="166">
                  <c:v>-75.990300000000005</c:v>
                </c:pt>
                <c:pt idx="167">
                  <c:v>-76.004400000000004</c:v>
                </c:pt>
                <c:pt idx="168">
                  <c:v>-76.072199999999981</c:v>
                </c:pt>
                <c:pt idx="169">
                  <c:v>-76.066699999999997</c:v>
                </c:pt>
                <c:pt idx="170">
                  <c:v>-76.316699999999997</c:v>
                </c:pt>
                <c:pt idx="171">
                  <c:v>-75.971000000000004</c:v>
                </c:pt>
                <c:pt idx="172">
                  <c:v>-76.312699999999992</c:v>
                </c:pt>
                <c:pt idx="173">
                  <c:v>-76.196699999999993</c:v>
                </c:pt>
                <c:pt idx="174">
                  <c:v>-75.978999999999999</c:v>
                </c:pt>
                <c:pt idx="175">
                  <c:v>-75.984300000000005</c:v>
                </c:pt>
                <c:pt idx="176">
                  <c:v>-75.985000000000014</c:v>
                </c:pt>
                <c:pt idx="177">
                  <c:v>-76.0017</c:v>
                </c:pt>
                <c:pt idx="178">
                  <c:v>-75.926400000000001</c:v>
                </c:pt>
                <c:pt idx="179">
                  <c:v>-75.949600000000117</c:v>
                </c:pt>
                <c:pt idx="180">
                  <c:v>-75.926599999999993</c:v>
                </c:pt>
                <c:pt idx="181">
                  <c:v>-75.988200000000006</c:v>
                </c:pt>
                <c:pt idx="182">
                  <c:v>-76.0458</c:v>
                </c:pt>
                <c:pt idx="183">
                  <c:v>-76.030600000000007</c:v>
                </c:pt>
                <c:pt idx="184">
                  <c:v>-75.979100000000003</c:v>
                </c:pt>
                <c:pt idx="185">
                  <c:v>-75.997700000000023</c:v>
                </c:pt>
                <c:pt idx="186">
                  <c:v>-75.992599999999996</c:v>
                </c:pt>
                <c:pt idx="187">
                  <c:v>-76.056899999999999</c:v>
                </c:pt>
                <c:pt idx="188">
                  <c:v>-75.97829999999999</c:v>
                </c:pt>
                <c:pt idx="189">
                  <c:v>-75.969300000000004</c:v>
                </c:pt>
                <c:pt idx="190">
                  <c:v>-76.182599999999979</c:v>
                </c:pt>
                <c:pt idx="191">
                  <c:v>-75.987700000000004</c:v>
                </c:pt>
                <c:pt idx="192">
                  <c:v>-76.030799999999999</c:v>
                </c:pt>
                <c:pt idx="193">
                  <c:v>-75.981200000000101</c:v>
                </c:pt>
                <c:pt idx="194">
                  <c:v>-75.954700000000003</c:v>
                </c:pt>
                <c:pt idx="195">
                  <c:v>-75.979100000000003</c:v>
                </c:pt>
                <c:pt idx="196">
                  <c:v>-76.316900000000004</c:v>
                </c:pt>
                <c:pt idx="197">
                  <c:v>-75.956700000000012</c:v>
                </c:pt>
                <c:pt idx="198">
                  <c:v>-75.976500000000001</c:v>
                </c:pt>
                <c:pt idx="199">
                  <c:v>-76.317300000000003</c:v>
                </c:pt>
                <c:pt idx="200">
                  <c:v>-76.318399999999983</c:v>
                </c:pt>
                <c:pt idx="201">
                  <c:v>-76.211200000000119</c:v>
                </c:pt>
                <c:pt idx="202">
                  <c:v>-75.977500000000006</c:v>
                </c:pt>
                <c:pt idx="203">
                  <c:v>-76.057599999999994</c:v>
                </c:pt>
                <c:pt idx="204">
                  <c:v>-75.982200000000006</c:v>
                </c:pt>
                <c:pt idx="205">
                  <c:v>-75.965900000000005</c:v>
                </c:pt>
                <c:pt idx="206">
                  <c:v>-75.989599999999996</c:v>
                </c:pt>
                <c:pt idx="207">
                  <c:v>-76.052499999999981</c:v>
                </c:pt>
                <c:pt idx="208">
                  <c:v>-75.921200000000027</c:v>
                </c:pt>
                <c:pt idx="209">
                  <c:v>-75.995900000000006</c:v>
                </c:pt>
                <c:pt idx="210">
                  <c:v>-76.300799999999981</c:v>
                </c:pt>
                <c:pt idx="211">
                  <c:v>-76.071200000000005</c:v>
                </c:pt>
                <c:pt idx="212">
                  <c:v>-75.940799999999996</c:v>
                </c:pt>
                <c:pt idx="213">
                  <c:v>-76.002299999999991</c:v>
                </c:pt>
                <c:pt idx="214">
                  <c:v>-75.983900000000006</c:v>
                </c:pt>
                <c:pt idx="215">
                  <c:v>-75.988100000000003</c:v>
                </c:pt>
                <c:pt idx="216">
                  <c:v>-75.953999999999994</c:v>
                </c:pt>
                <c:pt idx="217">
                  <c:v>-75.954899999999995</c:v>
                </c:pt>
                <c:pt idx="218">
                  <c:v>-76.043999999999997</c:v>
                </c:pt>
                <c:pt idx="219">
                  <c:v>-76.2697</c:v>
                </c:pt>
                <c:pt idx="220">
                  <c:v>-75.983099999999993</c:v>
                </c:pt>
                <c:pt idx="221">
                  <c:v>-75.956999999999994</c:v>
                </c:pt>
                <c:pt idx="222">
                  <c:v>-76.206500000000005</c:v>
                </c:pt>
                <c:pt idx="223">
                  <c:v>-75.987700000000004</c:v>
                </c:pt>
                <c:pt idx="224">
                  <c:v>-75.981899999999996</c:v>
                </c:pt>
                <c:pt idx="225">
                  <c:v>-75.9773</c:v>
                </c:pt>
                <c:pt idx="226">
                  <c:v>-76.234100000000026</c:v>
                </c:pt>
                <c:pt idx="227">
                  <c:v>-75.9923</c:v>
                </c:pt>
                <c:pt idx="228">
                  <c:v>-76.084999999999994</c:v>
                </c:pt>
                <c:pt idx="229">
                  <c:v>-75.983500000000006</c:v>
                </c:pt>
                <c:pt idx="230">
                  <c:v>-75.990300000000005</c:v>
                </c:pt>
                <c:pt idx="231">
                  <c:v>-75.941400000000101</c:v>
                </c:pt>
                <c:pt idx="232">
                  <c:v>-76.239599999999996</c:v>
                </c:pt>
                <c:pt idx="233">
                  <c:v>-76.322000000000003</c:v>
                </c:pt>
                <c:pt idx="234">
                  <c:v>-75.977599999999995</c:v>
                </c:pt>
                <c:pt idx="235">
                  <c:v>-76.065799999999982</c:v>
                </c:pt>
                <c:pt idx="236">
                  <c:v>-76.053600000000003</c:v>
                </c:pt>
                <c:pt idx="237">
                  <c:v>-75.986700000000013</c:v>
                </c:pt>
                <c:pt idx="238">
                  <c:v>-76.063500000000005</c:v>
                </c:pt>
                <c:pt idx="239">
                  <c:v>-76.195799999999949</c:v>
                </c:pt>
                <c:pt idx="240">
                  <c:v>-75.994200000000106</c:v>
                </c:pt>
                <c:pt idx="241">
                  <c:v>-76.044399999999996</c:v>
                </c:pt>
                <c:pt idx="242">
                  <c:v>-76.062299999999993</c:v>
                </c:pt>
                <c:pt idx="243">
                  <c:v>-75.988</c:v>
                </c:pt>
                <c:pt idx="244">
                  <c:v>-75.979399999999998</c:v>
                </c:pt>
                <c:pt idx="245">
                  <c:v>-76.045400000000001</c:v>
                </c:pt>
                <c:pt idx="246">
                  <c:v>-75.991800000000026</c:v>
                </c:pt>
                <c:pt idx="247">
                  <c:v>-75.995999999999995</c:v>
                </c:pt>
                <c:pt idx="248">
                  <c:v>-75.992599999999996</c:v>
                </c:pt>
                <c:pt idx="249">
                  <c:v>-76.200100000000006</c:v>
                </c:pt>
                <c:pt idx="250">
                  <c:v>-76.002899999999983</c:v>
                </c:pt>
                <c:pt idx="251">
                  <c:v>-76.001300000000001</c:v>
                </c:pt>
                <c:pt idx="252">
                  <c:v>-76.066500000000005</c:v>
                </c:pt>
                <c:pt idx="253">
                  <c:v>-76.294799999999995</c:v>
                </c:pt>
                <c:pt idx="254">
                  <c:v>-76.056200000000004</c:v>
                </c:pt>
                <c:pt idx="255">
                  <c:v>-75.984499999999997</c:v>
                </c:pt>
                <c:pt idx="256">
                  <c:v>-75.942200000000085</c:v>
                </c:pt>
                <c:pt idx="257">
                  <c:v>-76.060500000000005</c:v>
                </c:pt>
                <c:pt idx="258">
                  <c:v>-76.061499999999995</c:v>
                </c:pt>
                <c:pt idx="259">
                  <c:v>-76.299600000000027</c:v>
                </c:pt>
                <c:pt idx="260">
                  <c:v>-75.981700000000004</c:v>
                </c:pt>
                <c:pt idx="261">
                  <c:v>-75.987100000000027</c:v>
                </c:pt>
                <c:pt idx="262">
                  <c:v>-76.312799999999982</c:v>
                </c:pt>
                <c:pt idx="263">
                  <c:v>-76.290099999999995</c:v>
                </c:pt>
                <c:pt idx="264">
                  <c:v>-75.985100000000003</c:v>
                </c:pt>
                <c:pt idx="265">
                  <c:v>-76.067800000000005</c:v>
                </c:pt>
                <c:pt idx="266">
                  <c:v>-76.005600000000001</c:v>
                </c:pt>
                <c:pt idx="267">
                  <c:v>-76.31</c:v>
                </c:pt>
                <c:pt idx="268">
                  <c:v>-76.005499999999998</c:v>
                </c:pt>
                <c:pt idx="269">
                  <c:v>-75.955299999999994</c:v>
                </c:pt>
                <c:pt idx="270">
                  <c:v>-76.0167</c:v>
                </c:pt>
                <c:pt idx="271">
                  <c:v>-76.213899999999995</c:v>
                </c:pt>
                <c:pt idx="272">
                  <c:v>-75.977800000000002</c:v>
                </c:pt>
                <c:pt idx="273">
                  <c:v>-76.064099999999996</c:v>
                </c:pt>
                <c:pt idx="274">
                  <c:v>-75.982200000000006</c:v>
                </c:pt>
                <c:pt idx="275">
                  <c:v>-75.994200000000106</c:v>
                </c:pt>
                <c:pt idx="276">
                  <c:v>-76.286900000000003</c:v>
                </c:pt>
                <c:pt idx="277">
                  <c:v>-76.056899999999999</c:v>
                </c:pt>
                <c:pt idx="278">
                  <c:v>-76.057699999999997</c:v>
                </c:pt>
                <c:pt idx="279">
                  <c:v>-76.050299999999993</c:v>
                </c:pt>
                <c:pt idx="280">
                  <c:v>-76.039000000000001</c:v>
                </c:pt>
                <c:pt idx="281">
                  <c:v>-75.990499999999997</c:v>
                </c:pt>
                <c:pt idx="282">
                  <c:v>-76.317200000000085</c:v>
                </c:pt>
                <c:pt idx="283">
                  <c:v>-76.206300000000013</c:v>
                </c:pt>
                <c:pt idx="284">
                  <c:v>-76.062600000000003</c:v>
                </c:pt>
                <c:pt idx="285">
                  <c:v>-76.304999999999993</c:v>
                </c:pt>
                <c:pt idx="286">
                  <c:v>-76.069800000000001</c:v>
                </c:pt>
                <c:pt idx="287">
                  <c:v>-76.292199999999994</c:v>
                </c:pt>
                <c:pt idx="288">
                  <c:v>-75.9863</c:v>
                </c:pt>
                <c:pt idx="289">
                  <c:v>-76.038899999999998</c:v>
                </c:pt>
                <c:pt idx="290">
                  <c:v>-75.973500000000001</c:v>
                </c:pt>
                <c:pt idx="291">
                  <c:v>-76.303100000000001</c:v>
                </c:pt>
                <c:pt idx="292">
                  <c:v>-76.053100000000001</c:v>
                </c:pt>
                <c:pt idx="293">
                  <c:v>-75.996399999999994</c:v>
                </c:pt>
                <c:pt idx="294">
                  <c:v>-75.971900000000005</c:v>
                </c:pt>
                <c:pt idx="295">
                  <c:v>-75.967700000000022</c:v>
                </c:pt>
                <c:pt idx="296">
                  <c:v>-76.058099999999982</c:v>
                </c:pt>
                <c:pt idx="297">
                  <c:v>-76.222099999999998</c:v>
                </c:pt>
                <c:pt idx="298">
                  <c:v>-75.994300000000024</c:v>
                </c:pt>
                <c:pt idx="299">
                  <c:v>-76.062200000000004</c:v>
                </c:pt>
                <c:pt idx="300">
                  <c:v>-75.992900000000006</c:v>
                </c:pt>
                <c:pt idx="301">
                  <c:v>-75.994300000000024</c:v>
                </c:pt>
                <c:pt idx="302">
                  <c:v>-76.3108</c:v>
                </c:pt>
                <c:pt idx="303">
                  <c:v>-76.045400000000001</c:v>
                </c:pt>
                <c:pt idx="304">
                  <c:v>-76.046200000000027</c:v>
                </c:pt>
                <c:pt idx="305">
                  <c:v>-75.982000000000014</c:v>
                </c:pt>
                <c:pt idx="306">
                  <c:v>-75.990399999999994</c:v>
                </c:pt>
                <c:pt idx="307">
                  <c:v>-75.984499999999997</c:v>
                </c:pt>
                <c:pt idx="308">
                  <c:v>-76.022299999999987</c:v>
                </c:pt>
                <c:pt idx="309">
                  <c:v>-75.983599999999996</c:v>
                </c:pt>
                <c:pt idx="310">
                  <c:v>-75.990799999999993</c:v>
                </c:pt>
                <c:pt idx="311">
                  <c:v>-75.986999999999995</c:v>
                </c:pt>
                <c:pt idx="312">
                  <c:v>-75.950999999999993</c:v>
                </c:pt>
                <c:pt idx="313">
                  <c:v>-75.962599999999995</c:v>
                </c:pt>
                <c:pt idx="314">
                  <c:v>-76.061800000000005</c:v>
                </c:pt>
                <c:pt idx="315">
                  <c:v>-76.060500000000005</c:v>
                </c:pt>
                <c:pt idx="316">
                  <c:v>-76.2</c:v>
                </c:pt>
                <c:pt idx="317">
                  <c:v>-76.018900000000002</c:v>
                </c:pt>
                <c:pt idx="318">
                  <c:v>-75.994800000000026</c:v>
                </c:pt>
                <c:pt idx="319">
                  <c:v>-75.982600000000005</c:v>
                </c:pt>
                <c:pt idx="320">
                  <c:v>-76.230900000000005</c:v>
                </c:pt>
                <c:pt idx="321">
                  <c:v>-76.057400000000001</c:v>
                </c:pt>
                <c:pt idx="322">
                  <c:v>-75.9756</c:v>
                </c:pt>
                <c:pt idx="323">
                  <c:v>-76.206700000000012</c:v>
                </c:pt>
                <c:pt idx="324">
                  <c:v>-76.1999</c:v>
                </c:pt>
                <c:pt idx="325">
                  <c:v>-76.041300000000007</c:v>
                </c:pt>
                <c:pt idx="326">
                  <c:v>-75.982399999999998</c:v>
                </c:pt>
                <c:pt idx="327">
                  <c:v>-76.207800000000006</c:v>
                </c:pt>
                <c:pt idx="328">
                  <c:v>-75.970799999999983</c:v>
                </c:pt>
                <c:pt idx="329">
                  <c:v>-75.994400000000027</c:v>
                </c:pt>
                <c:pt idx="330">
                  <c:v>-76.0578</c:v>
                </c:pt>
                <c:pt idx="331">
                  <c:v>-75.986999999999995</c:v>
                </c:pt>
                <c:pt idx="332">
                  <c:v>-76.060100000000006</c:v>
                </c:pt>
                <c:pt idx="333">
                  <c:v>-75.989900000000006</c:v>
                </c:pt>
                <c:pt idx="334">
                  <c:v>-75.934900000000027</c:v>
                </c:pt>
                <c:pt idx="335">
                  <c:v>-75.996399999999994</c:v>
                </c:pt>
                <c:pt idx="336">
                  <c:v>-76.185899999999918</c:v>
                </c:pt>
                <c:pt idx="337">
                  <c:v>-76.002299999999991</c:v>
                </c:pt>
                <c:pt idx="338">
                  <c:v>-75.991500000000102</c:v>
                </c:pt>
                <c:pt idx="339">
                  <c:v>-75.974700000000013</c:v>
                </c:pt>
                <c:pt idx="340">
                  <c:v>-75.972799999999978</c:v>
                </c:pt>
                <c:pt idx="341">
                  <c:v>-76.3095</c:v>
                </c:pt>
                <c:pt idx="342">
                  <c:v>-76.055799999999948</c:v>
                </c:pt>
                <c:pt idx="343">
                  <c:v>-75.977999999999994</c:v>
                </c:pt>
                <c:pt idx="344">
                  <c:v>-76.211000000000027</c:v>
                </c:pt>
                <c:pt idx="345">
                  <c:v>-76.318000000000012</c:v>
                </c:pt>
                <c:pt idx="346">
                  <c:v>-75.984100000000026</c:v>
                </c:pt>
                <c:pt idx="347">
                  <c:v>-75.978700000000003</c:v>
                </c:pt>
                <c:pt idx="348">
                  <c:v>-75.988</c:v>
                </c:pt>
                <c:pt idx="349">
                  <c:v>-75.985699999999994</c:v>
                </c:pt>
                <c:pt idx="350">
                  <c:v>-76.191400000000002</c:v>
                </c:pt>
                <c:pt idx="351">
                  <c:v>-76.286299999999997</c:v>
                </c:pt>
                <c:pt idx="352">
                  <c:v>-76.313900000000004</c:v>
                </c:pt>
                <c:pt idx="353">
                  <c:v>-76.060500000000005</c:v>
                </c:pt>
                <c:pt idx="354">
                  <c:v>-75.982399999999998</c:v>
                </c:pt>
                <c:pt idx="355">
                  <c:v>-76.058399999999978</c:v>
                </c:pt>
                <c:pt idx="356">
                  <c:v>-76.202200000000005</c:v>
                </c:pt>
                <c:pt idx="357">
                  <c:v>-76.039699999999996</c:v>
                </c:pt>
                <c:pt idx="358">
                  <c:v>-76.194400000000002</c:v>
                </c:pt>
                <c:pt idx="359">
                  <c:v>-76.000699999999995</c:v>
                </c:pt>
                <c:pt idx="360">
                  <c:v>-75.988</c:v>
                </c:pt>
                <c:pt idx="361">
                  <c:v>-75.983099999999993</c:v>
                </c:pt>
                <c:pt idx="362">
                  <c:v>-75.917300000000026</c:v>
                </c:pt>
                <c:pt idx="363">
                  <c:v>-75.974000000000004</c:v>
                </c:pt>
                <c:pt idx="364">
                  <c:v>-76.052499999999981</c:v>
                </c:pt>
                <c:pt idx="365">
                  <c:v>-76.299099999999996</c:v>
                </c:pt>
                <c:pt idx="366">
                  <c:v>-75.955299999999994</c:v>
                </c:pt>
                <c:pt idx="367">
                  <c:v>-76.206500000000005</c:v>
                </c:pt>
                <c:pt idx="368">
                  <c:v>-75.982200000000006</c:v>
                </c:pt>
                <c:pt idx="369">
                  <c:v>-76.0351</c:v>
                </c:pt>
                <c:pt idx="370">
                  <c:v>-76.313000000000002</c:v>
                </c:pt>
                <c:pt idx="371">
                  <c:v>-76.174300000000002</c:v>
                </c:pt>
                <c:pt idx="372">
                  <c:v>-75.984700000000004</c:v>
                </c:pt>
                <c:pt idx="373">
                  <c:v>-76.290000000000006</c:v>
                </c:pt>
                <c:pt idx="374">
                  <c:v>-75.988200000000006</c:v>
                </c:pt>
                <c:pt idx="375">
                  <c:v>-75.974100000000007</c:v>
                </c:pt>
                <c:pt idx="376">
                  <c:v>-75.980500000000006</c:v>
                </c:pt>
                <c:pt idx="377">
                  <c:v>-75.990399999999994</c:v>
                </c:pt>
                <c:pt idx="378">
                  <c:v>-76.058799999999948</c:v>
                </c:pt>
                <c:pt idx="379">
                  <c:v>-76.059899999999999</c:v>
                </c:pt>
                <c:pt idx="380">
                  <c:v>-76.015600000000006</c:v>
                </c:pt>
                <c:pt idx="381">
                  <c:v>-75.921800000000005</c:v>
                </c:pt>
                <c:pt idx="382">
                  <c:v>-75.952100000000002</c:v>
                </c:pt>
                <c:pt idx="383">
                  <c:v>-76.192300000000003</c:v>
                </c:pt>
                <c:pt idx="384">
                  <c:v>-76.043499999999995</c:v>
                </c:pt>
                <c:pt idx="385">
                  <c:v>-75.993799999999993</c:v>
                </c:pt>
                <c:pt idx="386">
                  <c:v>-76.040600000000026</c:v>
                </c:pt>
                <c:pt idx="387">
                  <c:v>-76.001999999999995</c:v>
                </c:pt>
                <c:pt idx="388">
                  <c:v>-75.993499999999997</c:v>
                </c:pt>
                <c:pt idx="389">
                  <c:v>-76.006699999999995</c:v>
                </c:pt>
                <c:pt idx="390">
                  <c:v>-76.156099999999981</c:v>
                </c:pt>
                <c:pt idx="391">
                  <c:v>-75.983700000000013</c:v>
                </c:pt>
                <c:pt idx="392">
                  <c:v>-75.990499999999997</c:v>
                </c:pt>
                <c:pt idx="393">
                  <c:v>-75.979399999999998</c:v>
                </c:pt>
                <c:pt idx="394">
                  <c:v>-75.988799999999998</c:v>
                </c:pt>
                <c:pt idx="395">
                  <c:v>-75.924099999999996</c:v>
                </c:pt>
                <c:pt idx="396">
                  <c:v>-76.002299999999991</c:v>
                </c:pt>
                <c:pt idx="397">
                  <c:v>-75.992199999999997</c:v>
                </c:pt>
                <c:pt idx="398">
                  <c:v>-76.170999999999978</c:v>
                </c:pt>
                <c:pt idx="399">
                  <c:v>-75.983400000000003</c:v>
                </c:pt>
                <c:pt idx="400">
                  <c:v>-75.98</c:v>
                </c:pt>
                <c:pt idx="401">
                  <c:v>-76.189300000000003</c:v>
                </c:pt>
                <c:pt idx="402">
                  <c:v>-76.151999999999987</c:v>
                </c:pt>
                <c:pt idx="403">
                  <c:v>-75.9371000000001</c:v>
                </c:pt>
                <c:pt idx="404">
                  <c:v>-75.979200000000006</c:v>
                </c:pt>
                <c:pt idx="405">
                  <c:v>-75.976799999999983</c:v>
                </c:pt>
                <c:pt idx="406">
                  <c:v>-76.057000000000002</c:v>
                </c:pt>
                <c:pt idx="407">
                  <c:v>-76.2029</c:v>
                </c:pt>
                <c:pt idx="408">
                  <c:v>-75.985100000000003</c:v>
                </c:pt>
                <c:pt idx="409">
                  <c:v>-75.988500000000002</c:v>
                </c:pt>
                <c:pt idx="410">
                  <c:v>-76.195399999999978</c:v>
                </c:pt>
                <c:pt idx="411">
                  <c:v>-76.036900000000003</c:v>
                </c:pt>
                <c:pt idx="412">
                  <c:v>-76.047300000000007</c:v>
                </c:pt>
                <c:pt idx="413">
                  <c:v>-75.991500000000102</c:v>
                </c:pt>
                <c:pt idx="414">
                  <c:v>-76.057500000000005</c:v>
                </c:pt>
                <c:pt idx="415">
                  <c:v>-75.989900000000006</c:v>
                </c:pt>
                <c:pt idx="416">
                  <c:v>-76.198999999999998</c:v>
                </c:pt>
                <c:pt idx="417">
                  <c:v>-75.970600000000005</c:v>
                </c:pt>
                <c:pt idx="418">
                  <c:v>-76.198700000000002</c:v>
                </c:pt>
                <c:pt idx="419">
                  <c:v>-76.183399999999978</c:v>
                </c:pt>
                <c:pt idx="420">
                  <c:v>-76.034899999999993</c:v>
                </c:pt>
                <c:pt idx="421">
                  <c:v>-75.987700000000004</c:v>
                </c:pt>
                <c:pt idx="422">
                  <c:v>-75.97829999999999</c:v>
                </c:pt>
                <c:pt idx="423">
                  <c:v>-76.052199999999999</c:v>
                </c:pt>
                <c:pt idx="424">
                  <c:v>-75.987399999999994</c:v>
                </c:pt>
                <c:pt idx="425">
                  <c:v>-76.004999999999995</c:v>
                </c:pt>
                <c:pt idx="426">
                  <c:v>-76.205799999999982</c:v>
                </c:pt>
                <c:pt idx="427">
                  <c:v>-75.971700000000013</c:v>
                </c:pt>
                <c:pt idx="428">
                  <c:v>-75.983500000000006</c:v>
                </c:pt>
                <c:pt idx="429">
                  <c:v>-75.981100000000026</c:v>
                </c:pt>
                <c:pt idx="430">
                  <c:v>-75.9923</c:v>
                </c:pt>
                <c:pt idx="431">
                  <c:v>-75.944600000000136</c:v>
                </c:pt>
                <c:pt idx="432">
                  <c:v>-76.298900000000003</c:v>
                </c:pt>
                <c:pt idx="433">
                  <c:v>-76.051900000000003</c:v>
                </c:pt>
                <c:pt idx="434">
                  <c:v>-76.026899999999998</c:v>
                </c:pt>
                <c:pt idx="435">
                  <c:v>-75.982799999999983</c:v>
                </c:pt>
                <c:pt idx="436">
                  <c:v>-75.995700000000014</c:v>
                </c:pt>
                <c:pt idx="437">
                  <c:v>-75.976699999999994</c:v>
                </c:pt>
                <c:pt idx="438">
                  <c:v>-75.984499999999997</c:v>
                </c:pt>
                <c:pt idx="439">
                  <c:v>-76.059299999999993</c:v>
                </c:pt>
                <c:pt idx="440">
                  <c:v>-76.052999999999983</c:v>
                </c:pt>
                <c:pt idx="441">
                  <c:v>-75.9709</c:v>
                </c:pt>
                <c:pt idx="442">
                  <c:v>-76.056200000000004</c:v>
                </c:pt>
                <c:pt idx="443">
                  <c:v>-76.000399999999999</c:v>
                </c:pt>
                <c:pt idx="444">
                  <c:v>-76.300600000000003</c:v>
                </c:pt>
                <c:pt idx="445">
                  <c:v>-76.0488</c:v>
                </c:pt>
                <c:pt idx="446">
                  <c:v>-75.985799999999998</c:v>
                </c:pt>
                <c:pt idx="447">
                  <c:v>-75.987799999999993</c:v>
                </c:pt>
                <c:pt idx="448">
                  <c:v>-75.993200000000101</c:v>
                </c:pt>
                <c:pt idx="449">
                  <c:v>-76.206700000000012</c:v>
                </c:pt>
                <c:pt idx="450">
                  <c:v>-75.989999999999995</c:v>
                </c:pt>
                <c:pt idx="451">
                  <c:v>-75.985399999999998</c:v>
                </c:pt>
                <c:pt idx="452">
                  <c:v>-75.971300000000014</c:v>
                </c:pt>
                <c:pt idx="453">
                  <c:v>-76.0488</c:v>
                </c:pt>
                <c:pt idx="454">
                  <c:v>-76.044799999999995</c:v>
                </c:pt>
                <c:pt idx="455">
                  <c:v>-76.201600000000084</c:v>
                </c:pt>
                <c:pt idx="456">
                  <c:v>-76.170499999999919</c:v>
                </c:pt>
                <c:pt idx="457">
                  <c:v>-75.988500000000002</c:v>
                </c:pt>
                <c:pt idx="458">
                  <c:v>-76.057199999999995</c:v>
                </c:pt>
                <c:pt idx="459">
                  <c:v>-75.954800000000006</c:v>
                </c:pt>
                <c:pt idx="460">
                  <c:v>-76.000600000000006</c:v>
                </c:pt>
                <c:pt idx="461">
                  <c:v>-75.990799999999993</c:v>
                </c:pt>
                <c:pt idx="462">
                  <c:v>-75.979600000000005</c:v>
                </c:pt>
                <c:pt idx="463">
                  <c:v>-76.203999999999994</c:v>
                </c:pt>
                <c:pt idx="464">
                  <c:v>-76.194699999999997</c:v>
                </c:pt>
                <c:pt idx="465">
                  <c:v>-76.001000000000005</c:v>
                </c:pt>
                <c:pt idx="466">
                  <c:v>-76.062699999999992</c:v>
                </c:pt>
                <c:pt idx="467">
                  <c:v>-76.045900000000003</c:v>
                </c:pt>
                <c:pt idx="468">
                  <c:v>-76.054900000000004</c:v>
                </c:pt>
                <c:pt idx="469">
                  <c:v>-75.995599999999996</c:v>
                </c:pt>
                <c:pt idx="470">
                  <c:v>-76.047799999999995</c:v>
                </c:pt>
                <c:pt idx="471">
                  <c:v>-76.076599999999999</c:v>
                </c:pt>
                <c:pt idx="472">
                  <c:v>-75.989400000000003</c:v>
                </c:pt>
                <c:pt idx="473">
                  <c:v>-75.981499999999997</c:v>
                </c:pt>
                <c:pt idx="474">
                  <c:v>-75.969700000000003</c:v>
                </c:pt>
                <c:pt idx="475">
                  <c:v>-76.061400000000006</c:v>
                </c:pt>
                <c:pt idx="476">
                  <c:v>-76.1935</c:v>
                </c:pt>
                <c:pt idx="477">
                  <c:v>-76.052399999999949</c:v>
                </c:pt>
                <c:pt idx="478">
                  <c:v>-76.209000000000003</c:v>
                </c:pt>
                <c:pt idx="479">
                  <c:v>-75.997700000000023</c:v>
                </c:pt>
                <c:pt idx="480">
                  <c:v>-76.318000000000012</c:v>
                </c:pt>
                <c:pt idx="481">
                  <c:v>-75.970600000000005</c:v>
                </c:pt>
                <c:pt idx="482">
                  <c:v>-76.001300000000001</c:v>
                </c:pt>
                <c:pt idx="483">
                  <c:v>-75.984700000000004</c:v>
                </c:pt>
                <c:pt idx="484">
                  <c:v>-75.991300000000024</c:v>
                </c:pt>
                <c:pt idx="485">
                  <c:v>-75.978099999999998</c:v>
                </c:pt>
                <c:pt idx="486">
                  <c:v>-75.983000000000004</c:v>
                </c:pt>
                <c:pt idx="487">
                  <c:v>-75.984899999999996</c:v>
                </c:pt>
                <c:pt idx="488">
                  <c:v>-75.935100000000006</c:v>
                </c:pt>
                <c:pt idx="489">
                  <c:v>-75.940000000000026</c:v>
                </c:pt>
                <c:pt idx="490">
                  <c:v>-76.002499999999998</c:v>
                </c:pt>
                <c:pt idx="491">
                  <c:v>-76.045599999999993</c:v>
                </c:pt>
                <c:pt idx="492">
                  <c:v>-75.982900000000001</c:v>
                </c:pt>
                <c:pt idx="493">
                  <c:v>-76.072699999999998</c:v>
                </c:pt>
                <c:pt idx="494">
                  <c:v>-76.045400000000001</c:v>
                </c:pt>
                <c:pt idx="495">
                  <c:v>-75.996399999999994</c:v>
                </c:pt>
                <c:pt idx="496">
                  <c:v>-76.314099999999996</c:v>
                </c:pt>
                <c:pt idx="497">
                  <c:v>-76.198499999999981</c:v>
                </c:pt>
                <c:pt idx="498">
                  <c:v>-76.042900000000003</c:v>
                </c:pt>
                <c:pt idx="499">
                  <c:v>-76.000100000000003</c:v>
                </c:pt>
              </c:numCache>
            </c:numRef>
          </c:xVal>
          <c:yVal>
            <c:numRef>
              <c:f>'C:\Users\Dale\Dropbox\LTRANS SEED\Tangier\sim3_may1997\[Sim 3_2.25.2013.xlsx]day 6_may97'!$S$503:$S$1002</c:f>
              <c:numCache>
                <c:formatCode>General</c:formatCode>
                <c:ptCount val="500"/>
                <c:pt idx="0">
                  <c:v>37.761500000000012</c:v>
                </c:pt>
                <c:pt idx="1">
                  <c:v>37.668700000000044</c:v>
                </c:pt>
                <c:pt idx="2">
                  <c:v>37.767300000000013</c:v>
                </c:pt>
                <c:pt idx="3">
                  <c:v>37.795300000000069</c:v>
                </c:pt>
                <c:pt idx="4">
                  <c:v>37.791200000000003</c:v>
                </c:pt>
                <c:pt idx="5">
                  <c:v>37.760800000000003</c:v>
                </c:pt>
                <c:pt idx="6">
                  <c:v>37.604900000000001</c:v>
                </c:pt>
                <c:pt idx="7">
                  <c:v>37.7515</c:v>
                </c:pt>
                <c:pt idx="8">
                  <c:v>37.792300000000068</c:v>
                </c:pt>
                <c:pt idx="9">
                  <c:v>37.779800000000002</c:v>
                </c:pt>
                <c:pt idx="10">
                  <c:v>37.775600000000011</c:v>
                </c:pt>
                <c:pt idx="11">
                  <c:v>37.760800000000003</c:v>
                </c:pt>
                <c:pt idx="12">
                  <c:v>37.770200000000003</c:v>
                </c:pt>
                <c:pt idx="13">
                  <c:v>37.633600000000001</c:v>
                </c:pt>
                <c:pt idx="14">
                  <c:v>37.751800000000003</c:v>
                </c:pt>
                <c:pt idx="15">
                  <c:v>37.76550000000006</c:v>
                </c:pt>
                <c:pt idx="16">
                  <c:v>37.777500000000003</c:v>
                </c:pt>
                <c:pt idx="17">
                  <c:v>37.784800000000004</c:v>
                </c:pt>
                <c:pt idx="18">
                  <c:v>37.778800000000011</c:v>
                </c:pt>
                <c:pt idx="19">
                  <c:v>37.778000000000013</c:v>
                </c:pt>
                <c:pt idx="20">
                  <c:v>37.7776</c:v>
                </c:pt>
                <c:pt idx="21">
                  <c:v>37.755300000000013</c:v>
                </c:pt>
                <c:pt idx="22">
                  <c:v>37.768400000000042</c:v>
                </c:pt>
                <c:pt idx="23">
                  <c:v>37.608100000000043</c:v>
                </c:pt>
                <c:pt idx="24">
                  <c:v>37.7774</c:v>
                </c:pt>
                <c:pt idx="25">
                  <c:v>37.570400000000006</c:v>
                </c:pt>
                <c:pt idx="26">
                  <c:v>37.754899999999999</c:v>
                </c:pt>
                <c:pt idx="27">
                  <c:v>37.767200000000003</c:v>
                </c:pt>
                <c:pt idx="28">
                  <c:v>37.648500000000013</c:v>
                </c:pt>
                <c:pt idx="29">
                  <c:v>37.754800000000003</c:v>
                </c:pt>
                <c:pt idx="30">
                  <c:v>37.764100000000013</c:v>
                </c:pt>
                <c:pt idx="31">
                  <c:v>37.771500000000003</c:v>
                </c:pt>
                <c:pt idx="32">
                  <c:v>37.772700000000043</c:v>
                </c:pt>
                <c:pt idx="33">
                  <c:v>37.775400000000012</c:v>
                </c:pt>
                <c:pt idx="34">
                  <c:v>37.589000000000006</c:v>
                </c:pt>
                <c:pt idx="35">
                  <c:v>37.824100000000001</c:v>
                </c:pt>
                <c:pt idx="36">
                  <c:v>37.770300000000013</c:v>
                </c:pt>
                <c:pt idx="37">
                  <c:v>37.757300000000001</c:v>
                </c:pt>
                <c:pt idx="38">
                  <c:v>37.767400000000002</c:v>
                </c:pt>
                <c:pt idx="39">
                  <c:v>37.756900000000002</c:v>
                </c:pt>
                <c:pt idx="40">
                  <c:v>37.672700000000013</c:v>
                </c:pt>
                <c:pt idx="41">
                  <c:v>37.750600000000006</c:v>
                </c:pt>
                <c:pt idx="42">
                  <c:v>37.749500000000012</c:v>
                </c:pt>
                <c:pt idx="43">
                  <c:v>37.763000000000012</c:v>
                </c:pt>
                <c:pt idx="44">
                  <c:v>37.751200000000004</c:v>
                </c:pt>
                <c:pt idx="45">
                  <c:v>37.756100000000011</c:v>
                </c:pt>
                <c:pt idx="46">
                  <c:v>37.771700000000003</c:v>
                </c:pt>
                <c:pt idx="47">
                  <c:v>37.672900000000013</c:v>
                </c:pt>
                <c:pt idx="48">
                  <c:v>37.679700000000011</c:v>
                </c:pt>
                <c:pt idx="49">
                  <c:v>37.681200000000004</c:v>
                </c:pt>
                <c:pt idx="50">
                  <c:v>37.763400000000011</c:v>
                </c:pt>
                <c:pt idx="51">
                  <c:v>37.769800000000011</c:v>
                </c:pt>
                <c:pt idx="52">
                  <c:v>37.747100000000003</c:v>
                </c:pt>
                <c:pt idx="53">
                  <c:v>37.765700000000059</c:v>
                </c:pt>
                <c:pt idx="54">
                  <c:v>37.639500000000012</c:v>
                </c:pt>
                <c:pt idx="55">
                  <c:v>37.757200000000005</c:v>
                </c:pt>
                <c:pt idx="56">
                  <c:v>37.751899999999999</c:v>
                </c:pt>
                <c:pt idx="57">
                  <c:v>37.748500000000043</c:v>
                </c:pt>
                <c:pt idx="58">
                  <c:v>37.772100000000044</c:v>
                </c:pt>
                <c:pt idx="59">
                  <c:v>37.685200000000002</c:v>
                </c:pt>
                <c:pt idx="60">
                  <c:v>37.755000000000003</c:v>
                </c:pt>
                <c:pt idx="61">
                  <c:v>37.660700000000013</c:v>
                </c:pt>
                <c:pt idx="62">
                  <c:v>37.771900000000002</c:v>
                </c:pt>
                <c:pt idx="63">
                  <c:v>37.663800000000002</c:v>
                </c:pt>
                <c:pt idx="64">
                  <c:v>37.754600000000003</c:v>
                </c:pt>
                <c:pt idx="65">
                  <c:v>37.676400000000001</c:v>
                </c:pt>
                <c:pt idx="66">
                  <c:v>37.76530000000006</c:v>
                </c:pt>
                <c:pt idx="67">
                  <c:v>37.761700000000012</c:v>
                </c:pt>
                <c:pt idx="68">
                  <c:v>37.685700000000011</c:v>
                </c:pt>
                <c:pt idx="69">
                  <c:v>37.768200000000043</c:v>
                </c:pt>
                <c:pt idx="70">
                  <c:v>37.782100000000042</c:v>
                </c:pt>
                <c:pt idx="71">
                  <c:v>37.748100000000044</c:v>
                </c:pt>
                <c:pt idx="72">
                  <c:v>37.642900000000012</c:v>
                </c:pt>
                <c:pt idx="73">
                  <c:v>37.762400000000042</c:v>
                </c:pt>
                <c:pt idx="74">
                  <c:v>37.680100000000003</c:v>
                </c:pt>
                <c:pt idx="75">
                  <c:v>37.680800000000005</c:v>
                </c:pt>
                <c:pt idx="76">
                  <c:v>37.680600000000005</c:v>
                </c:pt>
                <c:pt idx="77">
                  <c:v>37.756900000000002</c:v>
                </c:pt>
                <c:pt idx="78">
                  <c:v>37.764200000000002</c:v>
                </c:pt>
                <c:pt idx="79">
                  <c:v>37.760700000000043</c:v>
                </c:pt>
                <c:pt idx="80">
                  <c:v>37.659500000000001</c:v>
                </c:pt>
                <c:pt idx="81">
                  <c:v>37.859099999999998</c:v>
                </c:pt>
                <c:pt idx="82">
                  <c:v>37.804099999999998</c:v>
                </c:pt>
                <c:pt idx="83">
                  <c:v>37.792300000000068</c:v>
                </c:pt>
                <c:pt idx="84">
                  <c:v>37.7592</c:v>
                </c:pt>
                <c:pt idx="85">
                  <c:v>37.769800000000011</c:v>
                </c:pt>
                <c:pt idx="86">
                  <c:v>37.746500000000012</c:v>
                </c:pt>
                <c:pt idx="87">
                  <c:v>37.758700000000012</c:v>
                </c:pt>
                <c:pt idx="88">
                  <c:v>37.739200000000011</c:v>
                </c:pt>
                <c:pt idx="89">
                  <c:v>37.753800000000005</c:v>
                </c:pt>
                <c:pt idx="90">
                  <c:v>37.76850000000006</c:v>
                </c:pt>
                <c:pt idx="91">
                  <c:v>37.758100000000013</c:v>
                </c:pt>
                <c:pt idx="92">
                  <c:v>37.756600000000006</c:v>
                </c:pt>
                <c:pt idx="93">
                  <c:v>37.749900000000011</c:v>
                </c:pt>
                <c:pt idx="94">
                  <c:v>37.675700000000013</c:v>
                </c:pt>
                <c:pt idx="95">
                  <c:v>37.755500000000012</c:v>
                </c:pt>
                <c:pt idx="96">
                  <c:v>37.655500000000011</c:v>
                </c:pt>
                <c:pt idx="97">
                  <c:v>37.764100000000013</c:v>
                </c:pt>
                <c:pt idx="98">
                  <c:v>37.759500000000003</c:v>
                </c:pt>
                <c:pt idx="99">
                  <c:v>37.790400000000012</c:v>
                </c:pt>
                <c:pt idx="100">
                  <c:v>37.669700000000013</c:v>
                </c:pt>
                <c:pt idx="101">
                  <c:v>37.7346</c:v>
                </c:pt>
                <c:pt idx="102">
                  <c:v>37.653800000000004</c:v>
                </c:pt>
                <c:pt idx="103">
                  <c:v>37.676400000000001</c:v>
                </c:pt>
                <c:pt idx="104">
                  <c:v>37.751300000000001</c:v>
                </c:pt>
                <c:pt idx="105">
                  <c:v>37.752100000000013</c:v>
                </c:pt>
                <c:pt idx="106">
                  <c:v>37.783300000000011</c:v>
                </c:pt>
                <c:pt idx="107">
                  <c:v>37.750100000000003</c:v>
                </c:pt>
                <c:pt idx="108">
                  <c:v>37.836400000000005</c:v>
                </c:pt>
                <c:pt idx="109">
                  <c:v>37.770300000000013</c:v>
                </c:pt>
                <c:pt idx="110">
                  <c:v>37.775600000000011</c:v>
                </c:pt>
                <c:pt idx="111">
                  <c:v>37.757300000000001</c:v>
                </c:pt>
                <c:pt idx="112">
                  <c:v>37.761600000000001</c:v>
                </c:pt>
                <c:pt idx="113">
                  <c:v>37.756700000000002</c:v>
                </c:pt>
                <c:pt idx="114">
                  <c:v>37.767500000000013</c:v>
                </c:pt>
                <c:pt idx="115">
                  <c:v>37.674700000000001</c:v>
                </c:pt>
                <c:pt idx="116">
                  <c:v>37.6843</c:v>
                </c:pt>
                <c:pt idx="117">
                  <c:v>37.768200000000043</c:v>
                </c:pt>
                <c:pt idx="118">
                  <c:v>37.769300000000044</c:v>
                </c:pt>
                <c:pt idx="119">
                  <c:v>37.779300000000013</c:v>
                </c:pt>
                <c:pt idx="120">
                  <c:v>37.781500000000001</c:v>
                </c:pt>
                <c:pt idx="121">
                  <c:v>37.676900000000003</c:v>
                </c:pt>
                <c:pt idx="122">
                  <c:v>37.648000000000003</c:v>
                </c:pt>
                <c:pt idx="123">
                  <c:v>37.745600000000003</c:v>
                </c:pt>
                <c:pt idx="124">
                  <c:v>37.762800000000013</c:v>
                </c:pt>
                <c:pt idx="125">
                  <c:v>37.763100000000044</c:v>
                </c:pt>
                <c:pt idx="126">
                  <c:v>37.765000000000043</c:v>
                </c:pt>
                <c:pt idx="127">
                  <c:v>37.755900000000011</c:v>
                </c:pt>
                <c:pt idx="128">
                  <c:v>37.778800000000011</c:v>
                </c:pt>
                <c:pt idx="129">
                  <c:v>37.760100000000044</c:v>
                </c:pt>
                <c:pt idx="130">
                  <c:v>37.775100000000045</c:v>
                </c:pt>
                <c:pt idx="131">
                  <c:v>37.773200000000003</c:v>
                </c:pt>
                <c:pt idx="132">
                  <c:v>37.767100000000013</c:v>
                </c:pt>
                <c:pt idx="133">
                  <c:v>37.772600000000011</c:v>
                </c:pt>
                <c:pt idx="134">
                  <c:v>37.746900000000011</c:v>
                </c:pt>
                <c:pt idx="135">
                  <c:v>37.755800000000001</c:v>
                </c:pt>
                <c:pt idx="136">
                  <c:v>37.758500000000012</c:v>
                </c:pt>
                <c:pt idx="137">
                  <c:v>37.754400000000004</c:v>
                </c:pt>
                <c:pt idx="138">
                  <c:v>37.766900000000042</c:v>
                </c:pt>
                <c:pt idx="139">
                  <c:v>37.768700000000059</c:v>
                </c:pt>
                <c:pt idx="140">
                  <c:v>37.678500000000042</c:v>
                </c:pt>
                <c:pt idx="141">
                  <c:v>37.771900000000002</c:v>
                </c:pt>
                <c:pt idx="142">
                  <c:v>37.681699999999999</c:v>
                </c:pt>
                <c:pt idx="143">
                  <c:v>37.76250000000006</c:v>
                </c:pt>
                <c:pt idx="144">
                  <c:v>37.764000000000003</c:v>
                </c:pt>
                <c:pt idx="145">
                  <c:v>37.770400000000002</c:v>
                </c:pt>
                <c:pt idx="146">
                  <c:v>37.675500000000042</c:v>
                </c:pt>
                <c:pt idx="147">
                  <c:v>37.675900000000013</c:v>
                </c:pt>
                <c:pt idx="148">
                  <c:v>37.755400000000002</c:v>
                </c:pt>
                <c:pt idx="149">
                  <c:v>37.727200000000003</c:v>
                </c:pt>
                <c:pt idx="150">
                  <c:v>37.752000000000002</c:v>
                </c:pt>
                <c:pt idx="151">
                  <c:v>37.789300000000011</c:v>
                </c:pt>
                <c:pt idx="152">
                  <c:v>37.676400000000001</c:v>
                </c:pt>
                <c:pt idx="153">
                  <c:v>37.774500000000003</c:v>
                </c:pt>
                <c:pt idx="154">
                  <c:v>37.763900000000042</c:v>
                </c:pt>
                <c:pt idx="155">
                  <c:v>37.784000000000006</c:v>
                </c:pt>
                <c:pt idx="156">
                  <c:v>37.551699999999997</c:v>
                </c:pt>
                <c:pt idx="157">
                  <c:v>37.760100000000044</c:v>
                </c:pt>
                <c:pt idx="158">
                  <c:v>37.764100000000013</c:v>
                </c:pt>
                <c:pt idx="159">
                  <c:v>37.6798</c:v>
                </c:pt>
                <c:pt idx="160">
                  <c:v>37.759800000000006</c:v>
                </c:pt>
                <c:pt idx="161">
                  <c:v>37.749500000000012</c:v>
                </c:pt>
                <c:pt idx="162">
                  <c:v>37.674100000000003</c:v>
                </c:pt>
                <c:pt idx="163">
                  <c:v>37.778200000000012</c:v>
                </c:pt>
                <c:pt idx="164">
                  <c:v>37.754899999999999</c:v>
                </c:pt>
                <c:pt idx="165">
                  <c:v>37.764200000000002</c:v>
                </c:pt>
                <c:pt idx="166">
                  <c:v>37.773200000000003</c:v>
                </c:pt>
                <c:pt idx="167">
                  <c:v>37.755100000000013</c:v>
                </c:pt>
                <c:pt idx="168">
                  <c:v>37.765200000000043</c:v>
                </c:pt>
                <c:pt idx="169">
                  <c:v>37.773900000000012</c:v>
                </c:pt>
                <c:pt idx="170">
                  <c:v>37.661700000000003</c:v>
                </c:pt>
                <c:pt idx="171">
                  <c:v>37.780700000000003</c:v>
                </c:pt>
                <c:pt idx="172">
                  <c:v>37.660800000000002</c:v>
                </c:pt>
                <c:pt idx="173">
                  <c:v>37.670900000000003</c:v>
                </c:pt>
                <c:pt idx="174">
                  <c:v>37.760400000000011</c:v>
                </c:pt>
                <c:pt idx="175">
                  <c:v>37.753500000000003</c:v>
                </c:pt>
                <c:pt idx="176">
                  <c:v>37.762600000000013</c:v>
                </c:pt>
                <c:pt idx="177">
                  <c:v>37.759400000000007</c:v>
                </c:pt>
                <c:pt idx="178">
                  <c:v>37.823700000000002</c:v>
                </c:pt>
                <c:pt idx="179">
                  <c:v>37.802</c:v>
                </c:pt>
                <c:pt idx="180">
                  <c:v>37.818100000000001</c:v>
                </c:pt>
                <c:pt idx="181">
                  <c:v>37.768400000000042</c:v>
                </c:pt>
                <c:pt idx="182">
                  <c:v>37.746300000000012</c:v>
                </c:pt>
                <c:pt idx="183">
                  <c:v>37.757100000000001</c:v>
                </c:pt>
                <c:pt idx="184">
                  <c:v>37.756100000000011</c:v>
                </c:pt>
                <c:pt idx="185">
                  <c:v>37.751300000000001</c:v>
                </c:pt>
                <c:pt idx="186">
                  <c:v>37.752300000000012</c:v>
                </c:pt>
                <c:pt idx="187">
                  <c:v>37.761800000000001</c:v>
                </c:pt>
                <c:pt idx="188">
                  <c:v>37.761400000000002</c:v>
                </c:pt>
                <c:pt idx="189">
                  <c:v>37.774900000000002</c:v>
                </c:pt>
                <c:pt idx="190">
                  <c:v>37.660900000000012</c:v>
                </c:pt>
                <c:pt idx="191">
                  <c:v>37.753100000000003</c:v>
                </c:pt>
                <c:pt idx="192">
                  <c:v>37.750400000000006</c:v>
                </c:pt>
                <c:pt idx="193">
                  <c:v>37.76550000000006</c:v>
                </c:pt>
                <c:pt idx="194">
                  <c:v>37.794100000000043</c:v>
                </c:pt>
                <c:pt idx="195">
                  <c:v>37.7575</c:v>
                </c:pt>
                <c:pt idx="196">
                  <c:v>37.661300000000011</c:v>
                </c:pt>
                <c:pt idx="197">
                  <c:v>37.793800000000012</c:v>
                </c:pt>
                <c:pt idx="198">
                  <c:v>37.754400000000004</c:v>
                </c:pt>
                <c:pt idx="199">
                  <c:v>37.661900000000003</c:v>
                </c:pt>
                <c:pt idx="200">
                  <c:v>37.649500000000003</c:v>
                </c:pt>
                <c:pt idx="201">
                  <c:v>37.681100000000001</c:v>
                </c:pt>
                <c:pt idx="202">
                  <c:v>37.759700000000002</c:v>
                </c:pt>
                <c:pt idx="203">
                  <c:v>37.768200000000043</c:v>
                </c:pt>
                <c:pt idx="204">
                  <c:v>37.770200000000003</c:v>
                </c:pt>
                <c:pt idx="205">
                  <c:v>37.786000000000001</c:v>
                </c:pt>
                <c:pt idx="206">
                  <c:v>37.756400000000006</c:v>
                </c:pt>
                <c:pt idx="207">
                  <c:v>37.766600000000011</c:v>
                </c:pt>
                <c:pt idx="208">
                  <c:v>37.845600000000005</c:v>
                </c:pt>
                <c:pt idx="209">
                  <c:v>37.738600000000012</c:v>
                </c:pt>
                <c:pt idx="210">
                  <c:v>37.635600000000011</c:v>
                </c:pt>
                <c:pt idx="211">
                  <c:v>37.763100000000044</c:v>
                </c:pt>
                <c:pt idx="212">
                  <c:v>37.807099999999998</c:v>
                </c:pt>
                <c:pt idx="213">
                  <c:v>37.747500000000002</c:v>
                </c:pt>
                <c:pt idx="214">
                  <c:v>37.772000000000013</c:v>
                </c:pt>
                <c:pt idx="215">
                  <c:v>37.754600000000003</c:v>
                </c:pt>
                <c:pt idx="216">
                  <c:v>37.798300000000069</c:v>
                </c:pt>
                <c:pt idx="217">
                  <c:v>37.798100000000069</c:v>
                </c:pt>
                <c:pt idx="218">
                  <c:v>37.755200000000002</c:v>
                </c:pt>
                <c:pt idx="219">
                  <c:v>37.649000000000001</c:v>
                </c:pt>
                <c:pt idx="220">
                  <c:v>37.763700000000043</c:v>
                </c:pt>
                <c:pt idx="221">
                  <c:v>37.792300000000068</c:v>
                </c:pt>
                <c:pt idx="222">
                  <c:v>37.675000000000011</c:v>
                </c:pt>
                <c:pt idx="223">
                  <c:v>37.762100000000061</c:v>
                </c:pt>
                <c:pt idx="224">
                  <c:v>37.758000000000003</c:v>
                </c:pt>
                <c:pt idx="225">
                  <c:v>37.761500000000012</c:v>
                </c:pt>
                <c:pt idx="226">
                  <c:v>37.696200000000012</c:v>
                </c:pt>
                <c:pt idx="227">
                  <c:v>37.7502</c:v>
                </c:pt>
                <c:pt idx="228">
                  <c:v>37.768200000000043</c:v>
                </c:pt>
                <c:pt idx="229">
                  <c:v>37.761900000000011</c:v>
                </c:pt>
                <c:pt idx="230">
                  <c:v>37.755700000000012</c:v>
                </c:pt>
                <c:pt idx="231">
                  <c:v>37.806100000000001</c:v>
                </c:pt>
                <c:pt idx="232">
                  <c:v>37.582600000000006</c:v>
                </c:pt>
                <c:pt idx="233">
                  <c:v>37.651200000000003</c:v>
                </c:pt>
                <c:pt idx="234">
                  <c:v>37.755400000000002</c:v>
                </c:pt>
                <c:pt idx="235">
                  <c:v>37.769200000000012</c:v>
                </c:pt>
                <c:pt idx="236">
                  <c:v>37.772400000000012</c:v>
                </c:pt>
                <c:pt idx="237">
                  <c:v>37.763000000000012</c:v>
                </c:pt>
                <c:pt idx="238">
                  <c:v>37.7819</c:v>
                </c:pt>
                <c:pt idx="239">
                  <c:v>37.673900000000003</c:v>
                </c:pt>
                <c:pt idx="240">
                  <c:v>37.746100000000013</c:v>
                </c:pt>
                <c:pt idx="241">
                  <c:v>37.766500000000043</c:v>
                </c:pt>
                <c:pt idx="242">
                  <c:v>37.751899999999999</c:v>
                </c:pt>
                <c:pt idx="243">
                  <c:v>37.762600000000013</c:v>
                </c:pt>
                <c:pt idx="244">
                  <c:v>37.756400000000006</c:v>
                </c:pt>
                <c:pt idx="245">
                  <c:v>37.749900000000011</c:v>
                </c:pt>
                <c:pt idx="246">
                  <c:v>37.750800000000005</c:v>
                </c:pt>
                <c:pt idx="247">
                  <c:v>37.757800000000003</c:v>
                </c:pt>
                <c:pt idx="248">
                  <c:v>37.757899999999999</c:v>
                </c:pt>
                <c:pt idx="249">
                  <c:v>37.676700000000011</c:v>
                </c:pt>
                <c:pt idx="250">
                  <c:v>37.750500000000002</c:v>
                </c:pt>
                <c:pt idx="251">
                  <c:v>37.752400000000002</c:v>
                </c:pt>
                <c:pt idx="252">
                  <c:v>37.764700000000012</c:v>
                </c:pt>
                <c:pt idx="253">
                  <c:v>37.638600000000011</c:v>
                </c:pt>
                <c:pt idx="254">
                  <c:v>37.764100000000013</c:v>
                </c:pt>
                <c:pt idx="255">
                  <c:v>37.749500000000012</c:v>
                </c:pt>
                <c:pt idx="256">
                  <c:v>37.806400000000004</c:v>
                </c:pt>
                <c:pt idx="257">
                  <c:v>37.767900000000012</c:v>
                </c:pt>
                <c:pt idx="258">
                  <c:v>37.772400000000012</c:v>
                </c:pt>
                <c:pt idx="259">
                  <c:v>37.647500000000001</c:v>
                </c:pt>
                <c:pt idx="260">
                  <c:v>37.766300000000044</c:v>
                </c:pt>
                <c:pt idx="261">
                  <c:v>37.748700000000042</c:v>
                </c:pt>
                <c:pt idx="262">
                  <c:v>37.663900000000012</c:v>
                </c:pt>
                <c:pt idx="263">
                  <c:v>37.664300000000011</c:v>
                </c:pt>
                <c:pt idx="264">
                  <c:v>37.759600000000006</c:v>
                </c:pt>
                <c:pt idx="265">
                  <c:v>37.763400000000011</c:v>
                </c:pt>
                <c:pt idx="266">
                  <c:v>37.75</c:v>
                </c:pt>
                <c:pt idx="267">
                  <c:v>37.665200000000013</c:v>
                </c:pt>
                <c:pt idx="268">
                  <c:v>37.743200000000002</c:v>
                </c:pt>
                <c:pt idx="269">
                  <c:v>37.794900000000013</c:v>
                </c:pt>
                <c:pt idx="270">
                  <c:v>37.750900000000001</c:v>
                </c:pt>
                <c:pt idx="271">
                  <c:v>37.679100000000012</c:v>
                </c:pt>
                <c:pt idx="272">
                  <c:v>37.757000000000005</c:v>
                </c:pt>
                <c:pt idx="273">
                  <c:v>37.768900000000045</c:v>
                </c:pt>
                <c:pt idx="274">
                  <c:v>37.762700000000059</c:v>
                </c:pt>
                <c:pt idx="275">
                  <c:v>37.747500000000002</c:v>
                </c:pt>
                <c:pt idx="276">
                  <c:v>37.675300000000043</c:v>
                </c:pt>
                <c:pt idx="277">
                  <c:v>37.769800000000011</c:v>
                </c:pt>
                <c:pt idx="278">
                  <c:v>37.7575</c:v>
                </c:pt>
                <c:pt idx="279">
                  <c:v>37.760000000000012</c:v>
                </c:pt>
                <c:pt idx="280">
                  <c:v>37.748900000000013</c:v>
                </c:pt>
                <c:pt idx="281">
                  <c:v>37.749600000000001</c:v>
                </c:pt>
                <c:pt idx="282">
                  <c:v>37.655300000000011</c:v>
                </c:pt>
                <c:pt idx="283">
                  <c:v>37.678000000000011</c:v>
                </c:pt>
                <c:pt idx="284">
                  <c:v>37.753700000000002</c:v>
                </c:pt>
                <c:pt idx="285">
                  <c:v>37.678800000000003</c:v>
                </c:pt>
                <c:pt idx="286">
                  <c:v>37.770100000000042</c:v>
                </c:pt>
                <c:pt idx="287">
                  <c:v>37.687000000000005</c:v>
                </c:pt>
                <c:pt idx="288">
                  <c:v>37.7517</c:v>
                </c:pt>
                <c:pt idx="289">
                  <c:v>37.754200000000004</c:v>
                </c:pt>
                <c:pt idx="290">
                  <c:v>37.773400000000002</c:v>
                </c:pt>
                <c:pt idx="291">
                  <c:v>37.686900000000001</c:v>
                </c:pt>
                <c:pt idx="292">
                  <c:v>37.773100000000042</c:v>
                </c:pt>
                <c:pt idx="293">
                  <c:v>37.761000000000003</c:v>
                </c:pt>
                <c:pt idx="294">
                  <c:v>37.779300000000013</c:v>
                </c:pt>
                <c:pt idx="295">
                  <c:v>37.777100000000011</c:v>
                </c:pt>
                <c:pt idx="296">
                  <c:v>37.762900000000045</c:v>
                </c:pt>
                <c:pt idx="297">
                  <c:v>37.570700000000002</c:v>
                </c:pt>
                <c:pt idx="298">
                  <c:v>37.754600000000003</c:v>
                </c:pt>
                <c:pt idx="299">
                  <c:v>37.771600000000007</c:v>
                </c:pt>
                <c:pt idx="300">
                  <c:v>37.756400000000006</c:v>
                </c:pt>
                <c:pt idx="301">
                  <c:v>37.756900000000002</c:v>
                </c:pt>
                <c:pt idx="302">
                  <c:v>37.662700000000044</c:v>
                </c:pt>
                <c:pt idx="303">
                  <c:v>37.752900000000011</c:v>
                </c:pt>
                <c:pt idx="304">
                  <c:v>37.756500000000003</c:v>
                </c:pt>
                <c:pt idx="305">
                  <c:v>37.766100000000044</c:v>
                </c:pt>
                <c:pt idx="306">
                  <c:v>37.760700000000043</c:v>
                </c:pt>
                <c:pt idx="307">
                  <c:v>37.757899999999999</c:v>
                </c:pt>
                <c:pt idx="308">
                  <c:v>37.745100000000043</c:v>
                </c:pt>
                <c:pt idx="309">
                  <c:v>37.759</c:v>
                </c:pt>
                <c:pt idx="310">
                  <c:v>37.751400000000004</c:v>
                </c:pt>
                <c:pt idx="311">
                  <c:v>37.758200000000002</c:v>
                </c:pt>
                <c:pt idx="312">
                  <c:v>37.802300000000002</c:v>
                </c:pt>
                <c:pt idx="313">
                  <c:v>37.784600000000005</c:v>
                </c:pt>
                <c:pt idx="314">
                  <c:v>37.752300000000012</c:v>
                </c:pt>
                <c:pt idx="315">
                  <c:v>37.774000000000001</c:v>
                </c:pt>
                <c:pt idx="316">
                  <c:v>37.672900000000013</c:v>
                </c:pt>
                <c:pt idx="317">
                  <c:v>37.741900000000001</c:v>
                </c:pt>
                <c:pt idx="318">
                  <c:v>37.747800000000005</c:v>
                </c:pt>
                <c:pt idx="319">
                  <c:v>37.767900000000012</c:v>
                </c:pt>
                <c:pt idx="320">
                  <c:v>37.735600000000012</c:v>
                </c:pt>
                <c:pt idx="321">
                  <c:v>37.764600000000002</c:v>
                </c:pt>
                <c:pt idx="322">
                  <c:v>37.762200000000043</c:v>
                </c:pt>
                <c:pt idx="323">
                  <c:v>37.675600000000003</c:v>
                </c:pt>
                <c:pt idx="324">
                  <c:v>37.673400000000001</c:v>
                </c:pt>
                <c:pt idx="325">
                  <c:v>37.755600000000001</c:v>
                </c:pt>
                <c:pt idx="326">
                  <c:v>37.754300000000001</c:v>
                </c:pt>
                <c:pt idx="327">
                  <c:v>37.680600000000005</c:v>
                </c:pt>
                <c:pt idx="328">
                  <c:v>37.775000000000013</c:v>
                </c:pt>
                <c:pt idx="329">
                  <c:v>37.747300000000003</c:v>
                </c:pt>
                <c:pt idx="330">
                  <c:v>37.777900000000002</c:v>
                </c:pt>
                <c:pt idx="331">
                  <c:v>37.7575</c:v>
                </c:pt>
                <c:pt idx="332">
                  <c:v>37.770700000000012</c:v>
                </c:pt>
                <c:pt idx="333">
                  <c:v>37.745000000000012</c:v>
                </c:pt>
                <c:pt idx="334">
                  <c:v>37.8127</c:v>
                </c:pt>
                <c:pt idx="335">
                  <c:v>37.747700000000002</c:v>
                </c:pt>
                <c:pt idx="336">
                  <c:v>37.67</c:v>
                </c:pt>
                <c:pt idx="337">
                  <c:v>37.748700000000042</c:v>
                </c:pt>
                <c:pt idx="338">
                  <c:v>37.766000000000012</c:v>
                </c:pt>
                <c:pt idx="339">
                  <c:v>37.773000000000003</c:v>
                </c:pt>
                <c:pt idx="340">
                  <c:v>37.763900000000042</c:v>
                </c:pt>
                <c:pt idx="341">
                  <c:v>37.663500000000013</c:v>
                </c:pt>
                <c:pt idx="342">
                  <c:v>37.777800000000006</c:v>
                </c:pt>
                <c:pt idx="343">
                  <c:v>37.760000000000012</c:v>
                </c:pt>
                <c:pt idx="344">
                  <c:v>37.684000000000005</c:v>
                </c:pt>
                <c:pt idx="345">
                  <c:v>37.677800000000005</c:v>
                </c:pt>
                <c:pt idx="346">
                  <c:v>37.755100000000013</c:v>
                </c:pt>
                <c:pt idx="347">
                  <c:v>37.763000000000012</c:v>
                </c:pt>
                <c:pt idx="348">
                  <c:v>37.759400000000007</c:v>
                </c:pt>
                <c:pt idx="349">
                  <c:v>37.768100000000068</c:v>
                </c:pt>
                <c:pt idx="350">
                  <c:v>37.671200000000006</c:v>
                </c:pt>
                <c:pt idx="351">
                  <c:v>37.672000000000011</c:v>
                </c:pt>
                <c:pt idx="352">
                  <c:v>37.658900000000003</c:v>
                </c:pt>
                <c:pt idx="353">
                  <c:v>37.755500000000012</c:v>
                </c:pt>
                <c:pt idx="354">
                  <c:v>37.776200000000003</c:v>
                </c:pt>
                <c:pt idx="355">
                  <c:v>37.7577</c:v>
                </c:pt>
                <c:pt idx="356">
                  <c:v>37.676400000000001</c:v>
                </c:pt>
                <c:pt idx="357">
                  <c:v>37.741</c:v>
                </c:pt>
                <c:pt idx="358">
                  <c:v>37.676500000000011</c:v>
                </c:pt>
                <c:pt idx="359">
                  <c:v>37.756600000000006</c:v>
                </c:pt>
                <c:pt idx="360">
                  <c:v>37.7515</c:v>
                </c:pt>
                <c:pt idx="361">
                  <c:v>37.761200000000002</c:v>
                </c:pt>
                <c:pt idx="362">
                  <c:v>37.851799999999997</c:v>
                </c:pt>
                <c:pt idx="363">
                  <c:v>37.774900000000002</c:v>
                </c:pt>
                <c:pt idx="364">
                  <c:v>37.755100000000013</c:v>
                </c:pt>
                <c:pt idx="365">
                  <c:v>37.641800000000003</c:v>
                </c:pt>
                <c:pt idx="366">
                  <c:v>37.796000000000049</c:v>
                </c:pt>
                <c:pt idx="367">
                  <c:v>37.682600000000001</c:v>
                </c:pt>
                <c:pt idx="368">
                  <c:v>37.777300000000011</c:v>
                </c:pt>
                <c:pt idx="369">
                  <c:v>37.757600000000004</c:v>
                </c:pt>
                <c:pt idx="370">
                  <c:v>37.661200000000001</c:v>
                </c:pt>
                <c:pt idx="371">
                  <c:v>37.663000000000011</c:v>
                </c:pt>
                <c:pt idx="372">
                  <c:v>37.764800000000001</c:v>
                </c:pt>
                <c:pt idx="373">
                  <c:v>37.670900000000003</c:v>
                </c:pt>
                <c:pt idx="374">
                  <c:v>37.756600000000006</c:v>
                </c:pt>
                <c:pt idx="375">
                  <c:v>37.771700000000003</c:v>
                </c:pt>
                <c:pt idx="376">
                  <c:v>37.773500000000013</c:v>
                </c:pt>
                <c:pt idx="377">
                  <c:v>37.756500000000003</c:v>
                </c:pt>
                <c:pt idx="378">
                  <c:v>37.771300000000011</c:v>
                </c:pt>
                <c:pt idx="379">
                  <c:v>37.764100000000013</c:v>
                </c:pt>
                <c:pt idx="380">
                  <c:v>37.744800000000005</c:v>
                </c:pt>
                <c:pt idx="381">
                  <c:v>37.859000000000002</c:v>
                </c:pt>
                <c:pt idx="382">
                  <c:v>37.799800000000012</c:v>
                </c:pt>
                <c:pt idx="383">
                  <c:v>37.673300000000012</c:v>
                </c:pt>
                <c:pt idx="384">
                  <c:v>37.753</c:v>
                </c:pt>
                <c:pt idx="385">
                  <c:v>37.757400000000004</c:v>
                </c:pt>
                <c:pt idx="386">
                  <c:v>37.758800000000001</c:v>
                </c:pt>
                <c:pt idx="387">
                  <c:v>37.750900000000001</c:v>
                </c:pt>
                <c:pt idx="388">
                  <c:v>37.753500000000003</c:v>
                </c:pt>
                <c:pt idx="389">
                  <c:v>37.748100000000044</c:v>
                </c:pt>
                <c:pt idx="390">
                  <c:v>37.650300000000001</c:v>
                </c:pt>
                <c:pt idx="391">
                  <c:v>37.766800000000003</c:v>
                </c:pt>
                <c:pt idx="392">
                  <c:v>37.747900000000001</c:v>
                </c:pt>
                <c:pt idx="393">
                  <c:v>37.774800000000006</c:v>
                </c:pt>
                <c:pt idx="394">
                  <c:v>37.756600000000006</c:v>
                </c:pt>
                <c:pt idx="395">
                  <c:v>37.820900000000002</c:v>
                </c:pt>
                <c:pt idx="396">
                  <c:v>37.754100000000001</c:v>
                </c:pt>
                <c:pt idx="397">
                  <c:v>37.751899999999999</c:v>
                </c:pt>
                <c:pt idx="398">
                  <c:v>37.659200000000006</c:v>
                </c:pt>
                <c:pt idx="399">
                  <c:v>37.761800000000001</c:v>
                </c:pt>
                <c:pt idx="400">
                  <c:v>37.764100000000013</c:v>
                </c:pt>
                <c:pt idx="401">
                  <c:v>37.667900000000003</c:v>
                </c:pt>
                <c:pt idx="402">
                  <c:v>37.646300000000011</c:v>
                </c:pt>
                <c:pt idx="403">
                  <c:v>37.809400000000004</c:v>
                </c:pt>
                <c:pt idx="404">
                  <c:v>37.761400000000002</c:v>
                </c:pt>
                <c:pt idx="405">
                  <c:v>37.771700000000003</c:v>
                </c:pt>
                <c:pt idx="406">
                  <c:v>37.753300000000003</c:v>
                </c:pt>
                <c:pt idx="407">
                  <c:v>37.682400000000001</c:v>
                </c:pt>
                <c:pt idx="408">
                  <c:v>37.760600000000011</c:v>
                </c:pt>
                <c:pt idx="409">
                  <c:v>37.763900000000042</c:v>
                </c:pt>
                <c:pt idx="410">
                  <c:v>37.674300000000002</c:v>
                </c:pt>
                <c:pt idx="411">
                  <c:v>37.753700000000002</c:v>
                </c:pt>
                <c:pt idx="412">
                  <c:v>37.757200000000005</c:v>
                </c:pt>
                <c:pt idx="413">
                  <c:v>37.763800000000003</c:v>
                </c:pt>
                <c:pt idx="414">
                  <c:v>37.762800000000013</c:v>
                </c:pt>
                <c:pt idx="415">
                  <c:v>37.768400000000042</c:v>
                </c:pt>
                <c:pt idx="416">
                  <c:v>37.674100000000003</c:v>
                </c:pt>
                <c:pt idx="417">
                  <c:v>37.782800000000002</c:v>
                </c:pt>
                <c:pt idx="418">
                  <c:v>37.675000000000011</c:v>
                </c:pt>
                <c:pt idx="419">
                  <c:v>37.669500000000042</c:v>
                </c:pt>
                <c:pt idx="420">
                  <c:v>37.752600000000001</c:v>
                </c:pt>
                <c:pt idx="421">
                  <c:v>37.761100000000013</c:v>
                </c:pt>
                <c:pt idx="422">
                  <c:v>37.766000000000012</c:v>
                </c:pt>
                <c:pt idx="423">
                  <c:v>37.766900000000042</c:v>
                </c:pt>
                <c:pt idx="424">
                  <c:v>37.762200000000043</c:v>
                </c:pt>
                <c:pt idx="425">
                  <c:v>37.748800000000003</c:v>
                </c:pt>
                <c:pt idx="426">
                  <c:v>37.680200000000006</c:v>
                </c:pt>
                <c:pt idx="427">
                  <c:v>37.7864</c:v>
                </c:pt>
                <c:pt idx="428">
                  <c:v>37.757200000000005</c:v>
                </c:pt>
                <c:pt idx="429">
                  <c:v>37.766300000000044</c:v>
                </c:pt>
                <c:pt idx="430">
                  <c:v>37.758700000000012</c:v>
                </c:pt>
                <c:pt idx="431">
                  <c:v>37.804200000000002</c:v>
                </c:pt>
                <c:pt idx="432">
                  <c:v>37.6419</c:v>
                </c:pt>
                <c:pt idx="433">
                  <c:v>37.753500000000003</c:v>
                </c:pt>
                <c:pt idx="434">
                  <c:v>37.752400000000002</c:v>
                </c:pt>
                <c:pt idx="435">
                  <c:v>37.766200000000012</c:v>
                </c:pt>
                <c:pt idx="436">
                  <c:v>37.756800000000005</c:v>
                </c:pt>
                <c:pt idx="437">
                  <c:v>37.783100000000012</c:v>
                </c:pt>
                <c:pt idx="438">
                  <c:v>37.761000000000003</c:v>
                </c:pt>
                <c:pt idx="439">
                  <c:v>37.774000000000001</c:v>
                </c:pt>
                <c:pt idx="440">
                  <c:v>37.769700000000043</c:v>
                </c:pt>
                <c:pt idx="441">
                  <c:v>37.770100000000042</c:v>
                </c:pt>
                <c:pt idx="442">
                  <c:v>37.76850000000006</c:v>
                </c:pt>
                <c:pt idx="443">
                  <c:v>37.7502</c:v>
                </c:pt>
                <c:pt idx="444">
                  <c:v>37.638700000000043</c:v>
                </c:pt>
                <c:pt idx="445">
                  <c:v>37.769000000000013</c:v>
                </c:pt>
                <c:pt idx="446">
                  <c:v>37.758000000000003</c:v>
                </c:pt>
                <c:pt idx="447">
                  <c:v>37.766800000000003</c:v>
                </c:pt>
                <c:pt idx="448">
                  <c:v>37.768100000000068</c:v>
                </c:pt>
                <c:pt idx="449">
                  <c:v>37.679200000000002</c:v>
                </c:pt>
                <c:pt idx="450">
                  <c:v>37.748100000000044</c:v>
                </c:pt>
                <c:pt idx="451">
                  <c:v>37.755500000000012</c:v>
                </c:pt>
                <c:pt idx="452">
                  <c:v>37.774700000000003</c:v>
                </c:pt>
                <c:pt idx="453">
                  <c:v>37.753400000000006</c:v>
                </c:pt>
                <c:pt idx="454">
                  <c:v>37.751899999999999</c:v>
                </c:pt>
                <c:pt idx="455">
                  <c:v>37.684600000000003</c:v>
                </c:pt>
                <c:pt idx="456">
                  <c:v>37.632800000000003</c:v>
                </c:pt>
                <c:pt idx="457">
                  <c:v>37.773000000000003</c:v>
                </c:pt>
                <c:pt idx="458">
                  <c:v>37.760400000000011</c:v>
                </c:pt>
                <c:pt idx="459">
                  <c:v>37.795000000000044</c:v>
                </c:pt>
                <c:pt idx="460">
                  <c:v>37.746300000000012</c:v>
                </c:pt>
                <c:pt idx="461">
                  <c:v>37.753800000000005</c:v>
                </c:pt>
                <c:pt idx="462">
                  <c:v>37.771500000000003</c:v>
                </c:pt>
                <c:pt idx="463">
                  <c:v>37.676200000000001</c:v>
                </c:pt>
                <c:pt idx="464">
                  <c:v>37.677400000000006</c:v>
                </c:pt>
                <c:pt idx="465">
                  <c:v>37.748500000000043</c:v>
                </c:pt>
                <c:pt idx="466">
                  <c:v>37.778600000000012</c:v>
                </c:pt>
                <c:pt idx="467">
                  <c:v>37.772600000000011</c:v>
                </c:pt>
                <c:pt idx="468">
                  <c:v>37.763100000000044</c:v>
                </c:pt>
                <c:pt idx="469">
                  <c:v>37.744700000000002</c:v>
                </c:pt>
                <c:pt idx="470">
                  <c:v>37.760400000000011</c:v>
                </c:pt>
                <c:pt idx="471">
                  <c:v>37.7804</c:v>
                </c:pt>
                <c:pt idx="472">
                  <c:v>37.757000000000005</c:v>
                </c:pt>
                <c:pt idx="473">
                  <c:v>37.76530000000006</c:v>
                </c:pt>
                <c:pt idx="474">
                  <c:v>37.774900000000002</c:v>
                </c:pt>
                <c:pt idx="475">
                  <c:v>37.771500000000003</c:v>
                </c:pt>
                <c:pt idx="476">
                  <c:v>37.680700000000002</c:v>
                </c:pt>
                <c:pt idx="477">
                  <c:v>37.759900000000002</c:v>
                </c:pt>
                <c:pt idx="478">
                  <c:v>37.678400000000003</c:v>
                </c:pt>
                <c:pt idx="479">
                  <c:v>37.759</c:v>
                </c:pt>
                <c:pt idx="480">
                  <c:v>37.661200000000001</c:v>
                </c:pt>
                <c:pt idx="481">
                  <c:v>37.776200000000003</c:v>
                </c:pt>
                <c:pt idx="482">
                  <c:v>37.7532</c:v>
                </c:pt>
                <c:pt idx="483">
                  <c:v>37.751000000000005</c:v>
                </c:pt>
                <c:pt idx="484">
                  <c:v>37.7547</c:v>
                </c:pt>
                <c:pt idx="485">
                  <c:v>37.769400000000012</c:v>
                </c:pt>
                <c:pt idx="486">
                  <c:v>37.758600000000001</c:v>
                </c:pt>
                <c:pt idx="487">
                  <c:v>37.760100000000044</c:v>
                </c:pt>
                <c:pt idx="488">
                  <c:v>37.813200000000002</c:v>
                </c:pt>
                <c:pt idx="489">
                  <c:v>37.808100000000003</c:v>
                </c:pt>
                <c:pt idx="490">
                  <c:v>37.748600000000003</c:v>
                </c:pt>
                <c:pt idx="491">
                  <c:v>37.748900000000013</c:v>
                </c:pt>
                <c:pt idx="492">
                  <c:v>37.751200000000004</c:v>
                </c:pt>
                <c:pt idx="493">
                  <c:v>37.779800000000002</c:v>
                </c:pt>
                <c:pt idx="494">
                  <c:v>37.762800000000013</c:v>
                </c:pt>
                <c:pt idx="495">
                  <c:v>37.752700000000011</c:v>
                </c:pt>
                <c:pt idx="496">
                  <c:v>37.675900000000013</c:v>
                </c:pt>
                <c:pt idx="497">
                  <c:v>37.678000000000011</c:v>
                </c:pt>
                <c:pt idx="498">
                  <c:v>37.749700000000011</c:v>
                </c:pt>
                <c:pt idx="499">
                  <c:v>37.757800000000003</c:v>
                </c:pt>
              </c:numCache>
            </c:numRef>
          </c:yVal>
        </c:ser>
        <c:ser>
          <c:idx val="5"/>
          <c:order val="3"/>
          <c:spPr>
            <a:ln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'C:\Users\Dale\Dropbox\LTRANS SEED\Tangier\sim3_may1997\[Sim 3_2.25.2013.xlsx]day 6_may97'!$R$1003:$R$1502</c:f>
              <c:numCache>
                <c:formatCode>General</c:formatCode>
                <c:ptCount val="500"/>
                <c:pt idx="0">
                  <c:v>-76.107500000000002</c:v>
                </c:pt>
                <c:pt idx="1">
                  <c:v>-76.099400000000003</c:v>
                </c:pt>
                <c:pt idx="2">
                  <c:v>-76.021600000000007</c:v>
                </c:pt>
                <c:pt idx="3">
                  <c:v>-76.084599999999995</c:v>
                </c:pt>
                <c:pt idx="4">
                  <c:v>-76.092100000000002</c:v>
                </c:pt>
                <c:pt idx="5">
                  <c:v>-76.101500000000001</c:v>
                </c:pt>
                <c:pt idx="6">
                  <c:v>-76.094800000000006</c:v>
                </c:pt>
                <c:pt idx="7">
                  <c:v>-76.100399999999979</c:v>
                </c:pt>
                <c:pt idx="8">
                  <c:v>-76.0578</c:v>
                </c:pt>
                <c:pt idx="9">
                  <c:v>-76.051599999999993</c:v>
                </c:pt>
                <c:pt idx="10">
                  <c:v>-76.025599999999983</c:v>
                </c:pt>
                <c:pt idx="11">
                  <c:v>-76.054100000000005</c:v>
                </c:pt>
                <c:pt idx="12">
                  <c:v>-76.123999999999981</c:v>
                </c:pt>
                <c:pt idx="13">
                  <c:v>-76.1006</c:v>
                </c:pt>
                <c:pt idx="14">
                  <c:v>-76.116600000000005</c:v>
                </c:pt>
                <c:pt idx="15">
                  <c:v>-76.10299999999998</c:v>
                </c:pt>
                <c:pt idx="16">
                  <c:v>-76.094600000000085</c:v>
                </c:pt>
                <c:pt idx="17">
                  <c:v>-76.100499999999982</c:v>
                </c:pt>
                <c:pt idx="18">
                  <c:v>-76.094899999999996</c:v>
                </c:pt>
                <c:pt idx="19">
                  <c:v>-76.065699999999993</c:v>
                </c:pt>
                <c:pt idx="20">
                  <c:v>-76.106099999999998</c:v>
                </c:pt>
                <c:pt idx="21">
                  <c:v>-76.084400000000002</c:v>
                </c:pt>
                <c:pt idx="22">
                  <c:v>-76.0565</c:v>
                </c:pt>
                <c:pt idx="23">
                  <c:v>-76.093999999999994</c:v>
                </c:pt>
                <c:pt idx="24">
                  <c:v>-76.049600000000027</c:v>
                </c:pt>
                <c:pt idx="25">
                  <c:v>-76.050899999999999</c:v>
                </c:pt>
                <c:pt idx="26">
                  <c:v>-76.104699999999994</c:v>
                </c:pt>
                <c:pt idx="27">
                  <c:v>-76.109099999999998</c:v>
                </c:pt>
                <c:pt idx="28">
                  <c:v>-76.108099999999979</c:v>
                </c:pt>
                <c:pt idx="29">
                  <c:v>-76.097800000000007</c:v>
                </c:pt>
                <c:pt idx="30">
                  <c:v>-75.963300000000004</c:v>
                </c:pt>
                <c:pt idx="31">
                  <c:v>-76.053200000000004</c:v>
                </c:pt>
                <c:pt idx="32">
                  <c:v>-76.103200000000001</c:v>
                </c:pt>
                <c:pt idx="33">
                  <c:v>-76.095699999999994</c:v>
                </c:pt>
                <c:pt idx="34">
                  <c:v>-76.017399999999995</c:v>
                </c:pt>
                <c:pt idx="35">
                  <c:v>-76.103700000000003</c:v>
                </c:pt>
                <c:pt idx="36">
                  <c:v>-76.050299999999993</c:v>
                </c:pt>
                <c:pt idx="37">
                  <c:v>-76.063000000000002</c:v>
                </c:pt>
                <c:pt idx="38">
                  <c:v>-76.095200000000006</c:v>
                </c:pt>
                <c:pt idx="39">
                  <c:v>-76.055599999999998</c:v>
                </c:pt>
                <c:pt idx="40">
                  <c:v>-76.022599999999983</c:v>
                </c:pt>
                <c:pt idx="41">
                  <c:v>-76.019000000000005</c:v>
                </c:pt>
                <c:pt idx="42">
                  <c:v>-76.102499999999978</c:v>
                </c:pt>
                <c:pt idx="43">
                  <c:v>-76.091399999999993</c:v>
                </c:pt>
                <c:pt idx="44">
                  <c:v>-76.106799999999978</c:v>
                </c:pt>
                <c:pt idx="45">
                  <c:v>-76.099400000000003</c:v>
                </c:pt>
                <c:pt idx="46">
                  <c:v>-76.106999999999999</c:v>
                </c:pt>
                <c:pt idx="47">
                  <c:v>-76.101200000000006</c:v>
                </c:pt>
                <c:pt idx="48">
                  <c:v>-76.108299999999986</c:v>
                </c:pt>
                <c:pt idx="49">
                  <c:v>-76.100700000000003</c:v>
                </c:pt>
                <c:pt idx="50">
                  <c:v>-76.0261</c:v>
                </c:pt>
                <c:pt idx="51">
                  <c:v>-76.049099999999996</c:v>
                </c:pt>
                <c:pt idx="52">
                  <c:v>-76.088799999999978</c:v>
                </c:pt>
                <c:pt idx="53">
                  <c:v>-76.095399999999998</c:v>
                </c:pt>
                <c:pt idx="54">
                  <c:v>-76.069800000000001</c:v>
                </c:pt>
                <c:pt idx="55">
                  <c:v>-76.075199999999981</c:v>
                </c:pt>
                <c:pt idx="56">
                  <c:v>-76.055099999999982</c:v>
                </c:pt>
                <c:pt idx="57">
                  <c:v>-76.053100000000001</c:v>
                </c:pt>
                <c:pt idx="58">
                  <c:v>-76.098100000000002</c:v>
                </c:pt>
                <c:pt idx="59">
                  <c:v>-76.078899999999948</c:v>
                </c:pt>
                <c:pt idx="60">
                  <c:v>-76.100700000000003</c:v>
                </c:pt>
                <c:pt idx="61">
                  <c:v>-76.058799999999948</c:v>
                </c:pt>
                <c:pt idx="62">
                  <c:v>-76.107100000000003</c:v>
                </c:pt>
                <c:pt idx="63">
                  <c:v>-76.0535</c:v>
                </c:pt>
                <c:pt idx="64">
                  <c:v>-76.076599999999999</c:v>
                </c:pt>
                <c:pt idx="65">
                  <c:v>-76.055699999999987</c:v>
                </c:pt>
                <c:pt idx="66">
                  <c:v>-76.10799999999999</c:v>
                </c:pt>
                <c:pt idx="67">
                  <c:v>-76.0942000000001</c:v>
                </c:pt>
                <c:pt idx="68">
                  <c:v>-76.064300000000003</c:v>
                </c:pt>
                <c:pt idx="69">
                  <c:v>-76.024600000000007</c:v>
                </c:pt>
                <c:pt idx="70">
                  <c:v>-76.096400000000003</c:v>
                </c:pt>
                <c:pt idx="71">
                  <c:v>-76.05289999999998</c:v>
                </c:pt>
                <c:pt idx="72">
                  <c:v>-75.924999999999997</c:v>
                </c:pt>
                <c:pt idx="73">
                  <c:v>-76.093900000000005</c:v>
                </c:pt>
                <c:pt idx="74">
                  <c:v>-76.097800000000007</c:v>
                </c:pt>
                <c:pt idx="75">
                  <c:v>-76.018600000000006</c:v>
                </c:pt>
                <c:pt idx="76">
                  <c:v>-76.087999999999994</c:v>
                </c:pt>
                <c:pt idx="77">
                  <c:v>-76.090100000000007</c:v>
                </c:pt>
                <c:pt idx="78">
                  <c:v>-76.111400000000003</c:v>
                </c:pt>
                <c:pt idx="79">
                  <c:v>-76.087000000000003</c:v>
                </c:pt>
                <c:pt idx="80">
                  <c:v>-76.085099999999983</c:v>
                </c:pt>
                <c:pt idx="81">
                  <c:v>-76.100200000000001</c:v>
                </c:pt>
                <c:pt idx="82">
                  <c:v>-76.052300000000002</c:v>
                </c:pt>
                <c:pt idx="83">
                  <c:v>-76.094099999999997</c:v>
                </c:pt>
                <c:pt idx="84">
                  <c:v>-76.059699999999992</c:v>
                </c:pt>
                <c:pt idx="85">
                  <c:v>-76.118099999999998</c:v>
                </c:pt>
                <c:pt idx="86">
                  <c:v>-76.025599999999983</c:v>
                </c:pt>
                <c:pt idx="87">
                  <c:v>-76.02079999999998</c:v>
                </c:pt>
                <c:pt idx="88">
                  <c:v>-76.110399999999998</c:v>
                </c:pt>
                <c:pt idx="89">
                  <c:v>-76.105699999999999</c:v>
                </c:pt>
                <c:pt idx="90">
                  <c:v>-76.104500000000002</c:v>
                </c:pt>
                <c:pt idx="91">
                  <c:v>-76.091700000000003</c:v>
                </c:pt>
                <c:pt idx="92">
                  <c:v>-76.111999999999995</c:v>
                </c:pt>
                <c:pt idx="93">
                  <c:v>-76.107600000000005</c:v>
                </c:pt>
                <c:pt idx="94">
                  <c:v>-76.058199999999999</c:v>
                </c:pt>
                <c:pt idx="95">
                  <c:v>-76.02849999999998</c:v>
                </c:pt>
                <c:pt idx="96">
                  <c:v>-76.060900000000004</c:v>
                </c:pt>
                <c:pt idx="97">
                  <c:v>-76.10929999999999</c:v>
                </c:pt>
                <c:pt idx="98">
                  <c:v>-76.089100000000002</c:v>
                </c:pt>
                <c:pt idx="99">
                  <c:v>-76.095799999999983</c:v>
                </c:pt>
                <c:pt idx="100">
                  <c:v>-76.110299999999995</c:v>
                </c:pt>
                <c:pt idx="101">
                  <c:v>-76.010999999999996</c:v>
                </c:pt>
                <c:pt idx="102">
                  <c:v>-76.106399999999979</c:v>
                </c:pt>
                <c:pt idx="103">
                  <c:v>-76.051100000000005</c:v>
                </c:pt>
                <c:pt idx="104">
                  <c:v>-76.107500000000002</c:v>
                </c:pt>
                <c:pt idx="105">
                  <c:v>-76.022299999999987</c:v>
                </c:pt>
                <c:pt idx="106">
                  <c:v>-76.096999999999994</c:v>
                </c:pt>
                <c:pt idx="107">
                  <c:v>-76.087000000000003</c:v>
                </c:pt>
                <c:pt idx="108">
                  <c:v>-76.0972000000001</c:v>
                </c:pt>
                <c:pt idx="109">
                  <c:v>-76.099999999999994</c:v>
                </c:pt>
                <c:pt idx="110">
                  <c:v>-76.112799999999979</c:v>
                </c:pt>
                <c:pt idx="111">
                  <c:v>-76.094800000000006</c:v>
                </c:pt>
                <c:pt idx="112">
                  <c:v>-76.062799999999982</c:v>
                </c:pt>
                <c:pt idx="113">
                  <c:v>-76.1036</c:v>
                </c:pt>
                <c:pt idx="114">
                  <c:v>-76.091700000000003</c:v>
                </c:pt>
                <c:pt idx="115">
                  <c:v>-76.025299999999987</c:v>
                </c:pt>
                <c:pt idx="116">
                  <c:v>-76.092299999999994</c:v>
                </c:pt>
                <c:pt idx="117">
                  <c:v>-76.105099999999979</c:v>
                </c:pt>
                <c:pt idx="118">
                  <c:v>-76.062699999999992</c:v>
                </c:pt>
                <c:pt idx="119">
                  <c:v>-76.113799999999998</c:v>
                </c:pt>
                <c:pt idx="120">
                  <c:v>-76.097899999999996</c:v>
                </c:pt>
                <c:pt idx="121">
                  <c:v>-76.084400000000002</c:v>
                </c:pt>
                <c:pt idx="122">
                  <c:v>-76.027900000000002</c:v>
                </c:pt>
                <c:pt idx="123">
                  <c:v>-76.053100000000001</c:v>
                </c:pt>
                <c:pt idx="124">
                  <c:v>-76.010200000000026</c:v>
                </c:pt>
                <c:pt idx="125">
                  <c:v>-76.106899999999982</c:v>
                </c:pt>
                <c:pt idx="126">
                  <c:v>-76.064400000000006</c:v>
                </c:pt>
                <c:pt idx="127">
                  <c:v>-76.052799999999948</c:v>
                </c:pt>
                <c:pt idx="128">
                  <c:v>-76.105199999999982</c:v>
                </c:pt>
                <c:pt idx="129">
                  <c:v>-76.082999999999998</c:v>
                </c:pt>
                <c:pt idx="130">
                  <c:v>-76.048199999999994</c:v>
                </c:pt>
                <c:pt idx="131">
                  <c:v>-76.090800000000002</c:v>
                </c:pt>
                <c:pt idx="132">
                  <c:v>-76.057500000000005</c:v>
                </c:pt>
                <c:pt idx="133">
                  <c:v>-76.072499999999948</c:v>
                </c:pt>
                <c:pt idx="134">
                  <c:v>-76.059799999999981</c:v>
                </c:pt>
                <c:pt idx="135">
                  <c:v>-76.010999999999996</c:v>
                </c:pt>
                <c:pt idx="136">
                  <c:v>-76.055799999999948</c:v>
                </c:pt>
                <c:pt idx="137">
                  <c:v>-76.096100000000007</c:v>
                </c:pt>
                <c:pt idx="138">
                  <c:v>-76.098299999999995</c:v>
                </c:pt>
                <c:pt idx="139">
                  <c:v>-76.107399999999998</c:v>
                </c:pt>
                <c:pt idx="140">
                  <c:v>-76.065600000000003</c:v>
                </c:pt>
                <c:pt idx="141">
                  <c:v>-76.091499999999996</c:v>
                </c:pt>
                <c:pt idx="142">
                  <c:v>-76.105199999999982</c:v>
                </c:pt>
                <c:pt idx="143">
                  <c:v>-75.967600000000104</c:v>
                </c:pt>
                <c:pt idx="144">
                  <c:v>-76.112299999999991</c:v>
                </c:pt>
                <c:pt idx="145">
                  <c:v>-76.092500000000001</c:v>
                </c:pt>
                <c:pt idx="146">
                  <c:v>-76.101299999999995</c:v>
                </c:pt>
                <c:pt idx="147">
                  <c:v>-76.059899999999999</c:v>
                </c:pt>
                <c:pt idx="148">
                  <c:v>-76.098000000000013</c:v>
                </c:pt>
                <c:pt idx="149">
                  <c:v>-76.101699999999994</c:v>
                </c:pt>
                <c:pt idx="150">
                  <c:v>-76.084199999999996</c:v>
                </c:pt>
                <c:pt idx="151">
                  <c:v>-76.091899999999995</c:v>
                </c:pt>
                <c:pt idx="152">
                  <c:v>-76.023200000000003</c:v>
                </c:pt>
                <c:pt idx="153">
                  <c:v>-76.061600000000027</c:v>
                </c:pt>
                <c:pt idx="154">
                  <c:v>-76.099400000000003</c:v>
                </c:pt>
                <c:pt idx="155">
                  <c:v>-76.054699999999997</c:v>
                </c:pt>
                <c:pt idx="156">
                  <c:v>-76.094499999999996</c:v>
                </c:pt>
                <c:pt idx="157">
                  <c:v>-76.093000000000004</c:v>
                </c:pt>
                <c:pt idx="158">
                  <c:v>-76.1126</c:v>
                </c:pt>
                <c:pt idx="159">
                  <c:v>-76.104299999999995</c:v>
                </c:pt>
                <c:pt idx="160">
                  <c:v>-76.104100000000003</c:v>
                </c:pt>
                <c:pt idx="161">
                  <c:v>-76.103700000000003</c:v>
                </c:pt>
                <c:pt idx="162">
                  <c:v>-76.102099999999979</c:v>
                </c:pt>
                <c:pt idx="163">
                  <c:v>-76.022199999999998</c:v>
                </c:pt>
                <c:pt idx="164">
                  <c:v>-76.098699999999994</c:v>
                </c:pt>
                <c:pt idx="165">
                  <c:v>-76.054300000000012</c:v>
                </c:pt>
                <c:pt idx="166">
                  <c:v>-76.099199999999996</c:v>
                </c:pt>
                <c:pt idx="167">
                  <c:v>-76.137500000000003</c:v>
                </c:pt>
                <c:pt idx="168">
                  <c:v>-76.056399999999982</c:v>
                </c:pt>
                <c:pt idx="169">
                  <c:v>-76.087599999999995</c:v>
                </c:pt>
                <c:pt idx="170">
                  <c:v>-76.054599999999994</c:v>
                </c:pt>
                <c:pt idx="171">
                  <c:v>-76.0852</c:v>
                </c:pt>
                <c:pt idx="172">
                  <c:v>-76.090300000000013</c:v>
                </c:pt>
                <c:pt idx="173">
                  <c:v>-76.056100000000001</c:v>
                </c:pt>
                <c:pt idx="174">
                  <c:v>-76.097800000000007</c:v>
                </c:pt>
                <c:pt idx="175">
                  <c:v>-76.086500000000001</c:v>
                </c:pt>
                <c:pt idx="176">
                  <c:v>-76.052799999999948</c:v>
                </c:pt>
                <c:pt idx="177">
                  <c:v>-76.080100000000002</c:v>
                </c:pt>
                <c:pt idx="178">
                  <c:v>-76.099900000000005</c:v>
                </c:pt>
                <c:pt idx="179">
                  <c:v>-76.027000000000001</c:v>
                </c:pt>
                <c:pt idx="180">
                  <c:v>-76.101399999999998</c:v>
                </c:pt>
                <c:pt idx="181">
                  <c:v>-76.093300000000013</c:v>
                </c:pt>
                <c:pt idx="182">
                  <c:v>-76.111099999999993</c:v>
                </c:pt>
                <c:pt idx="183">
                  <c:v>-76.10299999999998</c:v>
                </c:pt>
                <c:pt idx="184">
                  <c:v>-76.104399999999998</c:v>
                </c:pt>
                <c:pt idx="185">
                  <c:v>-76.053600000000003</c:v>
                </c:pt>
                <c:pt idx="186">
                  <c:v>-76.106200000000001</c:v>
                </c:pt>
                <c:pt idx="187">
                  <c:v>-76.088700000000003</c:v>
                </c:pt>
                <c:pt idx="188">
                  <c:v>-76.106499999999983</c:v>
                </c:pt>
                <c:pt idx="189">
                  <c:v>-76.073099999999982</c:v>
                </c:pt>
                <c:pt idx="190">
                  <c:v>-76.056299999999993</c:v>
                </c:pt>
                <c:pt idx="191">
                  <c:v>-76.011799999999994</c:v>
                </c:pt>
                <c:pt idx="192">
                  <c:v>-76.105399999999989</c:v>
                </c:pt>
                <c:pt idx="193">
                  <c:v>-76.097399999999993</c:v>
                </c:pt>
                <c:pt idx="194">
                  <c:v>-76.105299999999986</c:v>
                </c:pt>
                <c:pt idx="195">
                  <c:v>-76.108199999999982</c:v>
                </c:pt>
                <c:pt idx="196">
                  <c:v>-76.091300000000004</c:v>
                </c:pt>
                <c:pt idx="197">
                  <c:v>-76.091200000000086</c:v>
                </c:pt>
                <c:pt idx="198">
                  <c:v>-76.063599999999994</c:v>
                </c:pt>
                <c:pt idx="199">
                  <c:v>-76.025699999999986</c:v>
                </c:pt>
                <c:pt idx="200">
                  <c:v>-76.095200000000006</c:v>
                </c:pt>
                <c:pt idx="201">
                  <c:v>-76.097800000000007</c:v>
                </c:pt>
                <c:pt idx="202">
                  <c:v>-76.092100000000002</c:v>
                </c:pt>
                <c:pt idx="203">
                  <c:v>-76.051900000000003</c:v>
                </c:pt>
                <c:pt idx="204">
                  <c:v>-76.120299999999986</c:v>
                </c:pt>
                <c:pt idx="205">
                  <c:v>-76.092000000000013</c:v>
                </c:pt>
                <c:pt idx="206">
                  <c:v>-76.099199999999996</c:v>
                </c:pt>
                <c:pt idx="207">
                  <c:v>-76.087700000000012</c:v>
                </c:pt>
                <c:pt idx="208">
                  <c:v>-76.103999999999999</c:v>
                </c:pt>
                <c:pt idx="209">
                  <c:v>-76.101600000000005</c:v>
                </c:pt>
                <c:pt idx="210">
                  <c:v>-76.103399999999979</c:v>
                </c:pt>
                <c:pt idx="211">
                  <c:v>-76.086799999999982</c:v>
                </c:pt>
                <c:pt idx="212">
                  <c:v>-76.084100000000007</c:v>
                </c:pt>
                <c:pt idx="213">
                  <c:v>-76.094499999999996</c:v>
                </c:pt>
                <c:pt idx="214">
                  <c:v>-76.087300000000013</c:v>
                </c:pt>
                <c:pt idx="215">
                  <c:v>-76.055099999999982</c:v>
                </c:pt>
                <c:pt idx="216">
                  <c:v>-76.0899</c:v>
                </c:pt>
                <c:pt idx="217">
                  <c:v>-76.056100000000001</c:v>
                </c:pt>
                <c:pt idx="218">
                  <c:v>-76.090300000000013</c:v>
                </c:pt>
                <c:pt idx="219">
                  <c:v>-76.052300000000002</c:v>
                </c:pt>
                <c:pt idx="220">
                  <c:v>-76.051100000000005</c:v>
                </c:pt>
                <c:pt idx="221">
                  <c:v>-76.087000000000003</c:v>
                </c:pt>
                <c:pt idx="222">
                  <c:v>-76.104299999999995</c:v>
                </c:pt>
                <c:pt idx="223">
                  <c:v>-76.058099999999982</c:v>
                </c:pt>
                <c:pt idx="224">
                  <c:v>-76.055300000000003</c:v>
                </c:pt>
                <c:pt idx="225">
                  <c:v>-76.056299999999993</c:v>
                </c:pt>
                <c:pt idx="226">
                  <c:v>-76.109200000000001</c:v>
                </c:pt>
                <c:pt idx="227">
                  <c:v>-76.094899999999996</c:v>
                </c:pt>
                <c:pt idx="228">
                  <c:v>-76.065699999999993</c:v>
                </c:pt>
                <c:pt idx="229">
                  <c:v>-76.120599999999982</c:v>
                </c:pt>
                <c:pt idx="230">
                  <c:v>-76.086799999999982</c:v>
                </c:pt>
                <c:pt idx="231">
                  <c:v>-76.106999999999999</c:v>
                </c:pt>
                <c:pt idx="232">
                  <c:v>-76.056399999999982</c:v>
                </c:pt>
                <c:pt idx="233">
                  <c:v>-76.101900000000001</c:v>
                </c:pt>
                <c:pt idx="234">
                  <c:v>-76.098699999999994</c:v>
                </c:pt>
                <c:pt idx="235">
                  <c:v>-76.089799999999983</c:v>
                </c:pt>
                <c:pt idx="236">
                  <c:v>-76.051400000000001</c:v>
                </c:pt>
                <c:pt idx="237">
                  <c:v>-76.043499999999995</c:v>
                </c:pt>
                <c:pt idx="238">
                  <c:v>-76.10599999999998</c:v>
                </c:pt>
                <c:pt idx="239">
                  <c:v>-76.054000000000002</c:v>
                </c:pt>
                <c:pt idx="240">
                  <c:v>-76.0779</c:v>
                </c:pt>
                <c:pt idx="241">
                  <c:v>-76.103899999999982</c:v>
                </c:pt>
                <c:pt idx="242">
                  <c:v>-76.0548</c:v>
                </c:pt>
                <c:pt idx="243">
                  <c:v>-76.094099999999997</c:v>
                </c:pt>
                <c:pt idx="244">
                  <c:v>-76.100399999999979</c:v>
                </c:pt>
                <c:pt idx="245">
                  <c:v>-76.116900000000001</c:v>
                </c:pt>
                <c:pt idx="246">
                  <c:v>-76.018799999999999</c:v>
                </c:pt>
                <c:pt idx="247">
                  <c:v>-76.095000000000013</c:v>
                </c:pt>
                <c:pt idx="248">
                  <c:v>-76.107200000000006</c:v>
                </c:pt>
                <c:pt idx="249">
                  <c:v>-76.103499999999983</c:v>
                </c:pt>
                <c:pt idx="250">
                  <c:v>-76.025099999999981</c:v>
                </c:pt>
                <c:pt idx="251">
                  <c:v>-76.099900000000005</c:v>
                </c:pt>
                <c:pt idx="252">
                  <c:v>-76.067700000000002</c:v>
                </c:pt>
                <c:pt idx="253">
                  <c:v>-76.084700000000012</c:v>
                </c:pt>
                <c:pt idx="254">
                  <c:v>-76.105399999999989</c:v>
                </c:pt>
                <c:pt idx="255">
                  <c:v>-76.092200000000005</c:v>
                </c:pt>
                <c:pt idx="256">
                  <c:v>-76.024600000000007</c:v>
                </c:pt>
                <c:pt idx="257">
                  <c:v>-76.106999999999999</c:v>
                </c:pt>
                <c:pt idx="258">
                  <c:v>-76.103799999999978</c:v>
                </c:pt>
                <c:pt idx="259">
                  <c:v>-76.055999999999983</c:v>
                </c:pt>
                <c:pt idx="260">
                  <c:v>-76.10329999999999</c:v>
                </c:pt>
                <c:pt idx="261">
                  <c:v>-76.109700000000004</c:v>
                </c:pt>
                <c:pt idx="262">
                  <c:v>-76.100200000000001</c:v>
                </c:pt>
                <c:pt idx="263">
                  <c:v>-76.024100000000004</c:v>
                </c:pt>
                <c:pt idx="264">
                  <c:v>-76.053200000000004</c:v>
                </c:pt>
                <c:pt idx="265">
                  <c:v>-76.089399999999998</c:v>
                </c:pt>
                <c:pt idx="266">
                  <c:v>-76.088799999999978</c:v>
                </c:pt>
                <c:pt idx="267">
                  <c:v>-76.10629999999999</c:v>
                </c:pt>
                <c:pt idx="268">
                  <c:v>-76.016400000000004</c:v>
                </c:pt>
                <c:pt idx="269">
                  <c:v>-76.093700000000013</c:v>
                </c:pt>
                <c:pt idx="270">
                  <c:v>-76.099900000000005</c:v>
                </c:pt>
                <c:pt idx="271">
                  <c:v>-76.092799999999983</c:v>
                </c:pt>
                <c:pt idx="272">
                  <c:v>-76.117400000000004</c:v>
                </c:pt>
                <c:pt idx="273">
                  <c:v>-76.010900000000007</c:v>
                </c:pt>
                <c:pt idx="274">
                  <c:v>-76.055699999999987</c:v>
                </c:pt>
                <c:pt idx="275">
                  <c:v>-76.053699999999992</c:v>
                </c:pt>
                <c:pt idx="276">
                  <c:v>-76.102399999999989</c:v>
                </c:pt>
                <c:pt idx="277">
                  <c:v>-76.076899999999981</c:v>
                </c:pt>
                <c:pt idx="278">
                  <c:v>-76.098000000000013</c:v>
                </c:pt>
                <c:pt idx="279">
                  <c:v>-76.088200000000001</c:v>
                </c:pt>
                <c:pt idx="280">
                  <c:v>-76.1066</c:v>
                </c:pt>
                <c:pt idx="281">
                  <c:v>-76.05289999999998</c:v>
                </c:pt>
                <c:pt idx="282">
                  <c:v>-76.058099999999982</c:v>
                </c:pt>
                <c:pt idx="283">
                  <c:v>-76.0972000000001</c:v>
                </c:pt>
                <c:pt idx="284">
                  <c:v>-76.10799999999999</c:v>
                </c:pt>
                <c:pt idx="285">
                  <c:v>-76.053299999999993</c:v>
                </c:pt>
                <c:pt idx="286">
                  <c:v>-76.024500000000003</c:v>
                </c:pt>
                <c:pt idx="287">
                  <c:v>-76.103799999999978</c:v>
                </c:pt>
                <c:pt idx="288">
                  <c:v>-76.088399999999979</c:v>
                </c:pt>
                <c:pt idx="289">
                  <c:v>-76.11</c:v>
                </c:pt>
                <c:pt idx="290">
                  <c:v>-76.022199999999998</c:v>
                </c:pt>
                <c:pt idx="291">
                  <c:v>-76.084999999999994</c:v>
                </c:pt>
                <c:pt idx="292">
                  <c:v>-76.05889999999998</c:v>
                </c:pt>
                <c:pt idx="293">
                  <c:v>-76.024199999999993</c:v>
                </c:pt>
                <c:pt idx="294">
                  <c:v>-76.099199999999996</c:v>
                </c:pt>
                <c:pt idx="295">
                  <c:v>-76.107299999999995</c:v>
                </c:pt>
                <c:pt idx="296">
                  <c:v>-76.095000000000013</c:v>
                </c:pt>
                <c:pt idx="297">
                  <c:v>-76.10199999999999</c:v>
                </c:pt>
                <c:pt idx="298">
                  <c:v>-76.0959</c:v>
                </c:pt>
                <c:pt idx="299">
                  <c:v>-76.110200000000006</c:v>
                </c:pt>
                <c:pt idx="300">
                  <c:v>-76.054599999999994</c:v>
                </c:pt>
                <c:pt idx="301">
                  <c:v>-76.095699999999994</c:v>
                </c:pt>
                <c:pt idx="302">
                  <c:v>-76.094300000000004</c:v>
                </c:pt>
                <c:pt idx="303">
                  <c:v>-76.02679999999998</c:v>
                </c:pt>
                <c:pt idx="304">
                  <c:v>-76.096800000000002</c:v>
                </c:pt>
                <c:pt idx="305">
                  <c:v>-76.10599999999998</c:v>
                </c:pt>
                <c:pt idx="306">
                  <c:v>-76.0942000000001</c:v>
                </c:pt>
                <c:pt idx="307">
                  <c:v>-76.096300000000014</c:v>
                </c:pt>
                <c:pt idx="308">
                  <c:v>-76.027600000000007</c:v>
                </c:pt>
                <c:pt idx="309">
                  <c:v>-76.107299999999995</c:v>
                </c:pt>
                <c:pt idx="310">
                  <c:v>-76.058499999999981</c:v>
                </c:pt>
                <c:pt idx="311">
                  <c:v>-76.100799999999978</c:v>
                </c:pt>
                <c:pt idx="312">
                  <c:v>-76.042900000000003</c:v>
                </c:pt>
                <c:pt idx="313">
                  <c:v>-76.083200000000005</c:v>
                </c:pt>
                <c:pt idx="314">
                  <c:v>-76.105199999999982</c:v>
                </c:pt>
                <c:pt idx="315">
                  <c:v>-76.051000000000002</c:v>
                </c:pt>
                <c:pt idx="316">
                  <c:v>-76.085700000000003</c:v>
                </c:pt>
                <c:pt idx="317">
                  <c:v>-76.098000000000013</c:v>
                </c:pt>
                <c:pt idx="318">
                  <c:v>-76.091800000000006</c:v>
                </c:pt>
                <c:pt idx="319">
                  <c:v>-76.059699999999992</c:v>
                </c:pt>
                <c:pt idx="320">
                  <c:v>-76.0685</c:v>
                </c:pt>
                <c:pt idx="321">
                  <c:v>-76.057000000000002</c:v>
                </c:pt>
                <c:pt idx="322">
                  <c:v>-76.095500000000001</c:v>
                </c:pt>
                <c:pt idx="323">
                  <c:v>-76.100799999999978</c:v>
                </c:pt>
                <c:pt idx="324">
                  <c:v>-76.105699999999999</c:v>
                </c:pt>
                <c:pt idx="325">
                  <c:v>-76.095799999999983</c:v>
                </c:pt>
                <c:pt idx="326">
                  <c:v>-76.092100000000002</c:v>
                </c:pt>
                <c:pt idx="327">
                  <c:v>-76.116500000000002</c:v>
                </c:pt>
                <c:pt idx="328">
                  <c:v>-76.098799999999983</c:v>
                </c:pt>
                <c:pt idx="329">
                  <c:v>-76.087700000000012</c:v>
                </c:pt>
                <c:pt idx="330">
                  <c:v>-76.028399999999948</c:v>
                </c:pt>
                <c:pt idx="331">
                  <c:v>-76.093500000000006</c:v>
                </c:pt>
                <c:pt idx="332">
                  <c:v>-76.098399999999998</c:v>
                </c:pt>
                <c:pt idx="333">
                  <c:v>-76.022399999999948</c:v>
                </c:pt>
                <c:pt idx="334">
                  <c:v>-76.059600000000003</c:v>
                </c:pt>
                <c:pt idx="335">
                  <c:v>-76.096700000000013</c:v>
                </c:pt>
                <c:pt idx="336">
                  <c:v>-76.065000000000012</c:v>
                </c:pt>
                <c:pt idx="337">
                  <c:v>-76.113500000000002</c:v>
                </c:pt>
                <c:pt idx="338">
                  <c:v>-76.092500000000001</c:v>
                </c:pt>
                <c:pt idx="339">
                  <c:v>-76.0972000000001</c:v>
                </c:pt>
                <c:pt idx="340">
                  <c:v>-76.093900000000005</c:v>
                </c:pt>
                <c:pt idx="341">
                  <c:v>-76.062299999999993</c:v>
                </c:pt>
                <c:pt idx="342">
                  <c:v>-76.085599999999999</c:v>
                </c:pt>
                <c:pt idx="343">
                  <c:v>-76.071799999999982</c:v>
                </c:pt>
                <c:pt idx="344">
                  <c:v>-76.091700000000003</c:v>
                </c:pt>
                <c:pt idx="345">
                  <c:v>-76.015100000000004</c:v>
                </c:pt>
                <c:pt idx="346">
                  <c:v>-76.093999999999994</c:v>
                </c:pt>
                <c:pt idx="347">
                  <c:v>-76.084700000000012</c:v>
                </c:pt>
                <c:pt idx="348">
                  <c:v>-76.1006</c:v>
                </c:pt>
                <c:pt idx="349">
                  <c:v>-76.084500000000006</c:v>
                </c:pt>
                <c:pt idx="350">
                  <c:v>-76.097100000000026</c:v>
                </c:pt>
                <c:pt idx="351">
                  <c:v>-76.086600000000004</c:v>
                </c:pt>
                <c:pt idx="352">
                  <c:v>-76.057100000000005</c:v>
                </c:pt>
                <c:pt idx="353">
                  <c:v>-76.056799999999981</c:v>
                </c:pt>
                <c:pt idx="354">
                  <c:v>-76.081999999999994</c:v>
                </c:pt>
                <c:pt idx="355">
                  <c:v>-76.093500000000006</c:v>
                </c:pt>
                <c:pt idx="356">
                  <c:v>-76.096400000000003</c:v>
                </c:pt>
                <c:pt idx="357">
                  <c:v>-76.055699999999987</c:v>
                </c:pt>
                <c:pt idx="358">
                  <c:v>-76.020299999999992</c:v>
                </c:pt>
                <c:pt idx="359">
                  <c:v>-76.096700000000013</c:v>
                </c:pt>
                <c:pt idx="360">
                  <c:v>-76.096700000000013</c:v>
                </c:pt>
                <c:pt idx="361">
                  <c:v>-76.091600000000085</c:v>
                </c:pt>
                <c:pt idx="362">
                  <c:v>-76.021900000000002</c:v>
                </c:pt>
                <c:pt idx="363">
                  <c:v>-76.089600000000004</c:v>
                </c:pt>
                <c:pt idx="364">
                  <c:v>-76.064300000000003</c:v>
                </c:pt>
                <c:pt idx="365">
                  <c:v>-76.102199999999982</c:v>
                </c:pt>
                <c:pt idx="366">
                  <c:v>-76.109099999999998</c:v>
                </c:pt>
                <c:pt idx="367">
                  <c:v>-76.0886</c:v>
                </c:pt>
                <c:pt idx="368">
                  <c:v>-76.089299999999994</c:v>
                </c:pt>
                <c:pt idx="369">
                  <c:v>-76.054199999999994</c:v>
                </c:pt>
                <c:pt idx="370">
                  <c:v>-76.098200000000006</c:v>
                </c:pt>
                <c:pt idx="371">
                  <c:v>-76.094399999999993</c:v>
                </c:pt>
                <c:pt idx="372">
                  <c:v>-76.10499999999999</c:v>
                </c:pt>
                <c:pt idx="373">
                  <c:v>-76.1066</c:v>
                </c:pt>
                <c:pt idx="374">
                  <c:v>-76.096500000000006</c:v>
                </c:pt>
                <c:pt idx="375">
                  <c:v>-76.0518</c:v>
                </c:pt>
                <c:pt idx="376">
                  <c:v>-76.062100000000001</c:v>
                </c:pt>
                <c:pt idx="377">
                  <c:v>-76.056299999999993</c:v>
                </c:pt>
                <c:pt idx="378">
                  <c:v>-76.098500000000001</c:v>
                </c:pt>
                <c:pt idx="379">
                  <c:v>-76.108499999999978</c:v>
                </c:pt>
                <c:pt idx="380">
                  <c:v>-76.028299999999987</c:v>
                </c:pt>
                <c:pt idx="381">
                  <c:v>-76.0929</c:v>
                </c:pt>
                <c:pt idx="382">
                  <c:v>-76.052499999999981</c:v>
                </c:pt>
                <c:pt idx="383">
                  <c:v>-76.10329999999999</c:v>
                </c:pt>
                <c:pt idx="384">
                  <c:v>-76.095699999999994</c:v>
                </c:pt>
                <c:pt idx="385">
                  <c:v>-76.106399999999979</c:v>
                </c:pt>
                <c:pt idx="386">
                  <c:v>-76.107100000000003</c:v>
                </c:pt>
                <c:pt idx="387">
                  <c:v>-76.058999999999983</c:v>
                </c:pt>
                <c:pt idx="388">
                  <c:v>-76.020600000000002</c:v>
                </c:pt>
                <c:pt idx="389">
                  <c:v>-76.085399999999979</c:v>
                </c:pt>
                <c:pt idx="390">
                  <c:v>-76.109200000000001</c:v>
                </c:pt>
                <c:pt idx="391">
                  <c:v>-76.105099999999979</c:v>
                </c:pt>
                <c:pt idx="392">
                  <c:v>-76.103700000000003</c:v>
                </c:pt>
                <c:pt idx="393">
                  <c:v>-76.097399999999993</c:v>
                </c:pt>
                <c:pt idx="394">
                  <c:v>-76.099900000000005</c:v>
                </c:pt>
                <c:pt idx="395">
                  <c:v>-76.0929</c:v>
                </c:pt>
                <c:pt idx="396">
                  <c:v>-76.106700000000004</c:v>
                </c:pt>
                <c:pt idx="397">
                  <c:v>-76.108699999999999</c:v>
                </c:pt>
                <c:pt idx="398">
                  <c:v>-76.0792</c:v>
                </c:pt>
                <c:pt idx="399">
                  <c:v>-76.059600000000003</c:v>
                </c:pt>
                <c:pt idx="400">
                  <c:v>-76.100499999999982</c:v>
                </c:pt>
                <c:pt idx="401">
                  <c:v>-76.092000000000013</c:v>
                </c:pt>
                <c:pt idx="402">
                  <c:v>-76.099599999999995</c:v>
                </c:pt>
                <c:pt idx="403">
                  <c:v>-76.054300000000012</c:v>
                </c:pt>
                <c:pt idx="404">
                  <c:v>-76.096400000000003</c:v>
                </c:pt>
                <c:pt idx="405">
                  <c:v>-76.02549999999998</c:v>
                </c:pt>
                <c:pt idx="406">
                  <c:v>-76.022399999999948</c:v>
                </c:pt>
                <c:pt idx="407">
                  <c:v>-76.058099999999982</c:v>
                </c:pt>
                <c:pt idx="408">
                  <c:v>-76.019200000000026</c:v>
                </c:pt>
                <c:pt idx="409">
                  <c:v>-76.097600000000085</c:v>
                </c:pt>
                <c:pt idx="410">
                  <c:v>-76.0625</c:v>
                </c:pt>
                <c:pt idx="411">
                  <c:v>-76.1066</c:v>
                </c:pt>
                <c:pt idx="412">
                  <c:v>-76.101600000000005</c:v>
                </c:pt>
                <c:pt idx="413">
                  <c:v>-76.017100000000084</c:v>
                </c:pt>
                <c:pt idx="414">
                  <c:v>-76.10629999999999</c:v>
                </c:pt>
                <c:pt idx="415">
                  <c:v>-76.024199999999993</c:v>
                </c:pt>
                <c:pt idx="416">
                  <c:v>-76.100899999999982</c:v>
                </c:pt>
                <c:pt idx="417">
                  <c:v>-76.096500000000006</c:v>
                </c:pt>
                <c:pt idx="418">
                  <c:v>-76.104399999999998</c:v>
                </c:pt>
                <c:pt idx="419">
                  <c:v>-76.02379999999998</c:v>
                </c:pt>
                <c:pt idx="420">
                  <c:v>-76.028299999999987</c:v>
                </c:pt>
                <c:pt idx="421">
                  <c:v>-76.060900000000004</c:v>
                </c:pt>
                <c:pt idx="422">
                  <c:v>-76.059399999999982</c:v>
                </c:pt>
                <c:pt idx="423">
                  <c:v>-76.057000000000002</c:v>
                </c:pt>
                <c:pt idx="424">
                  <c:v>-76.009900000000002</c:v>
                </c:pt>
                <c:pt idx="425">
                  <c:v>-76.101100000000002</c:v>
                </c:pt>
                <c:pt idx="426">
                  <c:v>-76.019300000000001</c:v>
                </c:pt>
                <c:pt idx="427">
                  <c:v>-76.087500000000006</c:v>
                </c:pt>
                <c:pt idx="428">
                  <c:v>-76.109200000000001</c:v>
                </c:pt>
                <c:pt idx="429">
                  <c:v>-76.022999999999982</c:v>
                </c:pt>
                <c:pt idx="430">
                  <c:v>-76.090700000000012</c:v>
                </c:pt>
                <c:pt idx="431">
                  <c:v>-75.950999999999993</c:v>
                </c:pt>
                <c:pt idx="432">
                  <c:v>-76.090599999999995</c:v>
                </c:pt>
                <c:pt idx="433">
                  <c:v>-76.094499999999996</c:v>
                </c:pt>
                <c:pt idx="434">
                  <c:v>-76.106899999999982</c:v>
                </c:pt>
                <c:pt idx="435">
                  <c:v>-76.027100000000004</c:v>
                </c:pt>
                <c:pt idx="436">
                  <c:v>-76.106700000000004</c:v>
                </c:pt>
                <c:pt idx="437">
                  <c:v>-76.055300000000003</c:v>
                </c:pt>
                <c:pt idx="438">
                  <c:v>-76.106799999999978</c:v>
                </c:pt>
                <c:pt idx="439">
                  <c:v>-76.094800000000006</c:v>
                </c:pt>
                <c:pt idx="440">
                  <c:v>-76.088399999999979</c:v>
                </c:pt>
                <c:pt idx="441">
                  <c:v>-76.024100000000004</c:v>
                </c:pt>
                <c:pt idx="442">
                  <c:v>-76.096300000000014</c:v>
                </c:pt>
                <c:pt idx="443">
                  <c:v>-76.090300000000013</c:v>
                </c:pt>
                <c:pt idx="444">
                  <c:v>-76.094899999999996</c:v>
                </c:pt>
                <c:pt idx="445">
                  <c:v>-76.103999999999999</c:v>
                </c:pt>
                <c:pt idx="446">
                  <c:v>-76.0929</c:v>
                </c:pt>
                <c:pt idx="447">
                  <c:v>-76.105199999999982</c:v>
                </c:pt>
                <c:pt idx="448">
                  <c:v>-76.025699999999986</c:v>
                </c:pt>
                <c:pt idx="449">
                  <c:v>-76.0972000000001</c:v>
                </c:pt>
                <c:pt idx="450">
                  <c:v>-76.059899999999999</c:v>
                </c:pt>
                <c:pt idx="451">
                  <c:v>-76.092100000000002</c:v>
                </c:pt>
                <c:pt idx="452">
                  <c:v>-76.053699999999992</c:v>
                </c:pt>
                <c:pt idx="453">
                  <c:v>-76.105099999999979</c:v>
                </c:pt>
                <c:pt idx="454">
                  <c:v>-76.011100000000027</c:v>
                </c:pt>
                <c:pt idx="455">
                  <c:v>-76.109700000000004</c:v>
                </c:pt>
                <c:pt idx="456">
                  <c:v>-76.050299999999993</c:v>
                </c:pt>
                <c:pt idx="457">
                  <c:v>-76.049700000000001</c:v>
                </c:pt>
                <c:pt idx="458">
                  <c:v>-76.106799999999978</c:v>
                </c:pt>
                <c:pt idx="459">
                  <c:v>-76.092200000000005</c:v>
                </c:pt>
                <c:pt idx="460">
                  <c:v>-76.111099999999993</c:v>
                </c:pt>
                <c:pt idx="461">
                  <c:v>-76.057400000000001</c:v>
                </c:pt>
                <c:pt idx="462">
                  <c:v>-76.111700000000013</c:v>
                </c:pt>
                <c:pt idx="463">
                  <c:v>-76.051500000000004</c:v>
                </c:pt>
                <c:pt idx="464">
                  <c:v>-76.091800000000006</c:v>
                </c:pt>
                <c:pt idx="465">
                  <c:v>-76.0989</c:v>
                </c:pt>
                <c:pt idx="466">
                  <c:v>-76.098399999999998</c:v>
                </c:pt>
                <c:pt idx="467">
                  <c:v>-76.050899999999999</c:v>
                </c:pt>
                <c:pt idx="468">
                  <c:v>-76.105299999999986</c:v>
                </c:pt>
                <c:pt idx="469">
                  <c:v>-76.110399999999998</c:v>
                </c:pt>
                <c:pt idx="470">
                  <c:v>-76.063999999999993</c:v>
                </c:pt>
                <c:pt idx="471">
                  <c:v>-76.049600000000027</c:v>
                </c:pt>
                <c:pt idx="472">
                  <c:v>-76.051500000000004</c:v>
                </c:pt>
                <c:pt idx="473">
                  <c:v>-76.051500000000004</c:v>
                </c:pt>
                <c:pt idx="474">
                  <c:v>-76.095100000000002</c:v>
                </c:pt>
                <c:pt idx="475">
                  <c:v>-76.10329999999999</c:v>
                </c:pt>
                <c:pt idx="476">
                  <c:v>-76.050600000000003</c:v>
                </c:pt>
                <c:pt idx="477">
                  <c:v>-76.091600000000085</c:v>
                </c:pt>
                <c:pt idx="478">
                  <c:v>-76.050399999999982</c:v>
                </c:pt>
                <c:pt idx="479">
                  <c:v>-76.058799999999948</c:v>
                </c:pt>
                <c:pt idx="480">
                  <c:v>-76.099500000000006</c:v>
                </c:pt>
                <c:pt idx="481">
                  <c:v>-76.098000000000013</c:v>
                </c:pt>
                <c:pt idx="482">
                  <c:v>-76.017799999999994</c:v>
                </c:pt>
                <c:pt idx="483">
                  <c:v>-76.02679999999998</c:v>
                </c:pt>
                <c:pt idx="484">
                  <c:v>-76.098299999999995</c:v>
                </c:pt>
                <c:pt idx="485">
                  <c:v>-76.096999999999994</c:v>
                </c:pt>
                <c:pt idx="486">
                  <c:v>-76.102799999999988</c:v>
                </c:pt>
                <c:pt idx="487">
                  <c:v>-76.094800000000006</c:v>
                </c:pt>
                <c:pt idx="488">
                  <c:v>-76.096199999999996</c:v>
                </c:pt>
                <c:pt idx="489">
                  <c:v>-76.104600000000005</c:v>
                </c:pt>
                <c:pt idx="490">
                  <c:v>-76.104699999999994</c:v>
                </c:pt>
                <c:pt idx="491">
                  <c:v>-76.107100000000003</c:v>
                </c:pt>
                <c:pt idx="492">
                  <c:v>-76.089500000000001</c:v>
                </c:pt>
                <c:pt idx="493">
                  <c:v>-76.055799999999948</c:v>
                </c:pt>
                <c:pt idx="494">
                  <c:v>-76.083299999999994</c:v>
                </c:pt>
                <c:pt idx="495">
                  <c:v>-76.100499999999982</c:v>
                </c:pt>
                <c:pt idx="496">
                  <c:v>-76.059399999999982</c:v>
                </c:pt>
                <c:pt idx="497">
                  <c:v>-76.084999999999994</c:v>
                </c:pt>
                <c:pt idx="498">
                  <c:v>-76.097399999999993</c:v>
                </c:pt>
                <c:pt idx="499">
                  <c:v>-76.021799999999999</c:v>
                </c:pt>
              </c:numCache>
            </c:numRef>
          </c:xVal>
          <c:yVal>
            <c:numRef>
              <c:f>'C:\Users\Dale\Dropbox\LTRANS SEED\Tangier\sim3_may1997\[Sim 3_2.25.2013.xlsx]day 6_may97'!$S$1003:$S$1502</c:f>
              <c:numCache>
                <c:formatCode>General</c:formatCode>
                <c:ptCount val="500"/>
                <c:pt idx="0">
                  <c:v>38.046200000000006</c:v>
                </c:pt>
                <c:pt idx="1">
                  <c:v>38.061100000000003</c:v>
                </c:pt>
                <c:pt idx="2">
                  <c:v>38.039100000000012</c:v>
                </c:pt>
                <c:pt idx="3">
                  <c:v>38.005500000000012</c:v>
                </c:pt>
                <c:pt idx="4">
                  <c:v>37.958100000000002</c:v>
                </c:pt>
                <c:pt idx="5">
                  <c:v>38.025000000000013</c:v>
                </c:pt>
                <c:pt idx="6">
                  <c:v>37.965500000000013</c:v>
                </c:pt>
                <c:pt idx="7">
                  <c:v>38.030900000000003</c:v>
                </c:pt>
                <c:pt idx="8">
                  <c:v>38.034100000000002</c:v>
                </c:pt>
                <c:pt idx="9">
                  <c:v>38.035900000000012</c:v>
                </c:pt>
                <c:pt idx="10">
                  <c:v>38.037500000000001</c:v>
                </c:pt>
                <c:pt idx="11">
                  <c:v>38.040200000000006</c:v>
                </c:pt>
                <c:pt idx="12">
                  <c:v>38.043900000000001</c:v>
                </c:pt>
                <c:pt idx="13">
                  <c:v>38.029400000000003</c:v>
                </c:pt>
                <c:pt idx="14">
                  <c:v>38.0456</c:v>
                </c:pt>
                <c:pt idx="15">
                  <c:v>38.051899999999996</c:v>
                </c:pt>
                <c:pt idx="16">
                  <c:v>37.982800000000005</c:v>
                </c:pt>
                <c:pt idx="17">
                  <c:v>38.023000000000003</c:v>
                </c:pt>
                <c:pt idx="18">
                  <c:v>38.005500000000012</c:v>
                </c:pt>
                <c:pt idx="19">
                  <c:v>38.040200000000006</c:v>
                </c:pt>
                <c:pt idx="20">
                  <c:v>38.025100000000045</c:v>
                </c:pt>
                <c:pt idx="21">
                  <c:v>37.998000000000012</c:v>
                </c:pt>
                <c:pt idx="22">
                  <c:v>38.034000000000006</c:v>
                </c:pt>
                <c:pt idx="23">
                  <c:v>38.017200000000003</c:v>
                </c:pt>
                <c:pt idx="24">
                  <c:v>38.034200000000006</c:v>
                </c:pt>
                <c:pt idx="25">
                  <c:v>38.035500000000013</c:v>
                </c:pt>
                <c:pt idx="26">
                  <c:v>38.045900000000003</c:v>
                </c:pt>
                <c:pt idx="27">
                  <c:v>38.042200000000001</c:v>
                </c:pt>
                <c:pt idx="28">
                  <c:v>38.049900000000001</c:v>
                </c:pt>
                <c:pt idx="29">
                  <c:v>38.0184</c:v>
                </c:pt>
                <c:pt idx="30">
                  <c:v>38.067700000000002</c:v>
                </c:pt>
                <c:pt idx="31">
                  <c:v>38.040200000000006</c:v>
                </c:pt>
                <c:pt idx="32">
                  <c:v>38.040800000000004</c:v>
                </c:pt>
                <c:pt idx="33">
                  <c:v>38.033300000000011</c:v>
                </c:pt>
                <c:pt idx="34">
                  <c:v>38.040800000000004</c:v>
                </c:pt>
                <c:pt idx="35">
                  <c:v>38.025200000000012</c:v>
                </c:pt>
                <c:pt idx="36">
                  <c:v>38.0319</c:v>
                </c:pt>
                <c:pt idx="37">
                  <c:v>38.014099999999999</c:v>
                </c:pt>
                <c:pt idx="38">
                  <c:v>37.995400000000011</c:v>
                </c:pt>
                <c:pt idx="39">
                  <c:v>38.035400000000003</c:v>
                </c:pt>
                <c:pt idx="40">
                  <c:v>38.040600000000005</c:v>
                </c:pt>
                <c:pt idx="41">
                  <c:v>38.041400000000003</c:v>
                </c:pt>
                <c:pt idx="42">
                  <c:v>38.0411</c:v>
                </c:pt>
                <c:pt idx="43">
                  <c:v>38.011400000000002</c:v>
                </c:pt>
                <c:pt idx="44">
                  <c:v>38.0319</c:v>
                </c:pt>
                <c:pt idx="45">
                  <c:v>38.021300000000011</c:v>
                </c:pt>
                <c:pt idx="46">
                  <c:v>38.034700000000001</c:v>
                </c:pt>
                <c:pt idx="47">
                  <c:v>38.028600000000012</c:v>
                </c:pt>
                <c:pt idx="48">
                  <c:v>38.054900000000004</c:v>
                </c:pt>
                <c:pt idx="49">
                  <c:v>38.047800000000002</c:v>
                </c:pt>
                <c:pt idx="50">
                  <c:v>38.039500000000011</c:v>
                </c:pt>
                <c:pt idx="51">
                  <c:v>38.032300000000042</c:v>
                </c:pt>
                <c:pt idx="52">
                  <c:v>37.947800000000001</c:v>
                </c:pt>
                <c:pt idx="53">
                  <c:v>37.971000000000004</c:v>
                </c:pt>
                <c:pt idx="54">
                  <c:v>38.020300000000013</c:v>
                </c:pt>
                <c:pt idx="55">
                  <c:v>38.040700000000001</c:v>
                </c:pt>
                <c:pt idx="56">
                  <c:v>38.033900000000003</c:v>
                </c:pt>
                <c:pt idx="57">
                  <c:v>38.037700000000001</c:v>
                </c:pt>
                <c:pt idx="58">
                  <c:v>38.019600000000004</c:v>
                </c:pt>
                <c:pt idx="59">
                  <c:v>37.995500000000042</c:v>
                </c:pt>
                <c:pt idx="60">
                  <c:v>38.049500000000002</c:v>
                </c:pt>
                <c:pt idx="61">
                  <c:v>38.031400000000005</c:v>
                </c:pt>
                <c:pt idx="62">
                  <c:v>38.060600000000001</c:v>
                </c:pt>
                <c:pt idx="63">
                  <c:v>38.041699999999999</c:v>
                </c:pt>
                <c:pt idx="64">
                  <c:v>38.038100000000043</c:v>
                </c:pt>
                <c:pt idx="65">
                  <c:v>38.031300000000002</c:v>
                </c:pt>
                <c:pt idx="66">
                  <c:v>38.053400000000003</c:v>
                </c:pt>
                <c:pt idx="67">
                  <c:v>38.0443</c:v>
                </c:pt>
                <c:pt idx="68">
                  <c:v>38.035600000000002</c:v>
                </c:pt>
                <c:pt idx="69">
                  <c:v>38.040400000000005</c:v>
                </c:pt>
                <c:pt idx="70">
                  <c:v>37.971200000000003</c:v>
                </c:pt>
                <c:pt idx="71">
                  <c:v>38.031400000000005</c:v>
                </c:pt>
                <c:pt idx="72">
                  <c:v>38.072900000000011</c:v>
                </c:pt>
                <c:pt idx="73">
                  <c:v>37.966000000000001</c:v>
                </c:pt>
                <c:pt idx="74">
                  <c:v>38.039000000000001</c:v>
                </c:pt>
                <c:pt idx="75">
                  <c:v>38.039100000000012</c:v>
                </c:pt>
                <c:pt idx="76">
                  <c:v>38.018800000000006</c:v>
                </c:pt>
                <c:pt idx="77">
                  <c:v>37.979600000000005</c:v>
                </c:pt>
                <c:pt idx="78">
                  <c:v>38.0441</c:v>
                </c:pt>
                <c:pt idx="79">
                  <c:v>38.0062</c:v>
                </c:pt>
                <c:pt idx="80">
                  <c:v>38.001400000000004</c:v>
                </c:pt>
                <c:pt idx="81">
                  <c:v>38.005300000000013</c:v>
                </c:pt>
                <c:pt idx="82">
                  <c:v>38.038500000000013</c:v>
                </c:pt>
                <c:pt idx="83">
                  <c:v>37.987400000000001</c:v>
                </c:pt>
                <c:pt idx="84">
                  <c:v>38.041000000000004</c:v>
                </c:pt>
                <c:pt idx="85">
                  <c:v>38.038400000000003</c:v>
                </c:pt>
                <c:pt idx="86">
                  <c:v>38.042700000000011</c:v>
                </c:pt>
                <c:pt idx="87">
                  <c:v>38.0396</c:v>
                </c:pt>
                <c:pt idx="88">
                  <c:v>38.033800000000006</c:v>
                </c:pt>
                <c:pt idx="89">
                  <c:v>38.041600000000003</c:v>
                </c:pt>
                <c:pt idx="90">
                  <c:v>38.028900000000043</c:v>
                </c:pt>
                <c:pt idx="91">
                  <c:v>38.014899999999997</c:v>
                </c:pt>
                <c:pt idx="92">
                  <c:v>38.043800000000005</c:v>
                </c:pt>
                <c:pt idx="93">
                  <c:v>38.029400000000003</c:v>
                </c:pt>
                <c:pt idx="94">
                  <c:v>38.032800000000002</c:v>
                </c:pt>
                <c:pt idx="95">
                  <c:v>38.038600000000002</c:v>
                </c:pt>
                <c:pt idx="96">
                  <c:v>38.028000000000013</c:v>
                </c:pt>
                <c:pt idx="97">
                  <c:v>38.035200000000003</c:v>
                </c:pt>
                <c:pt idx="98">
                  <c:v>38.010400000000004</c:v>
                </c:pt>
                <c:pt idx="99">
                  <c:v>37.975000000000001</c:v>
                </c:pt>
                <c:pt idx="100">
                  <c:v>38.050200000000004</c:v>
                </c:pt>
                <c:pt idx="101">
                  <c:v>38.043900000000001</c:v>
                </c:pt>
                <c:pt idx="102">
                  <c:v>38.053600000000003</c:v>
                </c:pt>
                <c:pt idx="103">
                  <c:v>38.0319</c:v>
                </c:pt>
                <c:pt idx="104">
                  <c:v>38.035300000000042</c:v>
                </c:pt>
                <c:pt idx="105">
                  <c:v>38.040900000000001</c:v>
                </c:pt>
                <c:pt idx="106">
                  <c:v>38.017899999999997</c:v>
                </c:pt>
                <c:pt idx="107">
                  <c:v>38.0107</c:v>
                </c:pt>
                <c:pt idx="108">
                  <c:v>37.9833</c:v>
                </c:pt>
                <c:pt idx="109">
                  <c:v>38.023000000000003</c:v>
                </c:pt>
                <c:pt idx="110">
                  <c:v>38.035300000000042</c:v>
                </c:pt>
                <c:pt idx="111">
                  <c:v>38.025700000000043</c:v>
                </c:pt>
                <c:pt idx="112">
                  <c:v>38.0379</c:v>
                </c:pt>
                <c:pt idx="113">
                  <c:v>38.032400000000003</c:v>
                </c:pt>
                <c:pt idx="114">
                  <c:v>38.007100000000001</c:v>
                </c:pt>
                <c:pt idx="115">
                  <c:v>38.037600000000005</c:v>
                </c:pt>
                <c:pt idx="116">
                  <c:v>38.016800000000003</c:v>
                </c:pt>
                <c:pt idx="117">
                  <c:v>38.053000000000004</c:v>
                </c:pt>
                <c:pt idx="118">
                  <c:v>38.012700000000002</c:v>
                </c:pt>
                <c:pt idx="119">
                  <c:v>38.032200000000003</c:v>
                </c:pt>
                <c:pt idx="120">
                  <c:v>38.013300000000001</c:v>
                </c:pt>
                <c:pt idx="121">
                  <c:v>38.012</c:v>
                </c:pt>
                <c:pt idx="122">
                  <c:v>38.040400000000005</c:v>
                </c:pt>
                <c:pt idx="123">
                  <c:v>38.033900000000003</c:v>
                </c:pt>
                <c:pt idx="124">
                  <c:v>38.049100000000003</c:v>
                </c:pt>
                <c:pt idx="125">
                  <c:v>38.031000000000006</c:v>
                </c:pt>
                <c:pt idx="126">
                  <c:v>38.017699999999998</c:v>
                </c:pt>
                <c:pt idx="127">
                  <c:v>38.0319</c:v>
                </c:pt>
                <c:pt idx="128">
                  <c:v>38.038500000000013</c:v>
                </c:pt>
                <c:pt idx="129">
                  <c:v>37.989699999999999</c:v>
                </c:pt>
                <c:pt idx="130">
                  <c:v>38.035500000000013</c:v>
                </c:pt>
                <c:pt idx="131">
                  <c:v>37.998000000000012</c:v>
                </c:pt>
                <c:pt idx="132">
                  <c:v>38.036500000000011</c:v>
                </c:pt>
                <c:pt idx="133">
                  <c:v>38.04</c:v>
                </c:pt>
                <c:pt idx="134">
                  <c:v>38.028600000000012</c:v>
                </c:pt>
                <c:pt idx="135">
                  <c:v>38.049100000000003</c:v>
                </c:pt>
                <c:pt idx="136">
                  <c:v>38.030100000000012</c:v>
                </c:pt>
                <c:pt idx="137">
                  <c:v>37.959800000000001</c:v>
                </c:pt>
                <c:pt idx="138">
                  <c:v>38.023800000000001</c:v>
                </c:pt>
                <c:pt idx="139">
                  <c:v>38.039700000000003</c:v>
                </c:pt>
                <c:pt idx="140">
                  <c:v>38.0182</c:v>
                </c:pt>
                <c:pt idx="141">
                  <c:v>38.007200000000005</c:v>
                </c:pt>
                <c:pt idx="142">
                  <c:v>38.042400000000001</c:v>
                </c:pt>
                <c:pt idx="143">
                  <c:v>38.064900000000002</c:v>
                </c:pt>
                <c:pt idx="144">
                  <c:v>38.043200000000006</c:v>
                </c:pt>
                <c:pt idx="145">
                  <c:v>37.998500000000043</c:v>
                </c:pt>
                <c:pt idx="146">
                  <c:v>38.030300000000011</c:v>
                </c:pt>
                <c:pt idx="147">
                  <c:v>38.026800000000001</c:v>
                </c:pt>
                <c:pt idx="148">
                  <c:v>38.026500000000013</c:v>
                </c:pt>
                <c:pt idx="149">
                  <c:v>38.041200000000003</c:v>
                </c:pt>
                <c:pt idx="150">
                  <c:v>38.005200000000002</c:v>
                </c:pt>
                <c:pt idx="151">
                  <c:v>37.991100000000003</c:v>
                </c:pt>
                <c:pt idx="152">
                  <c:v>38.039500000000011</c:v>
                </c:pt>
                <c:pt idx="153">
                  <c:v>38.008700000000012</c:v>
                </c:pt>
                <c:pt idx="154">
                  <c:v>38.028300000000044</c:v>
                </c:pt>
                <c:pt idx="155">
                  <c:v>38.030800000000006</c:v>
                </c:pt>
                <c:pt idx="156">
                  <c:v>37.968500000000013</c:v>
                </c:pt>
                <c:pt idx="157">
                  <c:v>38.019200000000005</c:v>
                </c:pt>
                <c:pt idx="158">
                  <c:v>38.043600000000005</c:v>
                </c:pt>
                <c:pt idx="159">
                  <c:v>38.040900000000001</c:v>
                </c:pt>
                <c:pt idx="160">
                  <c:v>38.032700000000013</c:v>
                </c:pt>
                <c:pt idx="161">
                  <c:v>38.050600000000003</c:v>
                </c:pt>
                <c:pt idx="162">
                  <c:v>38.062100000000044</c:v>
                </c:pt>
                <c:pt idx="163">
                  <c:v>38.043500000000002</c:v>
                </c:pt>
                <c:pt idx="164">
                  <c:v>37.9724</c:v>
                </c:pt>
                <c:pt idx="165">
                  <c:v>38.031700000000001</c:v>
                </c:pt>
                <c:pt idx="166">
                  <c:v>38.042100000000012</c:v>
                </c:pt>
                <c:pt idx="167">
                  <c:v>37.919699999999999</c:v>
                </c:pt>
                <c:pt idx="168">
                  <c:v>38.0304</c:v>
                </c:pt>
                <c:pt idx="169">
                  <c:v>37.948700000000002</c:v>
                </c:pt>
                <c:pt idx="170">
                  <c:v>38.0413</c:v>
                </c:pt>
                <c:pt idx="171">
                  <c:v>38.0092</c:v>
                </c:pt>
                <c:pt idx="172">
                  <c:v>38.008500000000012</c:v>
                </c:pt>
                <c:pt idx="173">
                  <c:v>38.038700000000013</c:v>
                </c:pt>
                <c:pt idx="174">
                  <c:v>38.011000000000003</c:v>
                </c:pt>
                <c:pt idx="175">
                  <c:v>38.012600000000006</c:v>
                </c:pt>
                <c:pt idx="176">
                  <c:v>38.039200000000001</c:v>
                </c:pt>
                <c:pt idx="177">
                  <c:v>38.04</c:v>
                </c:pt>
                <c:pt idx="178">
                  <c:v>38.011000000000003</c:v>
                </c:pt>
                <c:pt idx="179">
                  <c:v>38.042500000000011</c:v>
                </c:pt>
                <c:pt idx="180">
                  <c:v>38.0306</c:v>
                </c:pt>
                <c:pt idx="181">
                  <c:v>37.953899999999997</c:v>
                </c:pt>
                <c:pt idx="182">
                  <c:v>38.050400000000003</c:v>
                </c:pt>
                <c:pt idx="183">
                  <c:v>38.022700000000043</c:v>
                </c:pt>
                <c:pt idx="184">
                  <c:v>38.0304</c:v>
                </c:pt>
                <c:pt idx="185">
                  <c:v>38.034200000000006</c:v>
                </c:pt>
                <c:pt idx="186">
                  <c:v>38.046400000000006</c:v>
                </c:pt>
                <c:pt idx="187">
                  <c:v>38.006500000000003</c:v>
                </c:pt>
                <c:pt idx="188">
                  <c:v>38.041800000000002</c:v>
                </c:pt>
                <c:pt idx="189">
                  <c:v>38.044899999999998</c:v>
                </c:pt>
                <c:pt idx="190">
                  <c:v>38.0379</c:v>
                </c:pt>
                <c:pt idx="191">
                  <c:v>38.048300000000012</c:v>
                </c:pt>
                <c:pt idx="192">
                  <c:v>38.054900000000004</c:v>
                </c:pt>
                <c:pt idx="193">
                  <c:v>38.035000000000011</c:v>
                </c:pt>
                <c:pt idx="194">
                  <c:v>38.039900000000003</c:v>
                </c:pt>
                <c:pt idx="195">
                  <c:v>38.0486</c:v>
                </c:pt>
                <c:pt idx="196">
                  <c:v>37.9694</c:v>
                </c:pt>
                <c:pt idx="197">
                  <c:v>37.964400000000005</c:v>
                </c:pt>
                <c:pt idx="198">
                  <c:v>38.010100000000001</c:v>
                </c:pt>
                <c:pt idx="199">
                  <c:v>38.039300000000011</c:v>
                </c:pt>
                <c:pt idx="200">
                  <c:v>38.0184</c:v>
                </c:pt>
                <c:pt idx="201">
                  <c:v>38.0169</c:v>
                </c:pt>
                <c:pt idx="202">
                  <c:v>38.014000000000003</c:v>
                </c:pt>
                <c:pt idx="203">
                  <c:v>38.035000000000011</c:v>
                </c:pt>
                <c:pt idx="204">
                  <c:v>38.043300000000002</c:v>
                </c:pt>
                <c:pt idx="205">
                  <c:v>38.001899999999999</c:v>
                </c:pt>
                <c:pt idx="206">
                  <c:v>38.003800000000005</c:v>
                </c:pt>
                <c:pt idx="207">
                  <c:v>38.016800000000003</c:v>
                </c:pt>
                <c:pt idx="208">
                  <c:v>38.03</c:v>
                </c:pt>
                <c:pt idx="209">
                  <c:v>38.025100000000045</c:v>
                </c:pt>
                <c:pt idx="210">
                  <c:v>38.0379</c:v>
                </c:pt>
                <c:pt idx="211">
                  <c:v>38.041200000000003</c:v>
                </c:pt>
                <c:pt idx="212">
                  <c:v>38.011099999999999</c:v>
                </c:pt>
                <c:pt idx="213">
                  <c:v>37.995100000000043</c:v>
                </c:pt>
                <c:pt idx="214">
                  <c:v>38.015800000000006</c:v>
                </c:pt>
                <c:pt idx="215">
                  <c:v>38.031400000000005</c:v>
                </c:pt>
                <c:pt idx="216">
                  <c:v>38.016400000000004</c:v>
                </c:pt>
                <c:pt idx="217">
                  <c:v>38.0304</c:v>
                </c:pt>
                <c:pt idx="218">
                  <c:v>38.002300000000012</c:v>
                </c:pt>
                <c:pt idx="219">
                  <c:v>38.037400000000005</c:v>
                </c:pt>
                <c:pt idx="220">
                  <c:v>38.036900000000003</c:v>
                </c:pt>
                <c:pt idx="221">
                  <c:v>38.000400000000006</c:v>
                </c:pt>
                <c:pt idx="222">
                  <c:v>38.047800000000002</c:v>
                </c:pt>
                <c:pt idx="223">
                  <c:v>38.032000000000011</c:v>
                </c:pt>
                <c:pt idx="224">
                  <c:v>38.034400000000005</c:v>
                </c:pt>
                <c:pt idx="225">
                  <c:v>38.032100000000042</c:v>
                </c:pt>
                <c:pt idx="226">
                  <c:v>38.0441</c:v>
                </c:pt>
                <c:pt idx="227">
                  <c:v>38.001800000000003</c:v>
                </c:pt>
                <c:pt idx="228">
                  <c:v>38.0077</c:v>
                </c:pt>
                <c:pt idx="229">
                  <c:v>38.038000000000011</c:v>
                </c:pt>
                <c:pt idx="230">
                  <c:v>38.010400000000004</c:v>
                </c:pt>
                <c:pt idx="231">
                  <c:v>38.031000000000006</c:v>
                </c:pt>
                <c:pt idx="232">
                  <c:v>38.038000000000011</c:v>
                </c:pt>
                <c:pt idx="233">
                  <c:v>38.031400000000005</c:v>
                </c:pt>
                <c:pt idx="234">
                  <c:v>38.0167</c:v>
                </c:pt>
                <c:pt idx="235">
                  <c:v>38.004300000000001</c:v>
                </c:pt>
                <c:pt idx="236">
                  <c:v>38.035000000000011</c:v>
                </c:pt>
                <c:pt idx="237">
                  <c:v>38.039000000000001</c:v>
                </c:pt>
                <c:pt idx="238">
                  <c:v>38.0505</c:v>
                </c:pt>
                <c:pt idx="239">
                  <c:v>38.041800000000002</c:v>
                </c:pt>
                <c:pt idx="240">
                  <c:v>38.037500000000001</c:v>
                </c:pt>
                <c:pt idx="241">
                  <c:v>38.062300000000043</c:v>
                </c:pt>
                <c:pt idx="242">
                  <c:v>38.039000000000001</c:v>
                </c:pt>
                <c:pt idx="243">
                  <c:v>37.972700000000003</c:v>
                </c:pt>
                <c:pt idx="244">
                  <c:v>38.056200000000004</c:v>
                </c:pt>
                <c:pt idx="245">
                  <c:v>38.049600000000005</c:v>
                </c:pt>
                <c:pt idx="246">
                  <c:v>38.042100000000012</c:v>
                </c:pt>
                <c:pt idx="247">
                  <c:v>38.019200000000005</c:v>
                </c:pt>
                <c:pt idx="248">
                  <c:v>38.047899999999998</c:v>
                </c:pt>
                <c:pt idx="249">
                  <c:v>38.036900000000003</c:v>
                </c:pt>
                <c:pt idx="250">
                  <c:v>38.039300000000011</c:v>
                </c:pt>
                <c:pt idx="251">
                  <c:v>38.021000000000001</c:v>
                </c:pt>
                <c:pt idx="252">
                  <c:v>38.0349</c:v>
                </c:pt>
                <c:pt idx="253">
                  <c:v>38.017899999999997</c:v>
                </c:pt>
                <c:pt idx="254">
                  <c:v>38.036100000000012</c:v>
                </c:pt>
                <c:pt idx="255">
                  <c:v>38.018700000000003</c:v>
                </c:pt>
                <c:pt idx="256">
                  <c:v>38.039700000000003</c:v>
                </c:pt>
                <c:pt idx="257">
                  <c:v>38.052900000000001</c:v>
                </c:pt>
                <c:pt idx="258">
                  <c:v>38.054299999999998</c:v>
                </c:pt>
                <c:pt idx="259">
                  <c:v>38.030300000000011</c:v>
                </c:pt>
                <c:pt idx="260">
                  <c:v>38.027800000000006</c:v>
                </c:pt>
                <c:pt idx="261">
                  <c:v>38.039400000000001</c:v>
                </c:pt>
                <c:pt idx="262">
                  <c:v>38.024800000000006</c:v>
                </c:pt>
                <c:pt idx="263">
                  <c:v>38.040900000000001</c:v>
                </c:pt>
                <c:pt idx="264">
                  <c:v>38.034200000000006</c:v>
                </c:pt>
                <c:pt idx="265">
                  <c:v>38.0105</c:v>
                </c:pt>
                <c:pt idx="266">
                  <c:v>38.000700000000002</c:v>
                </c:pt>
                <c:pt idx="267">
                  <c:v>38.059699999999999</c:v>
                </c:pt>
                <c:pt idx="268">
                  <c:v>38.043300000000002</c:v>
                </c:pt>
                <c:pt idx="269">
                  <c:v>37.975500000000011</c:v>
                </c:pt>
                <c:pt idx="270">
                  <c:v>38.024500000000003</c:v>
                </c:pt>
                <c:pt idx="271">
                  <c:v>38.011000000000003</c:v>
                </c:pt>
                <c:pt idx="272">
                  <c:v>38.044400000000003</c:v>
                </c:pt>
                <c:pt idx="273">
                  <c:v>38.0471</c:v>
                </c:pt>
                <c:pt idx="274">
                  <c:v>38.031200000000005</c:v>
                </c:pt>
                <c:pt idx="275">
                  <c:v>38.031700000000001</c:v>
                </c:pt>
                <c:pt idx="276">
                  <c:v>38.056400000000004</c:v>
                </c:pt>
                <c:pt idx="277">
                  <c:v>38.042700000000011</c:v>
                </c:pt>
                <c:pt idx="278">
                  <c:v>38.016100000000002</c:v>
                </c:pt>
                <c:pt idx="279">
                  <c:v>37.939900000000002</c:v>
                </c:pt>
                <c:pt idx="280">
                  <c:v>38.029600000000002</c:v>
                </c:pt>
                <c:pt idx="281">
                  <c:v>38.0334</c:v>
                </c:pt>
                <c:pt idx="282">
                  <c:v>38.036500000000011</c:v>
                </c:pt>
                <c:pt idx="283">
                  <c:v>38.021500000000003</c:v>
                </c:pt>
                <c:pt idx="284">
                  <c:v>38.0319</c:v>
                </c:pt>
                <c:pt idx="285">
                  <c:v>38.041600000000003</c:v>
                </c:pt>
                <c:pt idx="286">
                  <c:v>38.040400000000005</c:v>
                </c:pt>
                <c:pt idx="287">
                  <c:v>38.057000000000002</c:v>
                </c:pt>
                <c:pt idx="288">
                  <c:v>38.012100000000011</c:v>
                </c:pt>
                <c:pt idx="289">
                  <c:v>38.041400000000003</c:v>
                </c:pt>
                <c:pt idx="290">
                  <c:v>38.042300000000012</c:v>
                </c:pt>
                <c:pt idx="291">
                  <c:v>37.997100000000003</c:v>
                </c:pt>
                <c:pt idx="292">
                  <c:v>38.031800000000004</c:v>
                </c:pt>
                <c:pt idx="293">
                  <c:v>38.0379</c:v>
                </c:pt>
                <c:pt idx="294">
                  <c:v>38.021600000000007</c:v>
                </c:pt>
                <c:pt idx="295">
                  <c:v>38.038400000000003</c:v>
                </c:pt>
                <c:pt idx="296">
                  <c:v>38.022000000000013</c:v>
                </c:pt>
                <c:pt idx="297">
                  <c:v>38.042100000000012</c:v>
                </c:pt>
                <c:pt idx="298">
                  <c:v>38.017299999999999</c:v>
                </c:pt>
                <c:pt idx="299">
                  <c:v>38.056400000000004</c:v>
                </c:pt>
                <c:pt idx="300">
                  <c:v>38.030700000000003</c:v>
                </c:pt>
                <c:pt idx="301">
                  <c:v>38.022600000000011</c:v>
                </c:pt>
                <c:pt idx="302">
                  <c:v>37.983800000000002</c:v>
                </c:pt>
                <c:pt idx="303">
                  <c:v>38.043400000000005</c:v>
                </c:pt>
                <c:pt idx="304">
                  <c:v>38.044800000000002</c:v>
                </c:pt>
                <c:pt idx="305">
                  <c:v>38.050400000000003</c:v>
                </c:pt>
                <c:pt idx="306">
                  <c:v>38.059800000000003</c:v>
                </c:pt>
                <c:pt idx="307">
                  <c:v>37.972800000000007</c:v>
                </c:pt>
                <c:pt idx="308">
                  <c:v>38.0413</c:v>
                </c:pt>
                <c:pt idx="309">
                  <c:v>38.035200000000003</c:v>
                </c:pt>
                <c:pt idx="310">
                  <c:v>38.029700000000012</c:v>
                </c:pt>
                <c:pt idx="311">
                  <c:v>38.049000000000007</c:v>
                </c:pt>
                <c:pt idx="312">
                  <c:v>38.045900000000003</c:v>
                </c:pt>
                <c:pt idx="313">
                  <c:v>38.006300000000003</c:v>
                </c:pt>
                <c:pt idx="314">
                  <c:v>38.037700000000001</c:v>
                </c:pt>
                <c:pt idx="315">
                  <c:v>38.033300000000011</c:v>
                </c:pt>
                <c:pt idx="316">
                  <c:v>37.995400000000011</c:v>
                </c:pt>
                <c:pt idx="317">
                  <c:v>38.026800000000001</c:v>
                </c:pt>
                <c:pt idx="318">
                  <c:v>38.022500000000043</c:v>
                </c:pt>
                <c:pt idx="319">
                  <c:v>38.033900000000003</c:v>
                </c:pt>
                <c:pt idx="320">
                  <c:v>38.043300000000002</c:v>
                </c:pt>
                <c:pt idx="321">
                  <c:v>38.035000000000011</c:v>
                </c:pt>
                <c:pt idx="322">
                  <c:v>37.9861</c:v>
                </c:pt>
                <c:pt idx="323">
                  <c:v>38.052100000000003</c:v>
                </c:pt>
                <c:pt idx="324">
                  <c:v>38.035000000000011</c:v>
                </c:pt>
                <c:pt idx="325">
                  <c:v>38.017899999999997</c:v>
                </c:pt>
                <c:pt idx="326">
                  <c:v>37.961200000000005</c:v>
                </c:pt>
                <c:pt idx="327">
                  <c:v>38.046800000000005</c:v>
                </c:pt>
                <c:pt idx="328">
                  <c:v>38.042000000000002</c:v>
                </c:pt>
                <c:pt idx="329">
                  <c:v>37.999000000000002</c:v>
                </c:pt>
                <c:pt idx="330">
                  <c:v>38.040200000000006</c:v>
                </c:pt>
                <c:pt idx="331">
                  <c:v>37.963300000000011</c:v>
                </c:pt>
                <c:pt idx="332">
                  <c:v>38.034100000000002</c:v>
                </c:pt>
                <c:pt idx="333">
                  <c:v>38.039000000000001</c:v>
                </c:pt>
                <c:pt idx="334">
                  <c:v>38.032000000000011</c:v>
                </c:pt>
                <c:pt idx="335">
                  <c:v>38.013800000000003</c:v>
                </c:pt>
                <c:pt idx="336">
                  <c:v>38.019200000000005</c:v>
                </c:pt>
                <c:pt idx="337">
                  <c:v>38.042100000000012</c:v>
                </c:pt>
                <c:pt idx="338">
                  <c:v>38.008000000000003</c:v>
                </c:pt>
                <c:pt idx="339">
                  <c:v>38.062000000000012</c:v>
                </c:pt>
                <c:pt idx="340">
                  <c:v>38.015300000000003</c:v>
                </c:pt>
                <c:pt idx="341">
                  <c:v>38.036900000000003</c:v>
                </c:pt>
                <c:pt idx="342">
                  <c:v>38.003500000000003</c:v>
                </c:pt>
                <c:pt idx="343">
                  <c:v>38.015300000000003</c:v>
                </c:pt>
                <c:pt idx="344">
                  <c:v>38.016400000000004</c:v>
                </c:pt>
                <c:pt idx="345">
                  <c:v>38.043500000000002</c:v>
                </c:pt>
                <c:pt idx="346">
                  <c:v>37.962500000000013</c:v>
                </c:pt>
                <c:pt idx="347">
                  <c:v>38.000100000000003</c:v>
                </c:pt>
                <c:pt idx="348">
                  <c:v>38.0242</c:v>
                </c:pt>
                <c:pt idx="349">
                  <c:v>37.995900000000013</c:v>
                </c:pt>
                <c:pt idx="350">
                  <c:v>38.0197</c:v>
                </c:pt>
                <c:pt idx="351">
                  <c:v>38.006800000000005</c:v>
                </c:pt>
                <c:pt idx="352">
                  <c:v>38.040400000000005</c:v>
                </c:pt>
                <c:pt idx="353">
                  <c:v>38.038400000000003</c:v>
                </c:pt>
                <c:pt idx="354">
                  <c:v>38.0062</c:v>
                </c:pt>
                <c:pt idx="355">
                  <c:v>37.963100000000011</c:v>
                </c:pt>
                <c:pt idx="356">
                  <c:v>37.971400000000003</c:v>
                </c:pt>
                <c:pt idx="357">
                  <c:v>38.039400000000001</c:v>
                </c:pt>
                <c:pt idx="358">
                  <c:v>38.040900000000001</c:v>
                </c:pt>
                <c:pt idx="359">
                  <c:v>38.020700000000012</c:v>
                </c:pt>
                <c:pt idx="360">
                  <c:v>37.979800000000004</c:v>
                </c:pt>
                <c:pt idx="361">
                  <c:v>37.9617</c:v>
                </c:pt>
                <c:pt idx="362">
                  <c:v>38.038600000000002</c:v>
                </c:pt>
                <c:pt idx="363">
                  <c:v>38.0139</c:v>
                </c:pt>
                <c:pt idx="364">
                  <c:v>38.0242</c:v>
                </c:pt>
                <c:pt idx="365">
                  <c:v>38.054900000000004</c:v>
                </c:pt>
                <c:pt idx="366">
                  <c:v>38.034600000000005</c:v>
                </c:pt>
                <c:pt idx="367">
                  <c:v>38.010200000000005</c:v>
                </c:pt>
                <c:pt idx="368">
                  <c:v>37.956699999999998</c:v>
                </c:pt>
                <c:pt idx="369">
                  <c:v>38.034700000000001</c:v>
                </c:pt>
                <c:pt idx="370">
                  <c:v>38.026600000000002</c:v>
                </c:pt>
                <c:pt idx="371">
                  <c:v>38.018600000000006</c:v>
                </c:pt>
                <c:pt idx="372">
                  <c:v>38.032300000000042</c:v>
                </c:pt>
                <c:pt idx="373">
                  <c:v>38.036200000000001</c:v>
                </c:pt>
                <c:pt idx="374">
                  <c:v>37.978400000000001</c:v>
                </c:pt>
                <c:pt idx="375">
                  <c:v>38.038300000000042</c:v>
                </c:pt>
                <c:pt idx="376">
                  <c:v>38.037500000000001</c:v>
                </c:pt>
                <c:pt idx="377">
                  <c:v>38.037300000000002</c:v>
                </c:pt>
                <c:pt idx="378">
                  <c:v>38.019500000000001</c:v>
                </c:pt>
                <c:pt idx="379">
                  <c:v>38.044499999999999</c:v>
                </c:pt>
                <c:pt idx="380">
                  <c:v>38.040400000000005</c:v>
                </c:pt>
                <c:pt idx="381">
                  <c:v>38.0167</c:v>
                </c:pt>
                <c:pt idx="382">
                  <c:v>38.037500000000001</c:v>
                </c:pt>
                <c:pt idx="383">
                  <c:v>38.035300000000042</c:v>
                </c:pt>
                <c:pt idx="384">
                  <c:v>38.0199</c:v>
                </c:pt>
                <c:pt idx="385">
                  <c:v>38.046700000000001</c:v>
                </c:pt>
                <c:pt idx="386">
                  <c:v>38.062000000000012</c:v>
                </c:pt>
                <c:pt idx="387">
                  <c:v>38.030100000000012</c:v>
                </c:pt>
                <c:pt idx="388">
                  <c:v>38.040200000000006</c:v>
                </c:pt>
                <c:pt idx="389">
                  <c:v>38.0032</c:v>
                </c:pt>
                <c:pt idx="390">
                  <c:v>38.038700000000013</c:v>
                </c:pt>
                <c:pt idx="391">
                  <c:v>38.033300000000011</c:v>
                </c:pt>
                <c:pt idx="392">
                  <c:v>38.035600000000002</c:v>
                </c:pt>
                <c:pt idx="393">
                  <c:v>37.984599999999993</c:v>
                </c:pt>
                <c:pt idx="394">
                  <c:v>38.0608</c:v>
                </c:pt>
                <c:pt idx="395">
                  <c:v>37.9666</c:v>
                </c:pt>
                <c:pt idx="396">
                  <c:v>38.051699999999997</c:v>
                </c:pt>
                <c:pt idx="397">
                  <c:v>38.039500000000011</c:v>
                </c:pt>
                <c:pt idx="398">
                  <c:v>38.041200000000003</c:v>
                </c:pt>
                <c:pt idx="399">
                  <c:v>38.039000000000001</c:v>
                </c:pt>
                <c:pt idx="400">
                  <c:v>38.056699999999999</c:v>
                </c:pt>
                <c:pt idx="401">
                  <c:v>38.012600000000006</c:v>
                </c:pt>
                <c:pt idx="402">
                  <c:v>38.032700000000013</c:v>
                </c:pt>
                <c:pt idx="403">
                  <c:v>38.037700000000001</c:v>
                </c:pt>
                <c:pt idx="404">
                  <c:v>37.980800000000002</c:v>
                </c:pt>
                <c:pt idx="405">
                  <c:v>38.042100000000012</c:v>
                </c:pt>
                <c:pt idx="406">
                  <c:v>38.042500000000011</c:v>
                </c:pt>
                <c:pt idx="407">
                  <c:v>38.038500000000013</c:v>
                </c:pt>
                <c:pt idx="408">
                  <c:v>38.042400000000001</c:v>
                </c:pt>
                <c:pt idx="409">
                  <c:v>37.995800000000003</c:v>
                </c:pt>
                <c:pt idx="410">
                  <c:v>38.023000000000003</c:v>
                </c:pt>
                <c:pt idx="411">
                  <c:v>38.037200000000006</c:v>
                </c:pt>
                <c:pt idx="412">
                  <c:v>38.040100000000002</c:v>
                </c:pt>
                <c:pt idx="413">
                  <c:v>38.041600000000003</c:v>
                </c:pt>
                <c:pt idx="414">
                  <c:v>38.031800000000004</c:v>
                </c:pt>
                <c:pt idx="415">
                  <c:v>38.038800000000002</c:v>
                </c:pt>
                <c:pt idx="416">
                  <c:v>38.054699999999997</c:v>
                </c:pt>
                <c:pt idx="417">
                  <c:v>38.0246</c:v>
                </c:pt>
                <c:pt idx="418">
                  <c:v>38.041000000000004</c:v>
                </c:pt>
                <c:pt idx="419">
                  <c:v>38.043300000000002</c:v>
                </c:pt>
                <c:pt idx="420">
                  <c:v>38.039500000000011</c:v>
                </c:pt>
                <c:pt idx="421">
                  <c:v>38.035200000000003</c:v>
                </c:pt>
                <c:pt idx="422">
                  <c:v>38.038000000000011</c:v>
                </c:pt>
                <c:pt idx="423">
                  <c:v>38.031000000000006</c:v>
                </c:pt>
                <c:pt idx="424">
                  <c:v>38.049400000000006</c:v>
                </c:pt>
                <c:pt idx="425">
                  <c:v>38.050899999999999</c:v>
                </c:pt>
                <c:pt idx="426">
                  <c:v>38.038900000000012</c:v>
                </c:pt>
                <c:pt idx="427">
                  <c:v>38.005400000000002</c:v>
                </c:pt>
                <c:pt idx="428">
                  <c:v>38.050000000000004</c:v>
                </c:pt>
                <c:pt idx="429">
                  <c:v>38.038000000000011</c:v>
                </c:pt>
                <c:pt idx="430">
                  <c:v>38.013300000000001</c:v>
                </c:pt>
                <c:pt idx="431">
                  <c:v>38.067700000000002</c:v>
                </c:pt>
                <c:pt idx="432">
                  <c:v>38.004899999999999</c:v>
                </c:pt>
                <c:pt idx="433">
                  <c:v>37.985400000000006</c:v>
                </c:pt>
                <c:pt idx="434">
                  <c:v>38.035500000000013</c:v>
                </c:pt>
                <c:pt idx="435">
                  <c:v>38.043700000000001</c:v>
                </c:pt>
                <c:pt idx="436">
                  <c:v>38.037500000000001</c:v>
                </c:pt>
                <c:pt idx="437">
                  <c:v>38.035600000000002</c:v>
                </c:pt>
                <c:pt idx="438">
                  <c:v>38.055700000000002</c:v>
                </c:pt>
                <c:pt idx="439">
                  <c:v>37.993000000000002</c:v>
                </c:pt>
                <c:pt idx="440">
                  <c:v>37.953299999999999</c:v>
                </c:pt>
                <c:pt idx="441">
                  <c:v>38.0426</c:v>
                </c:pt>
                <c:pt idx="442">
                  <c:v>38.0244</c:v>
                </c:pt>
                <c:pt idx="443">
                  <c:v>38.01</c:v>
                </c:pt>
                <c:pt idx="444">
                  <c:v>38.017499999999998</c:v>
                </c:pt>
                <c:pt idx="445">
                  <c:v>38.054099999999998</c:v>
                </c:pt>
                <c:pt idx="446">
                  <c:v>38.018800000000006</c:v>
                </c:pt>
                <c:pt idx="447">
                  <c:v>38.024300000000011</c:v>
                </c:pt>
                <c:pt idx="448">
                  <c:v>38.039400000000001</c:v>
                </c:pt>
                <c:pt idx="449">
                  <c:v>37.960300000000011</c:v>
                </c:pt>
                <c:pt idx="450">
                  <c:v>38.031200000000005</c:v>
                </c:pt>
                <c:pt idx="451">
                  <c:v>37.972900000000003</c:v>
                </c:pt>
                <c:pt idx="452">
                  <c:v>38.035200000000003</c:v>
                </c:pt>
                <c:pt idx="453">
                  <c:v>38.041699999999999</c:v>
                </c:pt>
                <c:pt idx="454">
                  <c:v>38.045700000000011</c:v>
                </c:pt>
                <c:pt idx="455">
                  <c:v>38.034800000000004</c:v>
                </c:pt>
                <c:pt idx="456">
                  <c:v>38.035600000000002</c:v>
                </c:pt>
                <c:pt idx="457">
                  <c:v>38.034600000000005</c:v>
                </c:pt>
                <c:pt idx="458">
                  <c:v>38.032700000000013</c:v>
                </c:pt>
                <c:pt idx="459">
                  <c:v>37.987499999999997</c:v>
                </c:pt>
                <c:pt idx="460">
                  <c:v>38.036000000000001</c:v>
                </c:pt>
                <c:pt idx="461">
                  <c:v>38.038100000000043</c:v>
                </c:pt>
                <c:pt idx="462">
                  <c:v>38.012800000000006</c:v>
                </c:pt>
                <c:pt idx="463">
                  <c:v>38.031200000000005</c:v>
                </c:pt>
                <c:pt idx="464">
                  <c:v>38.021000000000001</c:v>
                </c:pt>
                <c:pt idx="465">
                  <c:v>37.982400000000005</c:v>
                </c:pt>
                <c:pt idx="466">
                  <c:v>38.007600000000004</c:v>
                </c:pt>
                <c:pt idx="467">
                  <c:v>38.035400000000003</c:v>
                </c:pt>
                <c:pt idx="468">
                  <c:v>38.0336</c:v>
                </c:pt>
                <c:pt idx="469">
                  <c:v>38.042500000000011</c:v>
                </c:pt>
                <c:pt idx="470">
                  <c:v>38.029300000000013</c:v>
                </c:pt>
                <c:pt idx="471">
                  <c:v>38.033300000000011</c:v>
                </c:pt>
                <c:pt idx="472">
                  <c:v>38.037300000000002</c:v>
                </c:pt>
                <c:pt idx="473">
                  <c:v>38.035800000000002</c:v>
                </c:pt>
                <c:pt idx="474">
                  <c:v>37.981400000000001</c:v>
                </c:pt>
                <c:pt idx="475">
                  <c:v>38.061100000000003</c:v>
                </c:pt>
                <c:pt idx="476">
                  <c:v>38.033900000000003</c:v>
                </c:pt>
                <c:pt idx="477">
                  <c:v>37.984000000000002</c:v>
                </c:pt>
                <c:pt idx="478">
                  <c:v>38.033800000000006</c:v>
                </c:pt>
                <c:pt idx="479">
                  <c:v>38.032000000000011</c:v>
                </c:pt>
                <c:pt idx="480">
                  <c:v>37.978100000000012</c:v>
                </c:pt>
                <c:pt idx="481">
                  <c:v>38.005600000000001</c:v>
                </c:pt>
                <c:pt idx="482">
                  <c:v>38.040700000000001</c:v>
                </c:pt>
                <c:pt idx="483">
                  <c:v>38.040500000000002</c:v>
                </c:pt>
                <c:pt idx="484">
                  <c:v>38.018000000000001</c:v>
                </c:pt>
                <c:pt idx="485">
                  <c:v>38.005100000000013</c:v>
                </c:pt>
                <c:pt idx="486">
                  <c:v>38.035400000000003</c:v>
                </c:pt>
                <c:pt idx="487">
                  <c:v>37.983400000000003</c:v>
                </c:pt>
                <c:pt idx="488">
                  <c:v>37.9895</c:v>
                </c:pt>
                <c:pt idx="489">
                  <c:v>38.0456</c:v>
                </c:pt>
                <c:pt idx="490">
                  <c:v>38.0593</c:v>
                </c:pt>
                <c:pt idx="491">
                  <c:v>38.041000000000004</c:v>
                </c:pt>
                <c:pt idx="492">
                  <c:v>37.995200000000011</c:v>
                </c:pt>
                <c:pt idx="493">
                  <c:v>38.032700000000013</c:v>
                </c:pt>
                <c:pt idx="494">
                  <c:v>38.009300000000003</c:v>
                </c:pt>
                <c:pt idx="495">
                  <c:v>38.026800000000001</c:v>
                </c:pt>
                <c:pt idx="496">
                  <c:v>38.032900000000012</c:v>
                </c:pt>
                <c:pt idx="497">
                  <c:v>38.006400000000006</c:v>
                </c:pt>
                <c:pt idx="498">
                  <c:v>38.0212</c:v>
                </c:pt>
                <c:pt idx="499">
                  <c:v>38.039000000000001</c:v>
                </c:pt>
              </c:numCache>
            </c:numRef>
          </c:yVal>
        </c:ser>
        <c:ser>
          <c:idx val="6"/>
          <c:order val="4"/>
          <c:spPr>
            <a:ln>
              <a:noFill/>
            </a:ln>
          </c:spPr>
          <c:marker>
            <c:symbol val="circle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'C:\Users\Dale\Dropbox\LTRANS SEED\Tangier\sim3_may1997\[Sim 3_2.25.2013.xlsx]day 6_may97'!$R$1503:$R$2002</c:f>
              <c:numCache>
                <c:formatCode>General</c:formatCode>
                <c:ptCount val="500"/>
                <c:pt idx="0">
                  <c:v>-75.914400000000086</c:v>
                </c:pt>
                <c:pt idx="1">
                  <c:v>-75.936899999999994</c:v>
                </c:pt>
                <c:pt idx="2">
                  <c:v>-75.926300000000012</c:v>
                </c:pt>
                <c:pt idx="3">
                  <c:v>-75.928200000000004</c:v>
                </c:pt>
                <c:pt idx="4">
                  <c:v>-75.930000000000007</c:v>
                </c:pt>
                <c:pt idx="5">
                  <c:v>-75.934900000000027</c:v>
                </c:pt>
                <c:pt idx="6">
                  <c:v>-75.934300000000007</c:v>
                </c:pt>
                <c:pt idx="7">
                  <c:v>-75.933499999999995</c:v>
                </c:pt>
                <c:pt idx="8">
                  <c:v>-75.932599999999994</c:v>
                </c:pt>
                <c:pt idx="9">
                  <c:v>-75.927899999999994</c:v>
                </c:pt>
                <c:pt idx="10">
                  <c:v>-75.935199999999995</c:v>
                </c:pt>
                <c:pt idx="11">
                  <c:v>-75.933600000000027</c:v>
                </c:pt>
                <c:pt idx="12">
                  <c:v>-75.934399999999997</c:v>
                </c:pt>
                <c:pt idx="13">
                  <c:v>-75.923599999999993</c:v>
                </c:pt>
                <c:pt idx="14">
                  <c:v>-75.9251</c:v>
                </c:pt>
                <c:pt idx="15">
                  <c:v>-75.933700000000002</c:v>
                </c:pt>
                <c:pt idx="16">
                  <c:v>-75.931799999999996</c:v>
                </c:pt>
                <c:pt idx="17">
                  <c:v>-75.925299999999993</c:v>
                </c:pt>
                <c:pt idx="18">
                  <c:v>-75.926300000000012</c:v>
                </c:pt>
                <c:pt idx="19">
                  <c:v>-75.933899999999994</c:v>
                </c:pt>
                <c:pt idx="20">
                  <c:v>-75.939200000000085</c:v>
                </c:pt>
                <c:pt idx="21">
                  <c:v>-75.890100000000004</c:v>
                </c:pt>
                <c:pt idx="22">
                  <c:v>-75.9238</c:v>
                </c:pt>
                <c:pt idx="23">
                  <c:v>-75.934200000000118</c:v>
                </c:pt>
                <c:pt idx="24">
                  <c:v>-75.930600000000027</c:v>
                </c:pt>
                <c:pt idx="25">
                  <c:v>-75.925299999999993</c:v>
                </c:pt>
                <c:pt idx="26">
                  <c:v>-75.926199999999994</c:v>
                </c:pt>
                <c:pt idx="27">
                  <c:v>-75.935000000000002</c:v>
                </c:pt>
                <c:pt idx="28">
                  <c:v>-75.937000000000026</c:v>
                </c:pt>
                <c:pt idx="29">
                  <c:v>-75.927300000000002</c:v>
                </c:pt>
                <c:pt idx="30">
                  <c:v>-75.927300000000002</c:v>
                </c:pt>
                <c:pt idx="31">
                  <c:v>-75.932500000000005</c:v>
                </c:pt>
                <c:pt idx="32">
                  <c:v>-75.933000000000007</c:v>
                </c:pt>
                <c:pt idx="33">
                  <c:v>-75.940100000000101</c:v>
                </c:pt>
                <c:pt idx="34">
                  <c:v>-75.934399999999997</c:v>
                </c:pt>
                <c:pt idx="35">
                  <c:v>-75.9298</c:v>
                </c:pt>
                <c:pt idx="36">
                  <c:v>-75.937700000000007</c:v>
                </c:pt>
                <c:pt idx="37">
                  <c:v>-75.932199999999995</c:v>
                </c:pt>
                <c:pt idx="38">
                  <c:v>-75.933000000000007</c:v>
                </c:pt>
                <c:pt idx="39">
                  <c:v>-75.927200000000084</c:v>
                </c:pt>
                <c:pt idx="40">
                  <c:v>-75.933999999999997</c:v>
                </c:pt>
                <c:pt idx="41">
                  <c:v>-75.931799999999996</c:v>
                </c:pt>
                <c:pt idx="42">
                  <c:v>-75.929699999999997</c:v>
                </c:pt>
                <c:pt idx="43">
                  <c:v>-75.925299999999993</c:v>
                </c:pt>
                <c:pt idx="44">
                  <c:v>-75.929100000000005</c:v>
                </c:pt>
                <c:pt idx="45">
                  <c:v>-75.938000000000002</c:v>
                </c:pt>
                <c:pt idx="46">
                  <c:v>-75.9328</c:v>
                </c:pt>
                <c:pt idx="47">
                  <c:v>-75.926100000000005</c:v>
                </c:pt>
                <c:pt idx="48">
                  <c:v>-75.937600000000117</c:v>
                </c:pt>
                <c:pt idx="49">
                  <c:v>-75.935100000000006</c:v>
                </c:pt>
                <c:pt idx="50">
                  <c:v>-75.9311000000001</c:v>
                </c:pt>
                <c:pt idx="51">
                  <c:v>-75.9298</c:v>
                </c:pt>
                <c:pt idx="52">
                  <c:v>-75.930099999999996</c:v>
                </c:pt>
                <c:pt idx="53">
                  <c:v>-75.937300000000022</c:v>
                </c:pt>
                <c:pt idx="54">
                  <c:v>-75.926500000000004</c:v>
                </c:pt>
                <c:pt idx="55">
                  <c:v>-75.930400000000006</c:v>
                </c:pt>
                <c:pt idx="56">
                  <c:v>-75.929900000000004</c:v>
                </c:pt>
                <c:pt idx="57">
                  <c:v>-75.937900000000027</c:v>
                </c:pt>
                <c:pt idx="58">
                  <c:v>-75.927600000000027</c:v>
                </c:pt>
                <c:pt idx="59">
                  <c:v>-75.928399999999982</c:v>
                </c:pt>
                <c:pt idx="60">
                  <c:v>-75.9358</c:v>
                </c:pt>
                <c:pt idx="61">
                  <c:v>-75.929699999999997</c:v>
                </c:pt>
                <c:pt idx="62">
                  <c:v>-75.931399999999996</c:v>
                </c:pt>
                <c:pt idx="63">
                  <c:v>-75.940500000000085</c:v>
                </c:pt>
                <c:pt idx="64">
                  <c:v>-75.931600000000088</c:v>
                </c:pt>
                <c:pt idx="65">
                  <c:v>-75.929699999999997</c:v>
                </c:pt>
                <c:pt idx="66">
                  <c:v>-75.932599999999994</c:v>
                </c:pt>
                <c:pt idx="67">
                  <c:v>-75.928100000000001</c:v>
                </c:pt>
                <c:pt idx="68">
                  <c:v>-75.924999999999997</c:v>
                </c:pt>
                <c:pt idx="69">
                  <c:v>-75.938100000000006</c:v>
                </c:pt>
                <c:pt idx="70">
                  <c:v>-75.931900000000027</c:v>
                </c:pt>
                <c:pt idx="71">
                  <c:v>-75.937399999999997</c:v>
                </c:pt>
                <c:pt idx="72">
                  <c:v>-75.931600000000088</c:v>
                </c:pt>
                <c:pt idx="73">
                  <c:v>-75.937700000000007</c:v>
                </c:pt>
                <c:pt idx="74">
                  <c:v>-75.9371000000001</c:v>
                </c:pt>
                <c:pt idx="75">
                  <c:v>-75.928200000000004</c:v>
                </c:pt>
                <c:pt idx="76">
                  <c:v>-75.934300000000007</c:v>
                </c:pt>
                <c:pt idx="77">
                  <c:v>-75.929300000000012</c:v>
                </c:pt>
                <c:pt idx="78">
                  <c:v>-75.935000000000002</c:v>
                </c:pt>
                <c:pt idx="79">
                  <c:v>-75.932500000000005</c:v>
                </c:pt>
                <c:pt idx="80">
                  <c:v>-75.929900000000004</c:v>
                </c:pt>
                <c:pt idx="81">
                  <c:v>-75.934900000000027</c:v>
                </c:pt>
                <c:pt idx="82">
                  <c:v>-75.932599999999994</c:v>
                </c:pt>
                <c:pt idx="83">
                  <c:v>-75.842200000000005</c:v>
                </c:pt>
                <c:pt idx="84">
                  <c:v>-75.932000000000002</c:v>
                </c:pt>
                <c:pt idx="85">
                  <c:v>-75.933700000000002</c:v>
                </c:pt>
                <c:pt idx="86">
                  <c:v>-75.929599999999994</c:v>
                </c:pt>
                <c:pt idx="87">
                  <c:v>-75.932900000000004</c:v>
                </c:pt>
                <c:pt idx="88">
                  <c:v>-75.926500000000004</c:v>
                </c:pt>
                <c:pt idx="89">
                  <c:v>-75.932300000000012</c:v>
                </c:pt>
                <c:pt idx="90">
                  <c:v>-75.933700000000002</c:v>
                </c:pt>
                <c:pt idx="91">
                  <c:v>-75.9255</c:v>
                </c:pt>
                <c:pt idx="92">
                  <c:v>-75.938800000000001</c:v>
                </c:pt>
                <c:pt idx="93">
                  <c:v>-75.935100000000006</c:v>
                </c:pt>
                <c:pt idx="94">
                  <c:v>-75.928899999999999</c:v>
                </c:pt>
                <c:pt idx="95">
                  <c:v>-75.934300000000007</c:v>
                </c:pt>
                <c:pt idx="96">
                  <c:v>-75.9358</c:v>
                </c:pt>
                <c:pt idx="97">
                  <c:v>-75.928100000000001</c:v>
                </c:pt>
                <c:pt idx="98">
                  <c:v>-75.934799999999996</c:v>
                </c:pt>
                <c:pt idx="99">
                  <c:v>-75.944700000000026</c:v>
                </c:pt>
                <c:pt idx="100">
                  <c:v>-75.932599999999994</c:v>
                </c:pt>
                <c:pt idx="101">
                  <c:v>-75.9341000000001</c:v>
                </c:pt>
                <c:pt idx="102">
                  <c:v>-75.936499999999995</c:v>
                </c:pt>
                <c:pt idx="103">
                  <c:v>-75.939400000000006</c:v>
                </c:pt>
                <c:pt idx="104">
                  <c:v>-75.927400000000006</c:v>
                </c:pt>
                <c:pt idx="105">
                  <c:v>-75.925600000000003</c:v>
                </c:pt>
                <c:pt idx="106">
                  <c:v>-75.948800000000006</c:v>
                </c:pt>
                <c:pt idx="107">
                  <c:v>-75.929699999999997</c:v>
                </c:pt>
                <c:pt idx="108">
                  <c:v>-75.921600000000026</c:v>
                </c:pt>
                <c:pt idx="109">
                  <c:v>-75.936800000000005</c:v>
                </c:pt>
                <c:pt idx="110">
                  <c:v>-75.931900000000027</c:v>
                </c:pt>
                <c:pt idx="111">
                  <c:v>-75.933700000000002</c:v>
                </c:pt>
                <c:pt idx="112">
                  <c:v>-75.934399999999997</c:v>
                </c:pt>
                <c:pt idx="113">
                  <c:v>-75.935599999999994</c:v>
                </c:pt>
                <c:pt idx="114">
                  <c:v>-75.933300000000003</c:v>
                </c:pt>
                <c:pt idx="115">
                  <c:v>-75.933800000000005</c:v>
                </c:pt>
                <c:pt idx="116">
                  <c:v>-75.933600000000027</c:v>
                </c:pt>
                <c:pt idx="117">
                  <c:v>-75.927000000000007</c:v>
                </c:pt>
                <c:pt idx="118">
                  <c:v>-75.9328</c:v>
                </c:pt>
                <c:pt idx="119">
                  <c:v>-75.937399999999997</c:v>
                </c:pt>
                <c:pt idx="120">
                  <c:v>-75.936099999999996</c:v>
                </c:pt>
                <c:pt idx="121">
                  <c:v>-75.943399999999997</c:v>
                </c:pt>
                <c:pt idx="122">
                  <c:v>-75.932100000000005</c:v>
                </c:pt>
                <c:pt idx="123">
                  <c:v>-75.927600000000027</c:v>
                </c:pt>
                <c:pt idx="124">
                  <c:v>-75.928600000000003</c:v>
                </c:pt>
                <c:pt idx="125">
                  <c:v>-75.923199999999994</c:v>
                </c:pt>
                <c:pt idx="126">
                  <c:v>-75.933000000000007</c:v>
                </c:pt>
                <c:pt idx="127">
                  <c:v>-75.936600000000027</c:v>
                </c:pt>
                <c:pt idx="128">
                  <c:v>-75.929900000000004</c:v>
                </c:pt>
                <c:pt idx="129">
                  <c:v>-75.931700000000006</c:v>
                </c:pt>
                <c:pt idx="130">
                  <c:v>-75.934799999999996</c:v>
                </c:pt>
                <c:pt idx="131">
                  <c:v>-75.932599999999994</c:v>
                </c:pt>
                <c:pt idx="132">
                  <c:v>-75.933499999999995</c:v>
                </c:pt>
                <c:pt idx="133">
                  <c:v>-75.931900000000027</c:v>
                </c:pt>
                <c:pt idx="134">
                  <c:v>-75.932599999999994</c:v>
                </c:pt>
                <c:pt idx="135">
                  <c:v>-75.932599999999994</c:v>
                </c:pt>
                <c:pt idx="136">
                  <c:v>-75.936000000000007</c:v>
                </c:pt>
                <c:pt idx="137">
                  <c:v>-75.926599999999993</c:v>
                </c:pt>
                <c:pt idx="138">
                  <c:v>-75.937799999999996</c:v>
                </c:pt>
                <c:pt idx="139">
                  <c:v>-75.891400000000004</c:v>
                </c:pt>
                <c:pt idx="140">
                  <c:v>-75.934900000000027</c:v>
                </c:pt>
                <c:pt idx="141">
                  <c:v>-75.927200000000084</c:v>
                </c:pt>
                <c:pt idx="142">
                  <c:v>-75.926199999999994</c:v>
                </c:pt>
                <c:pt idx="143">
                  <c:v>-75.9298</c:v>
                </c:pt>
                <c:pt idx="144">
                  <c:v>-75.9311000000001</c:v>
                </c:pt>
                <c:pt idx="145">
                  <c:v>-75.922600000000003</c:v>
                </c:pt>
                <c:pt idx="146">
                  <c:v>-76.313900000000004</c:v>
                </c:pt>
                <c:pt idx="147">
                  <c:v>-75.922699999999992</c:v>
                </c:pt>
                <c:pt idx="148">
                  <c:v>-75.930499999999995</c:v>
                </c:pt>
                <c:pt idx="149">
                  <c:v>-75.933999999999997</c:v>
                </c:pt>
                <c:pt idx="150">
                  <c:v>-75.926900000000003</c:v>
                </c:pt>
                <c:pt idx="151">
                  <c:v>-75.928299999999993</c:v>
                </c:pt>
                <c:pt idx="152">
                  <c:v>-75.930700000000002</c:v>
                </c:pt>
                <c:pt idx="153">
                  <c:v>-75.928100000000001</c:v>
                </c:pt>
                <c:pt idx="154">
                  <c:v>-75.939499999999995</c:v>
                </c:pt>
                <c:pt idx="155">
                  <c:v>-75.849400000000003</c:v>
                </c:pt>
                <c:pt idx="156">
                  <c:v>-75.930700000000002</c:v>
                </c:pt>
                <c:pt idx="157">
                  <c:v>-75.930999999999997</c:v>
                </c:pt>
                <c:pt idx="158">
                  <c:v>-75.9341000000001</c:v>
                </c:pt>
                <c:pt idx="159">
                  <c:v>-75.933200000000085</c:v>
                </c:pt>
                <c:pt idx="160">
                  <c:v>-75.935199999999995</c:v>
                </c:pt>
                <c:pt idx="161">
                  <c:v>-75.930300000000003</c:v>
                </c:pt>
                <c:pt idx="162">
                  <c:v>-75.940500000000085</c:v>
                </c:pt>
                <c:pt idx="163">
                  <c:v>-75.944200000000137</c:v>
                </c:pt>
                <c:pt idx="164">
                  <c:v>-75.926199999999994</c:v>
                </c:pt>
                <c:pt idx="165">
                  <c:v>-75.932500000000005</c:v>
                </c:pt>
                <c:pt idx="166">
                  <c:v>-75.9311000000001</c:v>
                </c:pt>
                <c:pt idx="167">
                  <c:v>-75.934200000000118</c:v>
                </c:pt>
                <c:pt idx="168">
                  <c:v>-75.938199999999995</c:v>
                </c:pt>
                <c:pt idx="169">
                  <c:v>-75.938100000000006</c:v>
                </c:pt>
                <c:pt idx="170">
                  <c:v>-75.926300000000012</c:v>
                </c:pt>
                <c:pt idx="171">
                  <c:v>-75.933999999999997</c:v>
                </c:pt>
                <c:pt idx="172">
                  <c:v>-75.934500000000085</c:v>
                </c:pt>
                <c:pt idx="173">
                  <c:v>-75.929900000000004</c:v>
                </c:pt>
                <c:pt idx="174">
                  <c:v>-75.936499999999995</c:v>
                </c:pt>
                <c:pt idx="175">
                  <c:v>-75.940500000000085</c:v>
                </c:pt>
                <c:pt idx="176">
                  <c:v>-75.943900000000085</c:v>
                </c:pt>
                <c:pt idx="177">
                  <c:v>-75.943100000000101</c:v>
                </c:pt>
                <c:pt idx="178">
                  <c:v>-75.930400000000006</c:v>
                </c:pt>
                <c:pt idx="179">
                  <c:v>-75.939200000000085</c:v>
                </c:pt>
                <c:pt idx="180">
                  <c:v>-75.925299999999993</c:v>
                </c:pt>
                <c:pt idx="181">
                  <c:v>-75.935000000000002</c:v>
                </c:pt>
                <c:pt idx="182">
                  <c:v>-75.929000000000002</c:v>
                </c:pt>
                <c:pt idx="183">
                  <c:v>-75.931200000000118</c:v>
                </c:pt>
                <c:pt idx="184">
                  <c:v>-75.932400000000001</c:v>
                </c:pt>
                <c:pt idx="185">
                  <c:v>-75.932599999999994</c:v>
                </c:pt>
                <c:pt idx="186">
                  <c:v>-75.929400000000001</c:v>
                </c:pt>
                <c:pt idx="187">
                  <c:v>-75.933999999999997</c:v>
                </c:pt>
                <c:pt idx="188">
                  <c:v>-75.932199999999995</c:v>
                </c:pt>
                <c:pt idx="189">
                  <c:v>-75.933099999999996</c:v>
                </c:pt>
                <c:pt idx="190">
                  <c:v>-75.933600000000027</c:v>
                </c:pt>
                <c:pt idx="191">
                  <c:v>-75.925899999999999</c:v>
                </c:pt>
                <c:pt idx="192">
                  <c:v>-75.9311000000001</c:v>
                </c:pt>
                <c:pt idx="193">
                  <c:v>-75.934200000000118</c:v>
                </c:pt>
                <c:pt idx="194">
                  <c:v>-75.931600000000088</c:v>
                </c:pt>
                <c:pt idx="195">
                  <c:v>-75.931399999999996</c:v>
                </c:pt>
                <c:pt idx="196">
                  <c:v>-75.937600000000117</c:v>
                </c:pt>
                <c:pt idx="197">
                  <c:v>-75.931500000000085</c:v>
                </c:pt>
                <c:pt idx="198">
                  <c:v>-75.922899999999998</c:v>
                </c:pt>
                <c:pt idx="199">
                  <c:v>-75.931300000000007</c:v>
                </c:pt>
                <c:pt idx="200">
                  <c:v>-75.9371000000001</c:v>
                </c:pt>
                <c:pt idx="201">
                  <c:v>-75.931200000000118</c:v>
                </c:pt>
                <c:pt idx="202">
                  <c:v>-75.933700000000002</c:v>
                </c:pt>
                <c:pt idx="203">
                  <c:v>-75.933400000000006</c:v>
                </c:pt>
                <c:pt idx="204">
                  <c:v>-75.929000000000002</c:v>
                </c:pt>
                <c:pt idx="205">
                  <c:v>-75.941700000000026</c:v>
                </c:pt>
                <c:pt idx="206">
                  <c:v>-75.930700000000002</c:v>
                </c:pt>
                <c:pt idx="207">
                  <c:v>-75.926599999999993</c:v>
                </c:pt>
                <c:pt idx="208">
                  <c:v>-75.935100000000006</c:v>
                </c:pt>
                <c:pt idx="209">
                  <c:v>-75.924099999999996</c:v>
                </c:pt>
                <c:pt idx="210">
                  <c:v>-75.944900000000118</c:v>
                </c:pt>
                <c:pt idx="211">
                  <c:v>-75.919799999999995</c:v>
                </c:pt>
                <c:pt idx="212">
                  <c:v>-75.943200000000104</c:v>
                </c:pt>
                <c:pt idx="213">
                  <c:v>-75.841899999999995</c:v>
                </c:pt>
                <c:pt idx="214">
                  <c:v>-75.921899999999994</c:v>
                </c:pt>
                <c:pt idx="215">
                  <c:v>-75.930099999999996</c:v>
                </c:pt>
                <c:pt idx="216">
                  <c:v>-75.932400000000001</c:v>
                </c:pt>
                <c:pt idx="217">
                  <c:v>-75.931600000000088</c:v>
                </c:pt>
                <c:pt idx="218">
                  <c:v>-75.936600000000027</c:v>
                </c:pt>
                <c:pt idx="219">
                  <c:v>-75.927700000000002</c:v>
                </c:pt>
                <c:pt idx="220">
                  <c:v>-75.937000000000026</c:v>
                </c:pt>
                <c:pt idx="221">
                  <c:v>-75.931500000000085</c:v>
                </c:pt>
                <c:pt idx="222">
                  <c:v>-75.928600000000003</c:v>
                </c:pt>
                <c:pt idx="223">
                  <c:v>-75.938999999999993</c:v>
                </c:pt>
                <c:pt idx="224">
                  <c:v>-75.9341000000001</c:v>
                </c:pt>
                <c:pt idx="225">
                  <c:v>-75.932000000000002</c:v>
                </c:pt>
                <c:pt idx="226">
                  <c:v>-75.929699999999997</c:v>
                </c:pt>
                <c:pt idx="227">
                  <c:v>-75.935500000000005</c:v>
                </c:pt>
                <c:pt idx="228">
                  <c:v>-75.940100000000101</c:v>
                </c:pt>
                <c:pt idx="229">
                  <c:v>-75.938300000000012</c:v>
                </c:pt>
                <c:pt idx="230">
                  <c:v>-75.935400000000001</c:v>
                </c:pt>
                <c:pt idx="231">
                  <c:v>-75.931500000000085</c:v>
                </c:pt>
                <c:pt idx="232">
                  <c:v>-75.930800000000005</c:v>
                </c:pt>
                <c:pt idx="233">
                  <c:v>-75.937500000000085</c:v>
                </c:pt>
                <c:pt idx="234">
                  <c:v>-75.936099999999996</c:v>
                </c:pt>
                <c:pt idx="235">
                  <c:v>-75.927000000000007</c:v>
                </c:pt>
                <c:pt idx="236">
                  <c:v>-75.9328</c:v>
                </c:pt>
                <c:pt idx="237">
                  <c:v>-75.935199999999995</c:v>
                </c:pt>
                <c:pt idx="238">
                  <c:v>-75.937600000000117</c:v>
                </c:pt>
                <c:pt idx="239">
                  <c:v>-75.937000000000026</c:v>
                </c:pt>
                <c:pt idx="240">
                  <c:v>-75.927600000000027</c:v>
                </c:pt>
                <c:pt idx="241">
                  <c:v>-75.936800000000005</c:v>
                </c:pt>
                <c:pt idx="242">
                  <c:v>-75.930300000000003</c:v>
                </c:pt>
                <c:pt idx="243">
                  <c:v>-75.934500000000085</c:v>
                </c:pt>
                <c:pt idx="244">
                  <c:v>-75.931799999999996</c:v>
                </c:pt>
                <c:pt idx="245">
                  <c:v>-75.9328</c:v>
                </c:pt>
                <c:pt idx="246">
                  <c:v>-75.924000000000007</c:v>
                </c:pt>
                <c:pt idx="247">
                  <c:v>-75.931700000000006</c:v>
                </c:pt>
                <c:pt idx="248">
                  <c:v>-75.9268</c:v>
                </c:pt>
                <c:pt idx="249">
                  <c:v>-75.930700000000002</c:v>
                </c:pt>
                <c:pt idx="250">
                  <c:v>-75.931799999999996</c:v>
                </c:pt>
                <c:pt idx="251">
                  <c:v>-75.935100000000006</c:v>
                </c:pt>
                <c:pt idx="252">
                  <c:v>-75.927499999999995</c:v>
                </c:pt>
                <c:pt idx="253">
                  <c:v>-75.926300000000012</c:v>
                </c:pt>
                <c:pt idx="254">
                  <c:v>-75.935400000000001</c:v>
                </c:pt>
                <c:pt idx="255">
                  <c:v>-75.931700000000006</c:v>
                </c:pt>
                <c:pt idx="256">
                  <c:v>-75.927499999999995</c:v>
                </c:pt>
                <c:pt idx="257">
                  <c:v>-75.929900000000004</c:v>
                </c:pt>
                <c:pt idx="258">
                  <c:v>-75.937700000000007</c:v>
                </c:pt>
                <c:pt idx="259">
                  <c:v>-75.929000000000002</c:v>
                </c:pt>
                <c:pt idx="260">
                  <c:v>-75.939400000000006</c:v>
                </c:pt>
                <c:pt idx="261">
                  <c:v>-75.926199999999994</c:v>
                </c:pt>
                <c:pt idx="262">
                  <c:v>-75.936600000000027</c:v>
                </c:pt>
                <c:pt idx="263">
                  <c:v>-75.9341000000001</c:v>
                </c:pt>
                <c:pt idx="264">
                  <c:v>-75.929599999999994</c:v>
                </c:pt>
                <c:pt idx="265">
                  <c:v>-75.929699999999997</c:v>
                </c:pt>
                <c:pt idx="266">
                  <c:v>-75.9341000000001</c:v>
                </c:pt>
                <c:pt idx="267">
                  <c:v>-75.929900000000004</c:v>
                </c:pt>
                <c:pt idx="268">
                  <c:v>-75.932300000000012</c:v>
                </c:pt>
                <c:pt idx="269">
                  <c:v>-75.929599999999994</c:v>
                </c:pt>
                <c:pt idx="270">
                  <c:v>-75.936000000000007</c:v>
                </c:pt>
                <c:pt idx="271">
                  <c:v>-75.930999999999997</c:v>
                </c:pt>
                <c:pt idx="272">
                  <c:v>-75.9285</c:v>
                </c:pt>
                <c:pt idx="273">
                  <c:v>-75.933899999999994</c:v>
                </c:pt>
                <c:pt idx="274">
                  <c:v>-75.9358</c:v>
                </c:pt>
                <c:pt idx="275">
                  <c:v>-75.931500000000085</c:v>
                </c:pt>
                <c:pt idx="276">
                  <c:v>-75.931500000000085</c:v>
                </c:pt>
                <c:pt idx="277">
                  <c:v>-75.923599999999993</c:v>
                </c:pt>
                <c:pt idx="278">
                  <c:v>-75.935500000000005</c:v>
                </c:pt>
                <c:pt idx="279">
                  <c:v>-75.936499999999995</c:v>
                </c:pt>
                <c:pt idx="280">
                  <c:v>-75.934900000000027</c:v>
                </c:pt>
                <c:pt idx="281">
                  <c:v>-76.241100000000088</c:v>
                </c:pt>
                <c:pt idx="282">
                  <c:v>-75.9328</c:v>
                </c:pt>
                <c:pt idx="283">
                  <c:v>-75.935300000000012</c:v>
                </c:pt>
                <c:pt idx="284">
                  <c:v>-75.927800000000005</c:v>
                </c:pt>
                <c:pt idx="285">
                  <c:v>-75.936899999999994</c:v>
                </c:pt>
                <c:pt idx="286">
                  <c:v>-75.929599999999994</c:v>
                </c:pt>
                <c:pt idx="287">
                  <c:v>-75.938400000000001</c:v>
                </c:pt>
                <c:pt idx="288">
                  <c:v>-75.930099999999996</c:v>
                </c:pt>
                <c:pt idx="289">
                  <c:v>-75.932300000000012</c:v>
                </c:pt>
                <c:pt idx="290">
                  <c:v>-75.939600000000027</c:v>
                </c:pt>
                <c:pt idx="291">
                  <c:v>-75.934700000000007</c:v>
                </c:pt>
                <c:pt idx="292">
                  <c:v>-75.924700000000001</c:v>
                </c:pt>
                <c:pt idx="293">
                  <c:v>-75.924800000000005</c:v>
                </c:pt>
                <c:pt idx="294">
                  <c:v>-75.9371000000001</c:v>
                </c:pt>
                <c:pt idx="295">
                  <c:v>-75.938699999999997</c:v>
                </c:pt>
                <c:pt idx="296">
                  <c:v>-75.932199999999995</c:v>
                </c:pt>
                <c:pt idx="297">
                  <c:v>-75.934399999999997</c:v>
                </c:pt>
                <c:pt idx="298">
                  <c:v>-75.931399999999996</c:v>
                </c:pt>
                <c:pt idx="299">
                  <c:v>-75.928600000000003</c:v>
                </c:pt>
                <c:pt idx="300">
                  <c:v>-75.933099999999996</c:v>
                </c:pt>
                <c:pt idx="301">
                  <c:v>-75.932500000000005</c:v>
                </c:pt>
                <c:pt idx="302">
                  <c:v>-75.928699999999992</c:v>
                </c:pt>
                <c:pt idx="303">
                  <c:v>-75.935599999999994</c:v>
                </c:pt>
                <c:pt idx="304">
                  <c:v>-75.931700000000006</c:v>
                </c:pt>
                <c:pt idx="305">
                  <c:v>-75.926699999999997</c:v>
                </c:pt>
                <c:pt idx="306">
                  <c:v>-75.930800000000005</c:v>
                </c:pt>
                <c:pt idx="307">
                  <c:v>-75.932300000000012</c:v>
                </c:pt>
                <c:pt idx="308">
                  <c:v>-75.9311000000001</c:v>
                </c:pt>
                <c:pt idx="309">
                  <c:v>-75.932300000000012</c:v>
                </c:pt>
                <c:pt idx="310">
                  <c:v>-75.936099999999996</c:v>
                </c:pt>
                <c:pt idx="311">
                  <c:v>-75.938199999999995</c:v>
                </c:pt>
                <c:pt idx="312">
                  <c:v>-75.933999999999997</c:v>
                </c:pt>
                <c:pt idx="313">
                  <c:v>-75.936800000000005</c:v>
                </c:pt>
                <c:pt idx="314">
                  <c:v>-75.932100000000005</c:v>
                </c:pt>
                <c:pt idx="315">
                  <c:v>-75.9268</c:v>
                </c:pt>
                <c:pt idx="316">
                  <c:v>-75.933200000000085</c:v>
                </c:pt>
                <c:pt idx="317">
                  <c:v>-75.932699999999997</c:v>
                </c:pt>
                <c:pt idx="318">
                  <c:v>-75.928899999999999</c:v>
                </c:pt>
                <c:pt idx="319">
                  <c:v>-75.934399999999997</c:v>
                </c:pt>
                <c:pt idx="320">
                  <c:v>-75.923400000000001</c:v>
                </c:pt>
                <c:pt idx="321">
                  <c:v>-75.931799999999996</c:v>
                </c:pt>
                <c:pt idx="322">
                  <c:v>-75.928699999999992</c:v>
                </c:pt>
                <c:pt idx="323">
                  <c:v>-75.924600000000027</c:v>
                </c:pt>
                <c:pt idx="324">
                  <c:v>-75.931900000000027</c:v>
                </c:pt>
                <c:pt idx="325">
                  <c:v>-75.937900000000027</c:v>
                </c:pt>
                <c:pt idx="326">
                  <c:v>-75.934500000000085</c:v>
                </c:pt>
                <c:pt idx="327">
                  <c:v>-75.937500000000085</c:v>
                </c:pt>
                <c:pt idx="328">
                  <c:v>-75.944500000000119</c:v>
                </c:pt>
                <c:pt idx="329">
                  <c:v>-75.934900000000027</c:v>
                </c:pt>
                <c:pt idx="330">
                  <c:v>-75.926000000000002</c:v>
                </c:pt>
                <c:pt idx="331">
                  <c:v>-75.938599999999994</c:v>
                </c:pt>
                <c:pt idx="332">
                  <c:v>-75.935100000000006</c:v>
                </c:pt>
                <c:pt idx="333">
                  <c:v>-75.931900000000027</c:v>
                </c:pt>
                <c:pt idx="334">
                  <c:v>-75.936499999999995</c:v>
                </c:pt>
                <c:pt idx="335">
                  <c:v>-75.934500000000085</c:v>
                </c:pt>
                <c:pt idx="336">
                  <c:v>-75.934700000000007</c:v>
                </c:pt>
                <c:pt idx="337">
                  <c:v>-75.930400000000006</c:v>
                </c:pt>
                <c:pt idx="338">
                  <c:v>-75.934300000000007</c:v>
                </c:pt>
                <c:pt idx="339">
                  <c:v>-75.933300000000003</c:v>
                </c:pt>
                <c:pt idx="340">
                  <c:v>-75.925699999999992</c:v>
                </c:pt>
                <c:pt idx="341">
                  <c:v>-75.929100000000005</c:v>
                </c:pt>
                <c:pt idx="342">
                  <c:v>-75.9328</c:v>
                </c:pt>
                <c:pt idx="343">
                  <c:v>-75.929400000000001</c:v>
                </c:pt>
                <c:pt idx="344">
                  <c:v>-75.926000000000002</c:v>
                </c:pt>
                <c:pt idx="345">
                  <c:v>-75.931500000000085</c:v>
                </c:pt>
                <c:pt idx="346">
                  <c:v>-75.924300000000002</c:v>
                </c:pt>
                <c:pt idx="347">
                  <c:v>-75.929300000000012</c:v>
                </c:pt>
                <c:pt idx="348">
                  <c:v>-75.927899999999994</c:v>
                </c:pt>
                <c:pt idx="349">
                  <c:v>-75.927200000000084</c:v>
                </c:pt>
                <c:pt idx="350">
                  <c:v>-75.934600000000088</c:v>
                </c:pt>
                <c:pt idx="351">
                  <c:v>-75.929000000000002</c:v>
                </c:pt>
                <c:pt idx="352">
                  <c:v>-75.929699999999997</c:v>
                </c:pt>
                <c:pt idx="353">
                  <c:v>-75.935599999999994</c:v>
                </c:pt>
                <c:pt idx="354">
                  <c:v>-75.9311000000001</c:v>
                </c:pt>
                <c:pt idx="355">
                  <c:v>-75.932500000000005</c:v>
                </c:pt>
                <c:pt idx="356">
                  <c:v>-75.927899999999994</c:v>
                </c:pt>
                <c:pt idx="357">
                  <c:v>-75.932199999999995</c:v>
                </c:pt>
                <c:pt idx="358">
                  <c:v>-75.932599999999994</c:v>
                </c:pt>
                <c:pt idx="359">
                  <c:v>-75.940399999999997</c:v>
                </c:pt>
                <c:pt idx="360">
                  <c:v>-75.936700000000002</c:v>
                </c:pt>
                <c:pt idx="361">
                  <c:v>-75.935199999999995</c:v>
                </c:pt>
                <c:pt idx="362">
                  <c:v>-75.936099999999996</c:v>
                </c:pt>
                <c:pt idx="363">
                  <c:v>-75.932100000000005</c:v>
                </c:pt>
                <c:pt idx="364">
                  <c:v>-75.937500000000085</c:v>
                </c:pt>
                <c:pt idx="365">
                  <c:v>-75.937200000000104</c:v>
                </c:pt>
                <c:pt idx="366">
                  <c:v>-75.936899999999994</c:v>
                </c:pt>
                <c:pt idx="367">
                  <c:v>-75.934399999999997</c:v>
                </c:pt>
                <c:pt idx="368">
                  <c:v>-75.926599999999993</c:v>
                </c:pt>
                <c:pt idx="369">
                  <c:v>-75.933300000000003</c:v>
                </c:pt>
                <c:pt idx="370">
                  <c:v>-75.936000000000007</c:v>
                </c:pt>
                <c:pt idx="371">
                  <c:v>-75.9328</c:v>
                </c:pt>
                <c:pt idx="372">
                  <c:v>-75.934600000000088</c:v>
                </c:pt>
                <c:pt idx="373">
                  <c:v>-75.941800000000086</c:v>
                </c:pt>
                <c:pt idx="374">
                  <c:v>-75.936000000000007</c:v>
                </c:pt>
                <c:pt idx="375">
                  <c:v>-75.931500000000085</c:v>
                </c:pt>
                <c:pt idx="376">
                  <c:v>-75.9221</c:v>
                </c:pt>
                <c:pt idx="377">
                  <c:v>-75.931600000000088</c:v>
                </c:pt>
                <c:pt idx="378">
                  <c:v>-75.931500000000085</c:v>
                </c:pt>
                <c:pt idx="379">
                  <c:v>-75.9298</c:v>
                </c:pt>
                <c:pt idx="380">
                  <c:v>-75.932000000000002</c:v>
                </c:pt>
                <c:pt idx="381">
                  <c:v>-75.938500000000005</c:v>
                </c:pt>
                <c:pt idx="382">
                  <c:v>-75.933000000000007</c:v>
                </c:pt>
                <c:pt idx="383">
                  <c:v>-75.9311000000001</c:v>
                </c:pt>
                <c:pt idx="384">
                  <c:v>-75.926699999999997</c:v>
                </c:pt>
                <c:pt idx="385">
                  <c:v>-75.934200000000118</c:v>
                </c:pt>
                <c:pt idx="386">
                  <c:v>-75.939600000000027</c:v>
                </c:pt>
                <c:pt idx="387">
                  <c:v>-75.932699999999997</c:v>
                </c:pt>
                <c:pt idx="388">
                  <c:v>-75.939499999999995</c:v>
                </c:pt>
                <c:pt idx="389">
                  <c:v>-75.939800000000005</c:v>
                </c:pt>
                <c:pt idx="390">
                  <c:v>-75.927899999999994</c:v>
                </c:pt>
                <c:pt idx="391">
                  <c:v>-75.932300000000012</c:v>
                </c:pt>
                <c:pt idx="392">
                  <c:v>-75.933999999999997</c:v>
                </c:pt>
                <c:pt idx="393">
                  <c:v>-75.932400000000001</c:v>
                </c:pt>
                <c:pt idx="394">
                  <c:v>-75.932000000000002</c:v>
                </c:pt>
                <c:pt idx="395">
                  <c:v>-75.932599999999994</c:v>
                </c:pt>
                <c:pt idx="396">
                  <c:v>-75.932199999999995</c:v>
                </c:pt>
                <c:pt idx="397">
                  <c:v>-75.938500000000005</c:v>
                </c:pt>
                <c:pt idx="398">
                  <c:v>-75.921600000000026</c:v>
                </c:pt>
                <c:pt idx="399">
                  <c:v>-75.922899999999998</c:v>
                </c:pt>
                <c:pt idx="400">
                  <c:v>-75.9371000000001</c:v>
                </c:pt>
                <c:pt idx="401">
                  <c:v>-75.940799999999996</c:v>
                </c:pt>
                <c:pt idx="402">
                  <c:v>-75.932699999999997</c:v>
                </c:pt>
                <c:pt idx="403">
                  <c:v>-75.940300000000022</c:v>
                </c:pt>
                <c:pt idx="404">
                  <c:v>-75.933400000000006</c:v>
                </c:pt>
                <c:pt idx="405">
                  <c:v>-75.928399999999982</c:v>
                </c:pt>
                <c:pt idx="406">
                  <c:v>-75.927800000000005</c:v>
                </c:pt>
                <c:pt idx="407">
                  <c:v>-75.935699999999997</c:v>
                </c:pt>
                <c:pt idx="408">
                  <c:v>-75.9328</c:v>
                </c:pt>
                <c:pt idx="409">
                  <c:v>-75.939200000000085</c:v>
                </c:pt>
                <c:pt idx="410">
                  <c:v>-75.931500000000085</c:v>
                </c:pt>
                <c:pt idx="411">
                  <c:v>-75.9328</c:v>
                </c:pt>
                <c:pt idx="412">
                  <c:v>-75.930899999999994</c:v>
                </c:pt>
                <c:pt idx="413">
                  <c:v>-75.939400000000006</c:v>
                </c:pt>
                <c:pt idx="414">
                  <c:v>-75.930300000000003</c:v>
                </c:pt>
                <c:pt idx="415">
                  <c:v>-75.9358</c:v>
                </c:pt>
                <c:pt idx="416">
                  <c:v>-75.929199999999994</c:v>
                </c:pt>
                <c:pt idx="417">
                  <c:v>-75.929000000000002</c:v>
                </c:pt>
                <c:pt idx="418">
                  <c:v>-75.921700000000001</c:v>
                </c:pt>
                <c:pt idx="419">
                  <c:v>-75.929199999999994</c:v>
                </c:pt>
                <c:pt idx="420">
                  <c:v>-75.940399999999997</c:v>
                </c:pt>
                <c:pt idx="421">
                  <c:v>-75.921700000000001</c:v>
                </c:pt>
                <c:pt idx="422">
                  <c:v>-75.933700000000002</c:v>
                </c:pt>
                <c:pt idx="423">
                  <c:v>-75.930300000000003</c:v>
                </c:pt>
                <c:pt idx="424">
                  <c:v>-75.935199999999995</c:v>
                </c:pt>
                <c:pt idx="425">
                  <c:v>-75.935699999999997</c:v>
                </c:pt>
                <c:pt idx="426">
                  <c:v>-75.936800000000005</c:v>
                </c:pt>
                <c:pt idx="427">
                  <c:v>-75.931300000000007</c:v>
                </c:pt>
                <c:pt idx="428">
                  <c:v>-75.932300000000012</c:v>
                </c:pt>
                <c:pt idx="429">
                  <c:v>-75.930999999999997</c:v>
                </c:pt>
                <c:pt idx="430">
                  <c:v>-75.939400000000006</c:v>
                </c:pt>
                <c:pt idx="431">
                  <c:v>-75.935300000000012</c:v>
                </c:pt>
                <c:pt idx="432">
                  <c:v>-75.935300000000012</c:v>
                </c:pt>
                <c:pt idx="433">
                  <c:v>-75.934900000000027</c:v>
                </c:pt>
                <c:pt idx="434">
                  <c:v>-75.933200000000085</c:v>
                </c:pt>
                <c:pt idx="435">
                  <c:v>-75.929699999999997</c:v>
                </c:pt>
                <c:pt idx="436">
                  <c:v>-75.927099999999996</c:v>
                </c:pt>
                <c:pt idx="437">
                  <c:v>-75.928699999999992</c:v>
                </c:pt>
                <c:pt idx="438">
                  <c:v>-75.937399999999997</c:v>
                </c:pt>
                <c:pt idx="439">
                  <c:v>-75.929699999999997</c:v>
                </c:pt>
                <c:pt idx="440">
                  <c:v>-75.933999999999997</c:v>
                </c:pt>
                <c:pt idx="441">
                  <c:v>-75.934600000000088</c:v>
                </c:pt>
                <c:pt idx="442">
                  <c:v>-75.933400000000006</c:v>
                </c:pt>
                <c:pt idx="443">
                  <c:v>-75.927999999999997</c:v>
                </c:pt>
                <c:pt idx="444">
                  <c:v>-75.931500000000085</c:v>
                </c:pt>
                <c:pt idx="445">
                  <c:v>-75.933700000000002</c:v>
                </c:pt>
                <c:pt idx="446">
                  <c:v>-75.9311000000001</c:v>
                </c:pt>
                <c:pt idx="447">
                  <c:v>-75.933499999999995</c:v>
                </c:pt>
                <c:pt idx="448">
                  <c:v>-75.923500000000004</c:v>
                </c:pt>
                <c:pt idx="449">
                  <c:v>-75.936200000000085</c:v>
                </c:pt>
                <c:pt idx="450">
                  <c:v>-75.931900000000027</c:v>
                </c:pt>
                <c:pt idx="451">
                  <c:v>-75.932500000000005</c:v>
                </c:pt>
                <c:pt idx="452">
                  <c:v>-75.930000000000007</c:v>
                </c:pt>
                <c:pt idx="453">
                  <c:v>-75.936400000000006</c:v>
                </c:pt>
                <c:pt idx="454">
                  <c:v>-75.928299999999993</c:v>
                </c:pt>
                <c:pt idx="455">
                  <c:v>-75.932500000000005</c:v>
                </c:pt>
                <c:pt idx="456">
                  <c:v>-75.930099999999996</c:v>
                </c:pt>
                <c:pt idx="457">
                  <c:v>-75.936300000000003</c:v>
                </c:pt>
                <c:pt idx="458">
                  <c:v>-75.885199999999998</c:v>
                </c:pt>
                <c:pt idx="459">
                  <c:v>-75.937399999999997</c:v>
                </c:pt>
                <c:pt idx="460">
                  <c:v>-75.926500000000004</c:v>
                </c:pt>
                <c:pt idx="461">
                  <c:v>-75.944300000000027</c:v>
                </c:pt>
                <c:pt idx="462">
                  <c:v>-75.935699999999997</c:v>
                </c:pt>
                <c:pt idx="463">
                  <c:v>-75.928899999999999</c:v>
                </c:pt>
                <c:pt idx="464">
                  <c:v>-75.927999999999997</c:v>
                </c:pt>
                <c:pt idx="465">
                  <c:v>-75.936899999999994</c:v>
                </c:pt>
                <c:pt idx="466">
                  <c:v>-75.928399999999982</c:v>
                </c:pt>
                <c:pt idx="467">
                  <c:v>-75.926400000000001</c:v>
                </c:pt>
                <c:pt idx="468">
                  <c:v>-75.938699999999997</c:v>
                </c:pt>
                <c:pt idx="469">
                  <c:v>-75.932300000000012</c:v>
                </c:pt>
                <c:pt idx="470">
                  <c:v>-75.927700000000002</c:v>
                </c:pt>
                <c:pt idx="471">
                  <c:v>-75.936000000000007</c:v>
                </c:pt>
                <c:pt idx="472">
                  <c:v>-75.924999999999997</c:v>
                </c:pt>
                <c:pt idx="473">
                  <c:v>-75.932300000000012</c:v>
                </c:pt>
                <c:pt idx="474">
                  <c:v>-75.938000000000002</c:v>
                </c:pt>
                <c:pt idx="475">
                  <c:v>-75.933899999999994</c:v>
                </c:pt>
                <c:pt idx="476">
                  <c:v>-75.928299999999993</c:v>
                </c:pt>
                <c:pt idx="477">
                  <c:v>-75.933999999999997</c:v>
                </c:pt>
                <c:pt idx="478">
                  <c:v>-75.930800000000005</c:v>
                </c:pt>
                <c:pt idx="479">
                  <c:v>-75.927400000000006</c:v>
                </c:pt>
                <c:pt idx="480">
                  <c:v>-75.933300000000003</c:v>
                </c:pt>
                <c:pt idx="481">
                  <c:v>-75.931200000000118</c:v>
                </c:pt>
                <c:pt idx="482">
                  <c:v>-75.935400000000001</c:v>
                </c:pt>
                <c:pt idx="483">
                  <c:v>-75.929500000000004</c:v>
                </c:pt>
                <c:pt idx="484">
                  <c:v>-75.937300000000022</c:v>
                </c:pt>
                <c:pt idx="485">
                  <c:v>-75.935699999999997</c:v>
                </c:pt>
                <c:pt idx="486">
                  <c:v>-75.926599999999993</c:v>
                </c:pt>
                <c:pt idx="487">
                  <c:v>-75.942899999999995</c:v>
                </c:pt>
                <c:pt idx="488">
                  <c:v>-75.931799999999996</c:v>
                </c:pt>
                <c:pt idx="489">
                  <c:v>-75.930000000000007</c:v>
                </c:pt>
                <c:pt idx="490">
                  <c:v>-75.937600000000117</c:v>
                </c:pt>
                <c:pt idx="491">
                  <c:v>-75.939800000000005</c:v>
                </c:pt>
                <c:pt idx="492">
                  <c:v>-75.935300000000012</c:v>
                </c:pt>
                <c:pt idx="493">
                  <c:v>-75.933400000000006</c:v>
                </c:pt>
                <c:pt idx="494">
                  <c:v>-75.933200000000085</c:v>
                </c:pt>
                <c:pt idx="495">
                  <c:v>-75.935699999999997</c:v>
                </c:pt>
                <c:pt idx="496">
                  <c:v>-75.924300000000002</c:v>
                </c:pt>
                <c:pt idx="497">
                  <c:v>-75.934300000000007</c:v>
                </c:pt>
                <c:pt idx="498">
                  <c:v>-75.935100000000006</c:v>
                </c:pt>
                <c:pt idx="499">
                  <c:v>-75.933800000000005</c:v>
                </c:pt>
              </c:numCache>
            </c:numRef>
          </c:xVal>
          <c:yVal>
            <c:numRef>
              <c:f>'C:\Users\Dale\Dropbox\LTRANS SEED\Tangier\sim3_may1997\[Sim 3_2.25.2013.xlsx]day 6_may97'!$S$1503:$S$2002</c:f>
              <c:numCache>
                <c:formatCode>General</c:formatCode>
                <c:ptCount val="500"/>
                <c:pt idx="0">
                  <c:v>37.922600000000003</c:v>
                </c:pt>
                <c:pt idx="1">
                  <c:v>37.896800000000006</c:v>
                </c:pt>
                <c:pt idx="2">
                  <c:v>37.9071</c:v>
                </c:pt>
                <c:pt idx="3">
                  <c:v>37.9071</c:v>
                </c:pt>
                <c:pt idx="4">
                  <c:v>37.906000000000006</c:v>
                </c:pt>
                <c:pt idx="5">
                  <c:v>37.904800000000002</c:v>
                </c:pt>
                <c:pt idx="6">
                  <c:v>37.898900000000012</c:v>
                </c:pt>
                <c:pt idx="7">
                  <c:v>37.912700000000001</c:v>
                </c:pt>
                <c:pt idx="8">
                  <c:v>37.909300000000002</c:v>
                </c:pt>
                <c:pt idx="9">
                  <c:v>37.9101</c:v>
                </c:pt>
                <c:pt idx="10">
                  <c:v>37.906100000000002</c:v>
                </c:pt>
                <c:pt idx="11">
                  <c:v>37.908800000000006</c:v>
                </c:pt>
                <c:pt idx="12">
                  <c:v>37.9101</c:v>
                </c:pt>
                <c:pt idx="13">
                  <c:v>37.914299999999997</c:v>
                </c:pt>
                <c:pt idx="14">
                  <c:v>37.913499999999999</c:v>
                </c:pt>
                <c:pt idx="15">
                  <c:v>37.9069</c:v>
                </c:pt>
                <c:pt idx="16">
                  <c:v>37.900800000000004</c:v>
                </c:pt>
                <c:pt idx="17">
                  <c:v>37.913699999999999</c:v>
                </c:pt>
                <c:pt idx="18">
                  <c:v>37.9099</c:v>
                </c:pt>
                <c:pt idx="19">
                  <c:v>37.9101</c:v>
                </c:pt>
                <c:pt idx="20">
                  <c:v>37.908900000000003</c:v>
                </c:pt>
                <c:pt idx="21">
                  <c:v>37.887399999999992</c:v>
                </c:pt>
                <c:pt idx="22">
                  <c:v>37.913800000000002</c:v>
                </c:pt>
                <c:pt idx="23">
                  <c:v>37.906500000000001</c:v>
                </c:pt>
                <c:pt idx="24">
                  <c:v>37.912800000000004</c:v>
                </c:pt>
                <c:pt idx="25">
                  <c:v>37.911399999999993</c:v>
                </c:pt>
                <c:pt idx="26">
                  <c:v>37.914999999999999</c:v>
                </c:pt>
                <c:pt idx="27">
                  <c:v>37.9054</c:v>
                </c:pt>
                <c:pt idx="28">
                  <c:v>37.905100000000012</c:v>
                </c:pt>
                <c:pt idx="29">
                  <c:v>37.911099999999998</c:v>
                </c:pt>
                <c:pt idx="30">
                  <c:v>37.9131</c:v>
                </c:pt>
                <c:pt idx="31">
                  <c:v>37.907499999999999</c:v>
                </c:pt>
                <c:pt idx="32">
                  <c:v>37.908700000000003</c:v>
                </c:pt>
                <c:pt idx="33">
                  <c:v>37.898200000000003</c:v>
                </c:pt>
                <c:pt idx="34">
                  <c:v>37.9024</c:v>
                </c:pt>
                <c:pt idx="35">
                  <c:v>37.904200000000003</c:v>
                </c:pt>
                <c:pt idx="36">
                  <c:v>37.909300000000002</c:v>
                </c:pt>
                <c:pt idx="37">
                  <c:v>37.905100000000012</c:v>
                </c:pt>
                <c:pt idx="38">
                  <c:v>37.906700000000001</c:v>
                </c:pt>
                <c:pt idx="39">
                  <c:v>37.913499999999999</c:v>
                </c:pt>
                <c:pt idx="40">
                  <c:v>37.907699999999998</c:v>
                </c:pt>
                <c:pt idx="41">
                  <c:v>37.912800000000004</c:v>
                </c:pt>
                <c:pt idx="42">
                  <c:v>37.911499999999997</c:v>
                </c:pt>
                <c:pt idx="43">
                  <c:v>37.908800000000006</c:v>
                </c:pt>
                <c:pt idx="44">
                  <c:v>37.917099999999998</c:v>
                </c:pt>
                <c:pt idx="45">
                  <c:v>37.8994</c:v>
                </c:pt>
                <c:pt idx="46">
                  <c:v>37.905800000000006</c:v>
                </c:pt>
                <c:pt idx="47">
                  <c:v>37.914299999999997</c:v>
                </c:pt>
                <c:pt idx="48">
                  <c:v>37.902000000000001</c:v>
                </c:pt>
                <c:pt idx="49">
                  <c:v>37.900600000000004</c:v>
                </c:pt>
                <c:pt idx="50">
                  <c:v>37.900800000000004</c:v>
                </c:pt>
                <c:pt idx="51">
                  <c:v>37.911200000000001</c:v>
                </c:pt>
                <c:pt idx="52">
                  <c:v>37.910499999999999</c:v>
                </c:pt>
                <c:pt idx="53">
                  <c:v>37.907400000000003</c:v>
                </c:pt>
                <c:pt idx="54">
                  <c:v>37.911099999999998</c:v>
                </c:pt>
                <c:pt idx="55">
                  <c:v>37.907899999999998</c:v>
                </c:pt>
                <c:pt idx="56">
                  <c:v>37.909600000000005</c:v>
                </c:pt>
                <c:pt idx="57">
                  <c:v>37.901699999999998</c:v>
                </c:pt>
                <c:pt idx="58">
                  <c:v>37.914099999999998</c:v>
                </c:pt>
                <c:pt idx="59">
                  <c:v>37.911799999999999</c:v>
                </c:pt>
                <c:pt idx="60">
                  <c:v>37.901499999999999</c:v>
                </c:pt>
                <c:pt idx="61">
                  <c:v>37.910600000000002</c:v>
                </c:pt>
                <c:pt idx="62">
                  <c:v>37.904800000000002</c:v>
                </c:pt>
                <c:pt idx="63">
                  <c:v>37.897800000000004</c:v>
                </c:pt>
                <c:pt idx="64">
                  <c:v>37.911499999999997</c:v>
                </c:pt>
                <c:pt idx="65">
                  <c:v>37.916800000000002</c:v>
                </c:pt>
                <c:pt idx="66">
                  <c:v>37.908500000000011</c:v>
                </c:pt>
                <c:pt idx="67">
                  <c:v>37.909000000000006</c:v>
                </c:pt>
                <c:pt idx="68">
                  <c:v>37.915600000000005</c:v>
                </c:pt>
                <c:pt idx="69">
                  <c:v>37.906200000000005</c:v>
                </c:pt>
                <c:pt idx="70">
                  <c:v>37.909000000000006</c:v>
                </c:pt>
                <c:pt idx="71">
                  <c:v>37.901400000000002</c:v>
                </c:pt>
                <c:pt idx="72">
                  <c:v>37.905300000000011</c:v>
                </c:pt>
                <c:pt idx="73">
                  <c:v>37.908000000000001</c:v>
                </c:pt>
                <c:pt idx="74">
                  <c:v>37.8994</c:v>
                </c:pt>
                <c:pt idx="75">
                  <c:v>37.877200000000002</c:v>
                </c:pt>
                <c:pt idx="76">
                  <c:v>37.9026</c:v>
                </c:pt>
                <c:pt idx="77">
                  <c:v>37.9099</c:v>
                </c:pt>
                <c:pt idx="78">
                  <c:v>37.9024</c:v>
                </c:pt>
                <c:pt idx="79">
                  <c:v>37.901499999999999</c:v>
                </c:pt>
                <c:pt idx="80">
                  <c:v>37.911799999999999</c:v>
                </c:pt>
                <c:pt idx="81">
                  <c:v>37.904699999999998</c:v>
                </c:pt>
                <c:pt idx="82">
                  <c:v>37.908500000000011</c:v>
                </c:pt>
                <c:pt idx="83">
                  <c:v>37.912400000000005</c:v>
                </c:pt>
                <c:pt idx="84">
                  <c:v>37.907000000000004</c:v>
                </c:pt>
                <c:pt idx="85">
                  <c:v>37.9039</c:v>
                </c:pt>
                <c:pt idx="86">
                  <c:v>37.912600000000005</c:v>
                </c:pt>
                <c:pt idx="87">
                  <c:v>37.905900000000003</c:v>
                </c:pt>
                <c:pt idx="88">
                  <c:v>37.908500000000011</c:v>
                </c:pt>
                <c:pt idx="89">
                  <c:v>37.907299999999999</c:v>
                </c:pt>
                <c:pt idx="90">
                  <c:v>37.903800000000004</c:v>
                </c:pt>
                <c:pt idx="91">
                  <c:v>37.912400000000005</c:v>
                </c:pt>
                <c:pt idx="92">
                  <c:v>37.895200000000003</c:v>
                </c:pt>
                <c:pt idx="93">
                  <c:v>37.907400000000003</c:v>
                </c:pt>
                <c:pt idx="94">
                  <c:v>37.911999999999999</c:v>
                </c:pt>
                <c:pt idx="95">
                  <c:v>37.9161</c:v>
                </c:pt>
                <c:pt idx="96">
                  <c:v>37.910200000000003</c:v>
                </c:pt>
                <c:pt idx="97">
                  <c:v>37.912800000000004</c:v>
                </c:pt>
                <c:pt idx="98">
                  <c:v>37.900400000000005</c:v>
                </c:pt>
                <c:pt idx="99">
                  <c:v>37.895200000000003</c:v>
                </c:pt>
                <c:pt idx="100">
                  <c:v>37.912100000000002</c:v>
                </c:pt>
                <c:pt idx="101">
                  <c:v>37.902700000000003</c:v>
                </c:pt>
                <c:pt idx="102">
                  <c:v>37.913000000000004</c:v>
                </c:pt>
                <c:pt idx="103">
                  <c:v>37.905300000000011</c:v>
                </c:pt>
                <c:pt idx="104">
                  <c:v>37.908900000000003</c:v>
                </c:pt>
                <c:pt idx="105">
                  <c:v>37.915300000000002</c:v>
                </c:pt>
                <c:pt idx="106">
                  <c:v>37.901200000000003</c:v>
                </c:pt>
                <c:pt idx="107">
                  <c:v>37.907800000000002</c:v>
                </c:pt>
                <c:pt idx="108">
                  <c:v>37.916800000000002</c:v>
                </c:pt>
                <c:pt idx="109">
                  <c:v>37.898500000000013</c:v>
                </c:pt>
                <c:pt idx="110">
                  <c:v>37.904600000000002</c:v>
                </c:pt>
                <c:pt idx="111">
                  <c:v>37.906500000000001</c:v>
                </c:pt>
                <c:pt idx="112">
                  <c:v>37.906400000000005</c:v>
                </c:pt>
                <c:pt idx="113">
                  <c:v>37.906200000000005</c:v>
                </c:pt>
                <c:pt idx="114">
                  <c:v>37.908900000000003</c:v>
                </c:pt>
                <c:pt idx="115">
                  <c:v>37.903500000000001</c:v>
                </c:pt>
                <c:pt idx="116">
                  <c:v>37.9039</c:v>
                </c:pt>
                <c:pt idx="117">
                  <c:v>37.912200000000006</c:v>
                </c:pt>
                <c:pt idx="118">
                  <c:v>37.910899999999998</c:v>
                </c:pt>
                <c:pt idx="119">
                  <c:v>37.907800000000002</c:v>
                </c:pt>
                <c:pt idx="120">
                  <c:v>37.897300000000001</c:v>
                </c:pt>
                <c:pt idx="121">
                  <c:v>37.900100000000002</c:v>
                </c:pt>
                <c:pt idx="122">
                  <c:v>37.912800000000004</c:v>
                </c:pt>
                <c:pt idx="123">
                  <c:v>37.909100000000002</c:v>
                </c:pt>
                <c:pt idx="124">
                  <c:v>37.913400000000003</c:v>
                </c:pt>
                <c:pt idx="125">
                  <c:v>37.9191</c:v>
                </c:pt>
                <c:pt idx="126">
                  <c:v>37.905500000000011</c:v>
                </c:pt>
                <c:pt idx="127">
                  <c:v>37.899100000000011</c:v>
                </c:pt>
                <c:pt idx="128">
                  <c:v>37.915900000000001</c:v>
                </c:pt>
                <c:pt idx="129">
                  <c:v>37.910899999999998</c:v>
                </c:pt>
                <c:pt idx="130">
                  <c:v>37.904000000000003</c:v>
                </c:pt>
                <c:pt idx="131">
                  <c:v>37.907000000000004</c:v>
                </c:pt>
                <c:pt idx="132">
                  <c:v>37.905200000000001</c:v>
                </c:pt>
                <c:pt idx="133">
                  <c:v>37.909500000000001</c:v>
                </c:pt>
                <c:pt idx="134">
                  <c:v>37.902000000000001</c:v>
                </c:pt>
                <c:pt idx="135">
                  <c:v>37.905800000000006</c:v>
                </c:pt>
                <c:pt idx="136">
                  <c:v>37.898700000000012</c:v>
                </c:pt>
                <c:pt idx="137">
                  <c:v>37.913600000000002</c:v>
                </c:pt>
                <c:pt idx="138">
                  <c:v>37.895700000000012</c:v>
                </c:pt>
                <c:pt idx="139">
                  <c:v>37.876300000000001</c:v>
                </c:pt>
                <c:pt idx="140">
                  <c:v>37.906800000000004</c:v>
                </c:pt>
                <c:pt idx="141">
                  <c:v>37.914099999999998</c:v>
                </c:pt>
                <c:pt idx="142">
                  <c:v>37.909600000000005</c:v>
                </c:pt>
                <c:pt idx="143">
                  <c:v>37.912800000000004</c:v>
                </c:pt>
                <c:pt idx="144">
                  <c:v>37.914399999999993</c:v>
                </c:pt>
                <c:pt idx="145">
                  <c:v>37.881699999999995</c:v>
                </c:pt>
                <c:pt idx="146">
                  <c:v>37.656100000000002</c:v>
                </c:pt>
                <c:pt idx="147">
                  <c:v>37.911099999999998</c:v>
                </c:pt>
                <c:pt idx="148">
                  <c:v>37.907699999999998</c:v>
                </c:pt>
                <c:pt idx="149">
                  <c:v>37.9133</c:v>
                </c:pt>
                <c:pt idx="150">
                  <c:v>37.912100000000002</c:v>
                </c:pt>
                <c:pt idx="151">
                  <c:v>37.910499999999999</c:v>
                </c:pt>
                <c:pt idx="152">
                  <c:v>37.909500000000001</c:v>
                </c:pt>
                <c:pt idx="153">
                  <c:v>37.913899999999998</c:v>
                </c:pt>
                <c:pt idx="154">
                  <c:v>37.895400000000002</c:v>
                </c:pt>
                <c:pt idx="155">
                  <c:v>37.907600000000002</c:v>
                </c:pt>
                <c:pt idx="156">
                  <c:v>37.910200000000003</c:v>
                </c:pt>
                <c:pt idx="157">
                  <c:v>37.915100000000002</c:v>
                </c:pt>
                <c:pt idx="158">
                  <c:v>37.906600000000005</c:v>
                </c:pt>
                <c:pt idx="159">
                  <c:v>37.905800000000006</c:v>
                </c:pt>
                <c:pt idx="160">
                  <c:v>37.912200000000006</c:v>
                </c:pt>
                <c:pt idx="161">
                  <c:v>37.914299999999997</c:v>
                </c:pt>
                <c:pt idx="162">
                  <c:v>37.897000000000006</c:v>
                </c:pt>
                <c:pt idx="163">
                  <c:v>37.904299999999999</c:v>
                </c:pt>
                <c:pt idx="164">
                  <c:v>37.911699999999996</c:v>
                </c:pt>
                <c:pt idx="165">
                  <c:v>37.9069</c:v>
                </c:pt>
                <c:pt idx="166">
                  <c:v>37.898800000000001</c:v>
                </c:pt>
                <c:pt idx="167">
                  <c:v>37.905700000000003</c:v>
                </c:pt>
                <c:pt idx="168">
                  <c:v>37.899900000000002</c:v>
                </c:pt>
                <c:pt idx="169">
                  <c:v>37.893100000000011</c:v>
                </c:pt>
                <c:pt idx="170">
                  <c:v>37.912800000000004</c:v>
                </c:pt>
                <c:pt idx="171">
                  <c:v>37.913200000000003</c:v>
                </c:pt>
                <c:pt idx="172">
                  <c:v>37.910400000000003</c:v>
                </c:pt>
                <c:pt idx="173">
                  <c:v>37.9133</c:v>
                </c:pt>
                <c:pt idx="174">
                  <c:v>37.902900000000002</c:v>
                </c:pt>
                <c:pt idx="175">
                  <c:v>37.895400000000002</c:v>
                </c:pt>
                <c:pt idx="176">
                  <c:v>37.902900000000002</c:v>
                </c:pt>
                <c:pt idx="177">
                  <c:v>37.902700000000003</c:v>
                </c:pt>
                <c:pt idx="178">
                  <c:v>37.909500000000001</c:v>
                </c:pt>
                <c:pt idx="179">
                  <c:v>37.902000000000001</c:v>
                </c:pt>
                <c:pt idx="180">
                  <c:v>37.913499999999999</c:v>
                </c:pt>
                <c:pt idx="181">
                  <c:v>37.9131</c:v>
                </c:pt>
                <c:pt idx="182">
                  <c:v>37.910200000000003</c:v>
                </c:pt>
                <c:pt idx="183">
                  <c:v>37.907299999999999</c:v>
                </c:pt>
                <c:pt idx="184">
                  <c:v>37.9071</c:v>
                </c:pt>
                <c:pt idx="185">
                  <c:v>37.904299999999999</c:v>
                </c:pt>
                <c:pt idx="186">
                  <c:v>37.910499999999999</c:v>
                </c:pt>
                <c:pt idx="187">
                  <c:v>37.906100000000002</c:v>
                </c:pt>
                <c:pt idx="188">
                  <c:v>37.905900000000003</c:v>
                </c:pt>
                <c:pt idx="189">
                  <c:v>37.906400000000005</c:v>
                </c:pt>
                <c:pt idx="190">
                  <c:v>37.904699999999998</c:v>
                </c:pt>
                <c:pt idx="191">
                  <c:v>37.918300000000002</c:v>
                </c:pt>
                <c:pt idx="192">
                  <c:v>37.902800000000006</c:v>
                </c:pt>
                <c:pt idx="193">
                  <c:v>37.906600000000005</c:v>
                </c:pt>
                <c:pt idx="194">
                  <c:v>37.906100000000002</c:v>
                </c:pt>
                <c:pt idx="195">
                  <c:v>37.913400000000003</c:v>
                </c:pt>
                <c:pt idx="196">
                  <c:v>37.909800000000004</c:v>
                </c:pt>
                <c:pt idx="197">
                  <c:v>37.911799999999999</c:v>
                </c:pt>
                <c:pt idx="198">
                  <c:v>37.914299999999997</c:v>
                </c:pt>
                <c:pt idx="199">
                  <c:v>37.907600000000002</c:v>
                </c:pt>
                <c:pt idx="200">
                  <c:v>37.904000000000003</c:v>
                </c:pt>
                <c:pt idx="201">
                  <c:v>37.906700000000001</c:v>
                </c:pt>
                <c:pt idx="202">
                  <c:v>37.898100000000042</c:v>
                </c:pt>
                <c:pt idx="203">
                  <c:v>37.912600000000005</c:v>
                </c:pt>
                <c:pt idx="204">
                  <c:v>37.910499999999999</c:v>
                </c:pt>
                <c:pt idx="205">
                  <c:v>37.910899999999998</c:v>
                </c:pt>
                <c:pt idx="206">
                  <c:v>37.9086</c:v>
                </c:pt>
                <c:pt idx="207">
                  <c:v>37.913000000000004</c:v>
                </c:pt>
                <c:pt idx="208">
                  <c:v>37.908000000000001</c:v>
                </c:pt>
                <c:pt idx="209">
                  <c:v>37.910499999999999</c:v>
                </c:pt>
                <c:pt idx="210">
                  <c:v>37.901699999999998</c:v>
                </c:pt>
                <c:pt idx="211">
                  <c:v>37.915300000000002</c:v>
                </c:pt>
                <c:pt idx="212">
                  <c:v>37.8962</c:v>
                </c:pt>
                <c:pt idx="213">
                  <c:v>37.919400000000003</c:v>
                </c:pt>
                <c:pt idx="214">
                  <c:v>37.913800000000002</c:v>
                </c:pt>
                <c:pt idx="215">
                  <c:v>37.905300000000011</c:v>
                </c:pt>
                <c:pt idx="216">
                  <c:v>37.907200000000003</c:v>
                </c:pt>
                <c:pt idx="217">
                  <c:v>37.905800000000006</c:v>
                </c:pt>
                <c:pt idx="218">
                  <c:v>37.905000000000001</c:v>
                </c:pt>
                <c:pt idx="219">
                  <c:v>37.910400000000003</c:v>
                </c:pt>
                <c:pt idx="220">
                  <c:v>37.903800000000004</c:v>
                </c:pt>
                <c:pt idx="221">
                  <c:v>37.904899999999998</c:v>
                </c:pt>
                <c:pt idx="222">
                  <c:v>37.912300000000002</c:v>
                </c:pt>
                <c:pt idx="223">
                  <c:v>37.903200000000005</c:v>
                </c:pt>
                <c:pt idx="224">
                  <c:v>37.898100000000042</c:v>
                </c:pt>
                <c:pt idx="225">
                  <c:v>37.905900000000003</c:v>
                </c:pt>
                <c:pt idx="226">
                  <c:v>37.909100000000002</c:v>
                </c:pt>
                <c:pt idx="227">
                  <c:v>37.901800000000001</c:v>
                </c:pt>
                <c:pt idx="228">
                  <c:v>37.904899999999998</c:v>
                </c:pt>
                <c:pt idx="229">
                  <c:v>37.894300000000001</c:v>
                </c:pt>
                <c:pt idx="230">
                  <c:v>37.903300000000002</c:v>
                </c:pt>
                <c:pt idx="231">
                  <c:v>37.911599999999993</c:v>
                </c:pt>
                <c:pt idx="232">
                  <c:v>37.912600000000005</c:v>
                </c:pt>
                <c:pt idx="233">
                  <c:v>37.909600000000005</c:v>
                </c:pt>
                <c:pt idx="234">
                  <c:v>37.895800000000001</c:v>
                </c:pt>
                <c:pt idx="235">
                  <c:v>37.882200000000005</c:v>
                </c:pt>
                <c:pt idx="236">
                  <c:v>37.911699999999996</c:v>
                </c:pt>
                <c:pt idx="237">
                  <c:v>37.9071</c:v>
                </c:pt>
                <c:pt idx="238">
                  <c:v>37.894200000000005</c:v>
                </c:pt>
                <c:pt idx="239">
                  <c:v>37.904000000000003</c:v>
                </c:pt>
                <c:pt idx="240">
                  <c:v>37.9161</c:v>
                </c:pt>
                <c:pt idx="241">
                  <c:v>37.898300000000013</c:v>
                </c:pt>
                <c:pt idx="242">
                  <c:v>37.903400000000005</c:v>
                </c:pt>
                <c:pt idx="243">
                  <c:v>37.906000000000006</c:v>
                </c:pt>
                <c:pt idx="244">
                  <c:v>37.908300000000011</c:v>
                </c:pt>
                <c:pt idx="245">
                  <c:v>37.908100000000012</c:v>
                </c:pt>
                <c:pt idx="246">
                  <c:v>37.9133</c:v>
                </c:pt>
                <c:pt idx="247">
                  <c:v>37.907699999999998</c:v>
                </c:pt>
                <c:pt idx="248">
                  <c:v>37.909600000000005</c:v>
                </c:pt>
                <c:pt idx="249">
                  <c:v>37.907600000000002</c:v>
                </c:pt>
                <c:pt idx="250">
                  <c:v>37.9099</c:v>
                </c:pt>
                <c:pt idx="251">
                  <c:v>37.906200000000005</c:v>
                </c:pt>
                <c:pt idx="252">
                  <c:v>37.911699999999996</c:v>
                </c:pt>
                <c:pt idx="253">
                  <c:v>37.909800000000004</c:v>
                </c:pt>
                <c:pt idx="254">
                  <c:v>37.9071</c:v>
                </c:pt>
                <c:pt idx="255">
                  <c:v>37.908500000000011</c:v>
                </c:pt>
                <c:pt idx="256">
                  <c:v>37.907800000000002</c:v>
                </c:pt>
                <c:pt idx="257">
                  <c:v>37.906700000000001</c:v>
                </c:pt>
                <c:pt idx="258">
                  <c:v>37.904899999999998</c:v>
                </c:pt>
                <c:pt idx="259">
                  <c:v>37.907699999999998</c:v>
                </c:pt>
                <c:pt idx="260">
                  <c:v>37.894100000000002</c:v>
                </c:pt>
                <c:pt idx="261">
                  <c:v>37.910400000000003</c:v>
                </c:pt>
                <c:pt idx="262">
                  <c:v>37.8964</c:v>
                </c:pt>
                <c:pt idx="263">
                  <c:v>37.906500000000001</c:v>
                </c:pt>
                <c:pt idx="264">
                  <c:v>37.914599999999993</c:v>
                </c:pt>
                <c:pt idx="265">
                  <c:v>37.909800000000004</c:v>
                </c:pt>
                <c:pt idx="266">
                  <c:v>37.907800000000002</c:v>
                </c:pt>
                <c:pt idx="267">
                  <c:v>37.910699999999999</c:v>
                </c:pt>
                <c:pt idx="268">
                  <c:v>37.908800000000006</c:v>
                </c:pt>
                <c:pt idx="269">
                  <c:v>37.911499999999997</c:v>
                </c:pt>
                <c:pt idx="270">
                  <c:v>37.906200000000005</c:v>
                </c:pt>
                <c:pt idx="271">
                  <c:v>37.914999999999999</c:v>
                </c:pt>
                <c:pt idx="272">
                  <c:v>37.913600000000002</c:v>
                </c:pt>
                <c:pt idx="273">
                  <c:v>37.907000000000004</c:v>
                </c:pt>
                <c:pt idx="274">
                  <c:v>37.915200000000006</c:v>
                </c:pt>
                <c:pt idx="275">
                  <c:v>37.900100000000002</c:v>
                </c:pt>
                <c:pt idx="276">
                  <c:v>37.906800000000004</c:v>
                </c:pt>
                <c:pt idx="277">
                  <c:v>37.915200000000006</c:v>
                </c:pt>
                <c:pt idx="278">
                  <c:v>37.904000000000003</c:v>
                </c:pt>
                <c:pt idx="279">
                  <c:v>37.902700000000003</c:v>
                </c:pt>
                <c:pt idx="280">
                  <c:v>37.900600000000004</c:v>
                </c:pt>
                <c:pt idx="281">
                  <c:v>37.727500000000013</c:v>
                </c:pt>
                <c:pt idx="282">
                  <c:v>37.909300000000002</c:v>
                </c:pt>
                <c:pt idx="283">
                  <c:v>37.908000000000001</c:v>
                </c:pt>
                <c:pt idx="284">
                  <c:v>37.910200000000003</c:v>
                </c:pt>
                <c:pt idx="285">
                  <c:v>37.9069</c:v>
                </c:pt>
                <c:pt idx="286">
                  <c:v>37.907800000000002</c:v>
                </c:pt>
                <c:pt idx="287">
                  <c:v>37.896900000000002</c:v>
                </c:pt>
                <c:pt idx="288">
                  <c:v>37.910600000000002</c:v>
                </c:pt>
                <c:pt idx="289">
                  <c:v>37.912600000000005</c:v>
                </c:pt>
                <c:pt idx="290">
                  <c:v>37.901899999999998</c:v>
                </c:pt>
                <c:pt idx="291">
                  <c:v>37.901200000000003</c:v>
                </c:pt>
                <c:pt idx="292">
                  <c:v>37.910400000000003</c:v>
                </c:pt>
                <c:pt idx="293">
                  <c:v>37.908800000000006</c:v>
                </c:pt>
                <c:pt idx="294">
                  <c:v>37.898300000000013</c:v>
                </c:pt>
                <c:pt idx="295">
                  <c:v>37.9024</c:v>
                </c:pt>
                <c:pt idx="296">
                  <c:v>37.908900000000003</c:v>
                </c:pt>
                <c:pt idx="297">
                  <c:v>37.911599999999993</c:v>
                </c:pt>
                <c:pt idx="298">
                  <c:v>37.905800000000006</c:v>
                </c:pt>
                <c:pt idx="299">
                  <c:v>37.905900000000003</c:v>
                </c:pt>
                <c:pt idx="300">
                  <c:v>37.910299999999999</c:v>
                </c:pt>
                <c:pt idx="301">
                  <c:v>37.900300000000001</c:v>
                </c:pt>
                <c:pt idx="302">
                  <c:v>37.878500000000003</c:v>
                </c:pt>
                <c:pt idx="303">
                  <c:v>37.889800000000001</c:v>
                </c:pt>
                <c:pt idx="304">
                  <c:v>37.902900000000002</c:v>
                </c:pt>
                <c:pt idx="305">
                  <c:v>37.910800000000002</c:v>
                </c:pt>
                <c:pt idx="306">
                  <c:v>37.907600000000002</c:v>
                </c:pt>
                <c:pt idx="307">
                  <c:v>37.902900000000002</c:v>
                </c:pt>
                <c:pt idx="308">
                  <c:v>37.910899999999998</c:v>
                </c:pt>
                <c:pt idx="309">
                  <c:v>37.909400000000005</c:v>
                </c:pt>
                <c:pt idx="310">
                  <c:v>37.893700000000003</c:v>
                </c:pt>
                <c:pt idx="311">
                  <c:v>37.901699999999998</c:v>
                </c:pt>
                <c:pt idx="312">
                  <c:v>37.909500000000001</c:v>
                </c:pt>
                <c:pt idx="313">
                  <c:v>37.903500000000001</c:v>
                </c:pt>
                <c:pt idx="314">
                  <c:v>37.911999999999999</c:v>
                </c:pt>
                <c:pt idx="315">
                  <c:v>37.918300000000002</c:v>
                </c:pt>
                <c:pt idx="316">
                  <c:v>37.906100000000002</c:v>
                </c:pt>
                <c:pt idx="317">
                  <c:v>37.897800000000004</c:v>
                </c:pt>
                <c:pt idx="318">
                  <c:v>37.911399999999993</c:v>
                </c:pt>
                <c:pt idx="319">
                  <c:v>37.908300000000011</c:v>
                </c:pt>
                <c:pt idx="320">
                  <c:v>37.912200000000006</c:v>
                </c:pt>
                <c:pt idx="321">
                  <c:v>37.906600000000005</c:v>
                </c:pt>
                <c:pt idx="322">
                  <c:v>37.909400000000005</c:v>
                </c:pt>
                <c:pt idx="323">
                  <c:v>37.917099999999998</c:v>
                </c:pt>
                <c:pt idx="324">
                  <c:v>37.900200000000005</c:v>
                </c:pt>
                <c:pt idx="325">
                  <c:v>37.910800000000002</c:v>
                </c:pt>
                <c:pt idx="326">
                  <c:v>37.9041</c:v>
                </c:pt>
                <c:pt idx="327">
                  <c:v>37.908200000000001</c:v>
                </c:pt>
                <c:pt idx="328">
                  <c:v>37.905100000000012</c:v>
                </c:pt>
                <c:pt idx="329">
                  <c:v>37.904699999999998</c:v>
                </c:pt>
                <c:pt idx="330">
                  <c:v>37.909300000000002</c:v>
                </c:pt>
                <c:pt idx="331">
                  <c:v>37.906100000000002</c:v>
                </c:pt>
                <c:pt idx="332">
                  <c:v>37.900200000000005</c:v>
                </c:pt>
                <c:pt idx="333">
                  <c:v>37.906700000000001</c:v>
                </c:pt>
                <c:pt idx="334">
                  <c:v>37.907499999999999</c:v>
                </c:pt>
                <c:pt idx="335">
                  <c:v>37.907499999999999</c:v>
                </c:pt>
                <c:pt idx="336">
                  <c:v>37.904600000000002</c:v>
                </c:pt>
                <c:pt idx="337">
                  <c:v>37.887299999999996</c:v>
                </c:pt>
                <c:pt idx="338">
                  <c:v>37.905300000000011</c:v>
                </c:pt>
                <c:pt idx="339">
                  <c:v>37.903400000000005</c:v>
                </c:pt>
                <c:pt idx="340">
                  <c:v>37.913899999999998</c:v>
                </c:pt>
                <c:pt idx="341">
                  <c:v>37.912800000000004</c:v>
                </c:pt>
                <c:pt idx="342">
                  <c:v>37.901000000000003</c:v>
                </c:pt>
                <c:pt idx="343">
                  <c:v>37.908900000000003</c:v>
                </c:pt>
                <c:pt idx="344">
                  <c:v>37.909700000000001</c:v>
                </c:pt>
                <c:pt idx="345">
                  <c:v>37.909400000000005</c:v>
                </c:pt>
                <c:pt idx="346">
                  <c:v>37.915300000000002</c:v>
                </c:pt>
                <c:pt idx="347">
                  <c:v>37.9101</c:v>
                </c:pt>
                <c:pt idx="348">
                  <c:v>37.915800000000004</c:v>
                </c:pt>
                <c:pt idx="349">
                  <c:v>37.908100000000012</c:v>
                </c:pt>
                <c:pt idx="350">
                  <c:v>37.912600000000005</c:v>
                </c:pt>
                <c:pt idx="351">
                  <c:v>37.908500000000011</c:v>
                </c:pt>
                <c:pt idx="352">
                  <c:v>37.910000000000004</c:v>
                </c:pt>
                <c:pt idx="353">
                  <c:v>37.908300000000011</c:v>
                </c:pt>
                <c:pt idx="354">
                  <c:v>37.910400000000003</c:v>
                </c:pt>
                <c:pt idx="355">
                  <c:v>37.911599999999993</c:v>
                </c:pt>
                <c:pt idx="356">
                  <c:v>37.913499999999999</c:v>
                </c:pt>
                <c:pt idx="357">
                  <c:v>37.911200000000001</c:v>
                </c:pt>
                <c:pt idx="358">
                  <c:v>37.907899999999998</c:v>
                </c:pt>
                <c:pt idx="359">
                  <c:v>37.907600000000002</c:v>
                </c:pt>
                <c:pt idx="360">
                  <c:v>37.907000000000004</c:v>
                </c:pt>
                <c:pt idx="361">
                  <c:v>37.9011</c:v>
                </c:pt>
                <c:pt idx="362">
                  <c:v>37.903100000000002</c:v>
                </c:pt>
                <c:pt idx="363">
                  <c:v>37.911299999999997</c:v>
                </c:pt>
                <c:pt idx="364">
                  <c:v>37.899700000000003</c:v>
                </c:pt>
                <c:pt idx="365">
                  <c:v>37.894600000000004</c:v>
                </c:pt>
                <c:pt idx="366">
                  <c:v>37.894800000000004</c:v>
                </c:pt>
                <c:pt idx="367">
                  <c:v>37.901200000000003</c:v>
                </c:pt>
                <c:pt idx="368">
                  <c:v>37.911000000000001</c:v>
                </c:pt>
                <c:pt idx="369">
                  <c:v>37.906300000000002</c:v>
                </c:pt>
                <c:pt idx="370">
                  <c:v>37.907699999999998</c:v>
                </c:pt>
                <c:pt idx="371">
                  <c:v>37.914099999999998</c:v>
                </c:pt>
                <c:pt idx="372">
                  <c:v>37.907899999999998</c:v>
                </c:pt>
                <c:pt idx="373">
                  <c:v>37.901200000000003</c:v>
                </c:pt>
                <c:pt idx="374">
                  <c:v>37.891000000000005</c:v>
                </c:pt>
                <c:pt idx="375">
                  <c:v>37.903500000000001</c:v>
                </c:pt>
                <c:pt idx="376">
                  <c:v>37.913800000000002</c:v>
                </c:pt>
                <c:pt idx="377">
                  <c:v>37.906100000000002</c:v>
                </c:pt>
                <c:pt idx="378">
                  <c:v>37.911000000000001</c:v>
                </c:pt>
                <c:pt idx="379">
                  <c:v>37.905100000000012</c:v>
                </c:pt>
                <c:pt idx="380">
                  <c:v>37.904000000000003</c:v>
                </c:pt>
                <c:pt idx="381">
                  <c:v>37.904000000000003</c:v>
                </c:pt>
                <c:pt idx="382">
                  <c:v>37.902900000000002</c:v>
                </c:pt>
                <c:pt idx="383">
                  <c:v>37.906500000000001</c:v>
                </c:pt>
                <c:pt idx="384">
                  <c:v>37.913699999999999</c:v>
                </c:pt>
                <c:pt idx="385">
                  <c:v>37.9056</c:v>
                </c:pt>
                <c:pt idx="386">
                  <c:v>37.903300000000002</c:v>
                </c:pt>
                <c:pt idx="387">
                  <c:v>37.912200000000006</c:v>
                </c:pt>
                <c:pt idx="388">
                  <c:v>37.899800000000006</c:v>
                </c:pt>
                <c:pt idx="389">
                  <c:v>37.910000000000004</c:v>
                </c:pt>
                <c:pt idx="390">
                  <c:v>37.912300000000002</c:v>
                </c:pt>
                <c:pt idx="391">
                  <c:v>37.909400000000005</c:v>
                </c:pt>
                <c:pt idx="392">
                  <c:v>37.890700000000002</c:v>
                </c:pt>
                <c:pt idx="393">
                  <c:v>37.903300000000002</c:v>
                </c:pt>
                <c:pt idx="394">
                  <c:v>37.902000000000001</c:v>
                </c:pt>
                <c:pt idx="395">
                  <c:v>37.908200000000001</c:v>
                </c:pt>
                <c:pt idx="396">
                  <c:v>37.885200000000005</c:v>
                </c:pt>
                <c:pt idx="397">
                  <c:v>37.904200000000003</c:v>
                </c:pt>
                <c:pt idx="398">
                  <c:v>37.918200000000006</c:v>
                </c:pt>
                <c:pt idx="399">
                  <c:v>37.917299999999997</c:v>
                </c:pt>
                <c:pt idx="400">
                  <c:v>37.902800000000006</c:v>
                </c:pt>
                <c:pt idx="401">
                  <c:v>37.896000000000001</c:v>
                </c:pt>
                <c:pt idx="402">
                  <c:v>37.905800000000006</c:v>
                </c:pt>
                <c:pt idx="403">
                  <c:v>37.8977</c:v>
                </c:pt>
                <c:pt idx="404">
                  <c:v>37.894000000000005</c:v>
                </c:pt>
                <c:pt idx="405">
                  <c:v>37.905100000000012</c:v>
                </c:pt>
                <c:pt idx="406">
                  <c:v>37.912100000000002</c:v>
                </c:pt>
                <c:pt idx="407">
                  <c:v>37.906600000000005</c:v>
                </c:pt>
                <c:pt idx="408">
                  <c:v>37.912500000000001</c:v>
                </c:pt>
                <c:pt idx="409">
                  <c:v>37.8919</c:v>
                </c:pt>
                <c:pt idx="410">
                  <c:v>37.9056</c:v>
                </c:pt>
                <c:pt idx="411">
                  <c:v>37.883099999999999</c:v>
                </c:pt>
                <c:pt idx="412">
                  <c:v>37.904299999999999</c:v>
                </c:pt>
                <c:pt idx="413">
                  <c:v>37.898100000000042</c:v>
                </c:pt>
                <c:pt idx="414">
                  <c:v>37.911699999999996</c:v>
                </c:pt>
                <c:pt idx="415">
                  <c:v>37.906600000000005</c:v>
                </c:pt>
                <c:pt idx="416">
                  <c:v>37.912500000000001</c:v>
                </c:pt>
                <c:pt idx="417">
                  <c:v>37.914000000000001</c:v>
                </c:pt>
                <c:pt idx="418">
                  <c:v>37.914000000000001</c:v>
                </c:pt>
                <c:pt idx="419">
                  <c:v>37.910299999999999</c:v>
                </c:pt>
                <c:pt idx="420">
                  <c:v>37.905900000000003</c:v>
                </c:pt>
                <c:pt idx="421">
                  <c:v>37.916600000000003</c:v>
                </c:pt>
                <c:pt idx="422">
                  <c:v>37.915600000000005</c:v>
                </c:pt>
                <c:pt idx="423">
                  <c:v>37.907400000000003</c:v>
                </c:pt>
                <c:pt idx="424">
                  <c:v>37.904800000000002</c:v>
                </c:pt>
                <c:pt idx="425">
                  <c:v>37.900300000000001</c:v>
                </c:pt>
                <c:pt idx="426">
                  <c:v>37.893100000000011</c:v>
                </c:pt>
                <c:pt idx="427">
                  <c:v>37.887399999999992</c:v>
                </c:pt>
                <c:pt idx="428">
                  <c:v>37.914599999999993</c:v>
                </c:pt>
                <c:pt idx="429">
                  <c:v>37.910499999999999</c:v>
                </c:pt>
                <c:pt idx="430">
                  <c:v>37.897000000000006</c:v>
                </c:pt>
                <c:pt idx="431">
                  <c:v>37.908200000000001</c:v>
                </c:pt>
                <c:pt idx="432">
                  <c:v>37.898000000000003</c:v>
                </c:pt>
                <c:pt idx="433">
                  <c:v>37.905500000000011</c:v>
                </c:pt>
                <c:pt idx="434">
                  <c:v>37.910000000000004</c:v>
                </c:pt>
                <c:pt idx="435">
                  <c:v>37.916699999999999</c:v>
                </c:pt>
                <c:pt idx="436">
                  <c:v>37.9163</c:v>
                </c:pt>
                <c:pt idx="437">
                  <c:v>37.910000000000004</c:v>
                </c:pt>
                <c:pt idx="438">
                  <c:v>37.908300000000011</c:v>
                </c:pt>
                <c:pt idx="439">
                  <c:v>37.917099999999998</c:v>
                </c:pt>
                <c:pt idx="440">
                  <c:v>37.891800000000003</c:v>
                </c:pt>
                <c:pt idx="441">
                  <c:v>37.908300000000011</c:v>
                </c:pt>
                <c:pt idx="442">
                  <c:v>37.903500000000001</c:v>
                </c:pt>
                <c:pt idx="443">
                  <c:v>37.913499999999999</c:v>
                </c:pt>
                <c:pt idx="444">
                  <c:v>37.911000000000001</c:v>
                </c:pt>
                <c:pt idx="445">
                  <c:v>37.905700000000003</c:v>
                </c:pt>
                <c:pt idx="446">
                  <c:v>37.909300000000002</c:v>
                </c:pt>
                <c:pt idx="447">
                  <c:v>37.904499999999999</c:v>
                </c:pt>
                <c:pt idx="448">
                  <c:v>37.918300000000002</c:v>
                </c:pt>
                <c:pt idx="449">
                  <c:v>37.908300000000011</c:v>
                </c:pt>
                <c:pt idx="450">
                  <c:v>37.912800000000004</c:v>
                </c:pt>
                <c:pt idx="451">
                  <c:v>37.906200000000005</c:v>
                </c:pt>
                <c:pt idx="452">
                  <c:v>37.909000000000006</c:v>
                </c:pt>
                <c:pt idx="453">
                  <c:v>37.891200000000005</c:v>
                </c:pt>
                <c:pt idx="454">
                  <c:v>37.910299999999999</c:v>
                </c:pt>
                <c:pt idx="455">
                  <c:v>37.912100000000002</c:v>
                </c:pt>
                <c:pt idx="456">
                  <c:v>37.910400000000003</c:v>
                </c:pt>
                <c:pt idx="457">
                  <c:v>37.899700000000003</c:v>
                </c:pt>
                <c:pt idx="458">
                  <c:v>37.884999999999998</c:v>
                </c:pt>
                <c:pt idx="459">
                  <c:v>37.904899999999998</c:v>
                </c:pt>
                <c:pt idx="460">
                  <c:v>37.913000000000004</c:v>
                </c:pt>
                <c:pt idx="461">
                  <c:v>37.896800000000006</c:v>
                </c:pt>
                <c:pt idx="462">
                  <c:v>37.9056</c:v>
                </c:pt>
                <c:pt idx="463">
                  <c:v>37.909600000000005</c:v>
                </c:pt>
                <c:pt idx="464">
                  <c:v>37.916699999999999</c:v>
                </c:pt>
                <c:pt idx="465">
                  <c:v>37.907200000000003</c:v>
                </c:pt>
                <c:pt idx="466">
                  <c:v>37.9133</c:v>
                </c:pt>
                <c:pt idx="467">
                  <c:v>37.909700000000001</c:v>
                </c:pt>
                <c:pt idx="468">
                  <c:v>37.901899999999998</c:v>
                </c:pt>
                <c:pt idx="469">
                  <c:v>37.907400000000003</c:v>
                </c:pt>
                <c:pt idx="470">
                  <c:v>37.9131</c:v>
                </c:pt>
                <c:pt idx="471">
                  <c:v>37.901600000000002</c:v>
                </c:pt>
                <c:pt idx="472">
                  <c:v>37.914000000000001</c:v>
                </c:pt>
                <c:pt idx="473">
                  <c:v>37.905800000000006</c:v>
                </c:pt>
                <c:pt idx="474">
                  <c:v>37.902000000000001</c:v>
                </c:pt>
                <c:pt idx="475">
                  <c:v>37.899800000000006</c:v>
                </c:pt>
                <c:pt idx="476">
                  <c:v>37.909200000000006</c:v>
                </c:pt>
                <c:pt idx="477">
                  <c:v>37.903200000000005</c:v>
                </c:pt>
                <c:pt idx="478">
                  <c:v>37.9086</c:v>
                </c:pt>
                <c:pt idx="479">
                  <c:v>37.911200000000001</c:v>
                </c:pt>
                <c:pt idx="480">
                  <c:v>37.909000000000006</c:v>
                </c:pt>
                <c:pt idx="481">
                  <c:v>37.905200000000001</c:v>
                </c:pt>
                <c:pt idx="482">
                  <c:v>37.910200000000003</c:v>
                </c:pt>
                <c:pt idx="483">
                  <c:v>37.9101</c:v>
                </c:pt>
                <c:pt idx="484">
                  <c:v>37.889699999999998</c:v>
                </c:pt>
                <c:pt idx="485">
                  <c:v>37.900500000000001</c:v>
                </c:pt>
                <c:pt idx="486">
                  <c:v>37.913699999999999</c:v>
                </c:pt>
                <c:pt idx="487">
                  <c:v>37.898400000000002</c:v>
                </c:pt>
                <c:pt idx="488">
                  <c:v>37.904400000000003</c:v>
                </c:pt>
                <c:pt idx="489">
                  <c:v>37.909700000000001</c:v>
                </c:pt>
                <c:pt idx="490">
                  <c:v>37.910200000000003</c:v>
                </c:pt>
                <c:pt idx="491">
                  <c:v>37.905200000000001</c:v>
                </c:pt>
                <c:pt idx="492">
                  <c:v>37.904200000000003</c:v>
                </c:pt>
                <c:pt idx="493">
                  <c:v>37.908800000000006</c:v>
                </c:pt>
                <c:pt idx="494">
                  <c:v>37.905000000000001</c:v>
                </c:pt>
                <c:pt idx="495">
                  <c:v>37.911899999999996</c:v>
                </c:pt>
                <c:pt idx="496">
                  <c:v>37.913800000000002</c:v>
                </c:pt>
                <c:pt idx="497">
                  <c:v>37.891800000000003</c:v>
                </c:pt>
                <c:pt idx="498">
                  <c:v>37.903100000000002</c:v>
                </c:pt>
                <c:pt idx="499">
                  <c:v>37.904499999999999</c:v>
                </c:pt>
              </c:numCache>
            </c:numRef>
          </c:yVal>
        </c:ser>
        <c:ser>
          <c:idx val="2"/>
          <c:order val="5"/>
          <c:tx>
            <c:v>1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6_may97'!$F$3:$F$65</c:f>
              <c:numCache>
                <c:formatCode>General</c:formatCode>
                <c:ptCount val="63"/>
                <c:pt idx="0">
                  <c:v>-76.040555999999995</c:v>
                </c:pt>
                <c:pt idx="1">
                  <c:v>-76.040555999999995</c:v>
                </c:pt>
                <c:pt idx="2">
                  <c:v>-76.040555999999995</c:v>
                </c:pt>
                <c:pt idx="3">
                  <c:v>-76.040555999999995</c:v>
                </c:pt>
                <c:pt idx="4">
                  <c:v>-76.040555999999995</c:v>
                </c:pt>
                <c:pt idx="5">
                  <c:v>-76.040555999999995</c:v>
                </c:pt>
                <c:pt idx="6">
                  <c:v>-76.040555999999995</c:v>
                </c:pt>
                <c:pt idx="7">
                  <c:v>-76.040555999999995</c:v>
                </c:pt>
                <c:pt idx="8">
                  <c:v>-76.040555999999995</c:v>
                </c:pt>
                <c:pt idx="9">
                  <c:v>-76.040555999999995</c:v>
                </c:pt>
                <c:pt idx="10">
                  <c:v>-76.040555999999995</c:v>
                </c:pt>
                <c:pt idx="11">
                  <c:v>-76.040555999999995</c:v>
                </c:pt>
                <c:pt idx="12">
                  <c:v>-76.040555999999995</c:v>
                </c:pt>
                <c:pt idx="13">
                  <c:v>-76.040555999999995</c:v>
                </c:pt>
                <c:pt idx="14">
                  <c:v>-76.040555999999995</c:v>
                </c:pt>
                <c:pt idx="15">
                  <c:v>-76.040555999999995</c:v>
                </c:pt>
                <c:pt idx="16">
                  <c:v>-76.040555999999995</c:v>
                </c:pt>
                <c:pt idx="17">
                  <c:v>-76.040555999999995</c:v>
                </c:pt>
                <c:pt idx="18">
                  <c:v>-76.040555999999995</c:v>
                </c:pt>
                <c:pt idx="19">
                  <c:v>-76.040555999999995</c:v>
                </c:pt>
                <c:pt idx="20">
                  <c:v>-76.040555999999995</c:v>
                </c:pt>
                <c:pt idx="21">
                  <c:v>-76.040555999999995</c:v>
                </c:pt>
                <c:pt idx="22">
                  <c:v>-76.040555999999995</c:v>
                </c:pt>
                <c:pt idx="23">
                  <c:v>-76.040555999999995</c:v>
                </c:pt>
                <c:pt idx="24">
                  <c:v>-76.040555999999995</c:v>
                </c:pt>
                <c:pt idx="25">
                  <c:v>-76.040555999999995</c:v>
                </c:pt>
                <c:pt idx="26">
                  <c:v>-76.040555999999995</c:v>
                </c:pt>
                <c:pt idx="27">
                  <c:v>-76.040555999999995</c:v>
                </c:pt>
                <c:pt idx="28">
                  <c:v>-76.040555999999995</c:v>
                </c:pt>
                <c:pt idx="29">
                  <c:v>-76.040555999999995</c:v>
                </c:pt>
                <c:pt idx="30">
                  <c:v>-76.040555999999995</c:v>
                </c:pt>
                <c:pt idx="31">
                  <c:v>-76.040555999999995</c:v>
                </c:pt>
                <c:pt idx="32">
                  <c:v>-76.040555999999995</c:v>
                </c:pt>
                <c:pt idx="33">
                  <c:v>-76.040555999999995</c:v>
                </c:pt>
                <c:pt idx="34">
                  <c:v>-76.040555999999995</c:v>
                </c:pt>
                <c:pt idx="35">
                  <c:v>-76.040555999999995</c:v>
                </c:pt>
                <c:pt idx="36">
                  <c:v>-76.040555999999995</c:v>
                </c:pt>
                <c:pt idx="37">
                  <c:v>-76.040555999999995</c:v>
                </c:pt>
                <c:pt idx="38">
                  <c:v>-76.040555999999995</c:v>
                </c:pt>
                <c:pt idx="39">
                  <c:v>-76.040555999999995</c:v>
                </c:pt>
                <c:pt idx="40">
                  <c:v>-76.040555999999995</c:v>
                </c:pt>
                <c:pt idx="41">
                  <c:v>-76.040555999999995</c:v>
                </c:pt>
                <c:pt idx="42">
                  <c:v>-76.040555999999995</c:v>
                </c:pt>
                <c:pt idx="43">
                  <c:v>-76.040555999999995</c:v>
                </c:pt>
                <c:pt idx="44">
                  <c:v>-76.040555999999995</c:v>
                </c:pt>
                <c:pt idx="45">
                  <c:v>-76.040555999999995</c:v>
                </c:pt>
                <c:pt idx="46">
                  <c:v>-76.040555999999995</c:v>
                </c:pt>
                <c:pt idx="47">
                  <c:v>-76.040555999999995</c:v>
                </c:pt>
                <c:pt idx="48">
                  <c:v>-76.040555999999995</c:v>
                </c:pt>
                <c:pt idx="49">
                  <c:v>-76.040555999999995</c:v>
                </c:pt>
                <c:pt idx="50">
                  <c:v>-76.040555999999995</c:v>
                </c:pt>
                <c:pt idx="51">
                  <c:v>-76.040555999999995</c:v>
                </c:pt>
                <c:pt idx="52">
                  <c:v>-76.040555999999995</c:v>
                </c:pt>
                <c:pt idx="53">
                  <c:v>-76.040555999999995</c:v>
                </c:pt>
                <c:pt idx="54">
                  <c:v>-76.040555999999995</c:v>
                </c:pt>
                <c:pt idx="55">
                  <c:v>-76.040555999999995</c:v>
                </c:pt>
                <c:pt idx="56">
                  <c:v>-76.040555999999995</c:v>
                </c:pt>
                <c:pt idx="57">
                  <c:v>-76.040555999999995</c:v>
                </c:pt>
                <c:pt idx="58">
                  <c:v>-76.040555999999995</c:v>
                </c:pt>
                <c:pt idx="59">
                  <c:v>-76.040555999999995</c:v>
                </c:pt>
                <c:pt idx="60">
                  <c:v>-76.040555999999995</c:v>
                </c:pt>
                <c:pt idx="61">
                  <c:v>-76.040555999999995</c:v>
                </c:pt>
                <c:pt idx="62">
                  <c:v>-76.040555999999995</c:v>
                </c:pt>
              </c:numCache>
            </c:numRef>
          </c:xVal>
          <c:yVal>
            <c:numRef>
              <c:f>'C:\Users\Dale\Dropbox\LTRANS SEED\Tangier\sim3_may1997\[Sim 3_2.25.2013.xlsx]day 6_may97'!$G$3:$G$114</c:f>
              <c:numCache>
                <c:formatCode>General</c:formatCode>
                <c:ptCount val="112"/>
                <c:pt idx="0">
                  <c:v>37.913960999999993</c:v>
                </c:pt>
                <c:pt idx="1">
                  <c:v>37.913960999999993</c:v>
                </c:pt>
                <c:pt idx="2">
                  <c:v>37.913960999999993</c:v>
                </c:pt>
                <c:pt idx="3">
                  <c:v>37.913960999999993</c:v>
                </c:pt>
                <c:pt idx="4">
                  <c:v>37.913960999999993</c:v>
                </c:pt>
                <c:pt idx="5">
                  <c:v>37.913960999999993</c:v>
                </c:pt>
                <c:pt idx="6">
                  <c:v>37.913960999999993</c:v>
                </c:pt>
                <c:pt idx="7">
                  <c:v>37.913960999999993</c:v>
                </c:pt>
                <c:pt idx="8">
                  <c:v>37.913960999999993</c:v>
                </c:pt>
                <c:pt idx="9">
                  <c:v>37.913960999999993</c:v>
                </c:pt>
                <c:pt idx="10">
                  <c:v>37.913960999999993</c:v>
                </c:pt>
                <c:pt idx="11">
                  <c:v>37.913960999999993</c:v>
                </c:pt>
                <c:pt idx="12">
                  <c:v>37.913960999999993</c:v>
                </c:pt>
                <c:pt idx="13">
                  <c:v>37.913960999999993</c:v>
                </c:pt>
                <c:pt idx="14">
                  <c:v>37.913960999999993</c:v>
                </c:pt>
                <c:pt idx="15">
                  <c:v>37.913960999999993</c:v>
                </c:pt>
                <c:pt idx="16">
                  <c:v>37.913960999999993</c:v>
                </c:pt>
                <c:pt idx="17">
                  <c:v>37.913960999999993</c:v>
                </c:pt>
                <c:pt idx="18">
                  <c:v>37.913960999999993</c:v>
                </c:pt>
                <c:pt idx="19">
                  <c:v>37.913960999999993</c:v>
                </c:pt>
                <c:pt idx="20">
                  <c:v>37.913960999999993</c:v>
                </c:pt>
                <c:pt idx="21">
                  <c:v>37.913960999999993</c:v>
                </c:pt>
                <c:pt idx="22">
                  <c:v>37.913960999999993</c:v>
                </c:pt>
                <c:pt idx="23">
                  <c:v>37.913960999999993</c:v>
                </c:pt>
                <c:pt idx="24">
                  <c:v>37.913960999999993</c:v>
                </c:pt>
                <c:pt idx="25">
                  <c:v>37.913960999999993</c:v>
                </c:pt>
                <c:pt idx="26">
                  <c:v>37.913960999999993</c:v>
                </c:pt>
                <c:pt idx="27">
                  <c:v>37.913960999999993</c:v>
                </c:pt>
                <c:pt idx="28">
                  <c:v>37.913960999999993</c:v>
                </c:pt>
                <c:pt idx="29">
                  <c:v>37.913960999999993</c:v>
                </c:pt>
                <c:pt idx="30">
                  <c:v>37.913960999999993</c:v>
                </c:pt>
                <c:pt idx="31">
                  <c:v>37.913960999999993</c:v>
                </c:pt>
                <c:pt idx="32">
                  <c:v>37.913960999999993</c:v>
                </c:pt>
                <c:pt idx="33">
                  <c:v>37.913960999999993</c:v>
                </c:pt>
                <c:pt idx="34">
                  <c:v>37.913960999999993</c:v>
                </c:pt>
                <c:pt idx="35">
                  <c:v>37.913960999999993</c:v>
                </c:pt>
                <c:pt idx="36">
                  <c:v>37.913960999999993</c:v>
                </c:pt>
                <c:pt idx="37">
                  <c:v>37.913960999999993</c:v>
                </c:pt>
                <c:pt idx="38">
                  <c:v>37.913960999999993</c:v>
                </c:pt>
                <c:pt idx="39">
                  <c:v>37.913960999999993</c:v>
                </c:pt>
                <c:pt idx="40">
                  <c:v>37.913960999999993</c:v>
                </c:pt>
                <c:pt idx="41">
                  <c:v>37.913960999999993</c:v>
                </c:pt>
                <c:pt idx="42">
                  <c:v>37.913960999999993</c:v>
                </c:pt>
                <c:pt idx="43">
                  <c:v>37.913960999999993</c:v>
                </c:pt>
                <c:pt idx="44">
                  <c:v>37.913960999999993</c:v>
                </c:pt>
                <c:pt idx="45">
                  <c:v>37.913960999999993</c:v>
                </c:pt>
                <c:pt idx="46">
                  <c:v>37.913960999999993</c:v>
                </c:pt>
                <c:pt idx="47">
                  <c:v>37.913960999999993</c:v>
                </c:pt>
                <c:pt idx="48">
                  <c:v>37.913960999999993</c:v>
                </c:pt>
                <c:pt idx="49">
                  <c:v>37.913960999999993</c:v>
                </c:pt>
                <c:pt idx="50">
                  <c:v>37.913960999999993</c:v>
                </c:pt>
                <c:pt idx="51">
                  <c:v>37.913960999999993</c:v>
                </c:pt>
                <c:pt idx="52">
                  <c:v>37.913960999999993</c:v>
                </c:pt>
                <c:pt idx="53">
                  <c:v>37.913960999999993</c:v>
                </c:pt>
                <c:pt idx="54">
                  <c:v>37.913960999999993</c:v>
                </c:pt>
                <c:pt idx="55">
                  <c:v>37.913960999999993</c:v>
                </c:pt>
                <c:pt idx="56">
                  <c:v>37.913960999999993</c:v>
                </c:pt>
                <c:pt idx="57">
                  <c:v>37.913960999999993</c:v>
                </c:pt>
                <c:pt idx="58">
                  <c:v>37.913960999999993</c:v>
                </c:pt>
                <c:pt idx="59">
                  <c:v>37.913960999999993</c:v>
                </c:pt>
                <c:pt idx="60">
                  <c:v>37.913960999999993</c:v>
                </c:pt>
                <c:pt idx="61">
                  <c:v>37.913960999999993</c:v>
                </c:pt>
                <c:pt idx="62">
                  <c:v>37.913960999999993</c:v>
                </c:pt>
                <c:pt idx="63">
                  <c:v>37.913960999999993</c:v>
                </c:pt>
                <c:pt idx="64">
                  <c:v>37.913960999999993</c:v>
                </c:pt>
                <c:pt idx="65">
                  <c:v>37.913960999999993</c:v>
                </c:pt>
                <c:pt idx="66">
                  <c:v>37.913960999999993</c:v>
                </c:pt>
                <c:pt idx="67">
                  <c:v>37.913960999999993</c:v>
                </c:pt>
                <c:pt idx="68">
                  <c:v>37.913960999999993</c:v>
                </c:pt>
                <c:pt idx="69">
                  <c:v>37.913960999999993</c:v>
                </c:pt>
                <c:pt idx="70">
                  <c:v>37.913960999999993</c:v>
                </c:pt>
                <c:pt idx="71">
                  <c:v>37.913960999999993</c:v>
                </c:pt>
                <c:pt idx="72">
                  <c:v>37.913960999999993</c:v>
                </c:pt>
                <c:pt idx="73">
                  <c:v>37.913960999999993</c:v>
                </c:pt>
                <c:pt idx="74">
                  <c:v>37.913960999999993</c:v>
                </c:pt>
                <c:pt idx="75">
                  <c:v>37.913960999999993</c:v>
                </c:pt>
                <c:pt idx="76">
                  <c:v>37.913960999999993</c:v>
                </c:pt>
                <c:pt idx="77">
                  <c:v>37.913960999999993</c:v>
                </c:pt>
                <c:pt idx="78">
                  <c:v>37.913960999999993</c:v>
                </c:pt>
                <c:pt idx="79">
                  <c:v>37.913960999999993</c:v>
                </c:pt>
                <c:pt idx="80">
                  <c:v>37.913960999999993</c:v>
                </c:pt>
                <c:pt idx="81">
                  <c:v>37.913960999999993</c:v>
                </c:pt>
                <c:pt idx="82">
                  <c:v>37.913960999999993</c:v>
                </c:pt>
                <c:pt idx="83">
                  <c:v>37.913960999999993</c:v>
                </c:pt>
                <c:pt idx="84">
                  <c:v>37.913960999999993</c:v>
                </c:pt>
                <c:pt idx="85">
                  <c:v>37.913960999999993</c:v>
                </c:pt>
                <c:pt idx="86">
                  <c:v>37.913960999999993</c:v>
                </c:pt>
                <c:pt idx="87">
                  <c:v>37.913960999999993</c:v>
                </c:pt>
                <c:pt idx="88">
                  <c:v>37.913960999999993</c:v>
                </c:pt>
                <c:pt idx="89">
                  <c:v>37.913960999999993</c:v>
                </c:pt>
                <c:pt idx="90">
                  <c:v>37.913960999999993</c:v>
                </c:pt>
                <c:pt idx="91">
                  <c:v>37.913960999999993</c:v>
                </c:pt>
                <c:pt idx="92">
                  <c:v>37.913960999999993</c:v>
                </c:pt>
                <c:pt idx="93">
                  <c:v>37.913960999999993</c:v>
                </c:pt>
                <c:pt idx="94">
                  <c:v>37.913960999999993</c:v>
                </c:pt>
                <c:pt idx="95">
                  <c:v>37.913960999999993</c:v>
                </c:pt>
                <c:pt idx="96">
                  <c:v>37.913960999999993</c:v>
                </c:pt>
                <c:pt idx="97">
                  <c:v>37.913960999999993</c:v>
                </c:pt>
                <c:pt idx="98">
                  <c:v>37.913960999999993</c:v>
                </c:pt>
                <c:pt idx="99">
                  <c:v>37.913960999999993</c:v>
                </c:pt>
                <c:pt idx="100">
                  <c:v>37.913960999999993</c:v>
                </c:pt>
                <c:pt idx="101">
                  <c:v>37.913960999999993</c:v>
                </c:pt>
                <c:pt idx="102">
                  <c:v>37.913960999999993</c:v>
                </c:pt>
                <c:pt idx="103">
                  <c:v>37.913960999999993</c:v>
                </c:pt>
                <c:pt idx="104">
                  <c:v>37.913960999999993</c:v>
                </c:pt>
                <c:pt idx="105">
                  <c:v>37.913960999999993</c:v>
                </c:pt>
                <c:pt idx="106">
                  <c:v>37.913960999999993</c:v>
                </c:pt>
                <c:pt idx="107">
                  <c:v>37.913960999999993</c:v>
                </c:pt>
                <c:pt idx="108">
                  <c:v>37.913960999999993</c:v>
                </c:pt>
                <c:pt idx="109">
                  <c:v>37.913960999999993</c:v>
                </c:pt>
                <c:pt idx="110">
                  <c:v>37.913960999999993</c:v>
                </c:pt>
                <c:pt idx="111">
                  <c:v>37.913960999999993</c:v>
                </c:pt>
              </c:numCache>
            </c:numRef>
          </c:yVal>
        </c:ser>
        <c:ser>
          <c:idx val="7"/>
          <c:order val="6"/>
          <c:tx>
            <c:v>2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CC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6_may97'!$F$503:$F$1002</c:f>
              <c:numCache>
                <c:formatCode>General</c:formatCode>
                <c:ptCount val="500"/>
                <c:pt idx="0">
                  <c:v>-76.012175999999982</c:v>
                </c:pt>
                <c:pt idx="1">
                  <c:v>-76.012175999999982</c:v>
                </c:pt>
                <c:pt idx="2">
                  <c:v>-76.012175999999982</c:v>
                </c:pt>
                <c:pt idx="3">
                  <c:v>-76.012175999999982</c:v>
                </c:pt>
                <c:pt idx="4">
                  <c:v>-76.012175999999982</c:v>
                </c:pt>
                <c:pt idx="5">
                  <c:v>-76.012175999999982</c:v>
                </c:pt>
                <c:pt idx="6">
                  <c:v>-76.012175999999982</c:v>
                </c:pt>
                <c:pt idx="7">
                  <c:v>-76.012175999999982</c:v>
                </c:pt>
                <c:pt idx="8">
                  <c:v>-76.012175999999982</c:v>
                </c:pt>
                <c:pt idx="9">
                  <c:v>-76.012175999999982</c:v>
                </c:pt>
                <c:pt idx="10">
                  <c:v>-76.012175999999982</c:v>
                </c:pt>
                <c:pt idx="11">
                  <c:v>-76.012175999999982</c:v>
                </c:pt>
                <c:pt idx="12">
                  <c:v>-76.012175999999982</c:v>
                </c:pt>
                <c:pt idx="13">
                  <c:v>-76.012175999999982</c:v>
                </c:pt>
                <c:pt idx="14">
                  <c:v>-76.012175999999982</c:v>
                </c:pt>
                <c:pt idx="15">
                  <c:v>-76.012175999999982</c:v>
                </c:pt>
                <c:pt idx="16">
                  <c:v>-76.012175999999982</c:v>
                </c:pt>
                <c:pt idx="17">
                  <c:v>-76.012175999999982</c:v>
                </c:pt>
                <c:pt idx="18">
                  <c:v>-76.012175999999982</c:v>
                </c:pt>
                <c:pt idx="19">
                  <c:v>-76.012175999999982</c:v>
                </c:pt>
                <c:pt idx="20">
                  <c:v>-76.012175999999982</c:v>
                </c:pt>
                <c:pt idx="21">
                  <c:v>-76.012175999999982</c:v>
                </c:pt>
                <c:pt idx="22">
                  <c:v>-76.012175999999982</c:v>
                </c:pt>
                <c:pt idx="23">
                  <c:v>-76.012175999999982</c:v>
                </c:pt>
                <c:pt idx="24">
                  <c:v>-76.012175999999982</c:v>
                </c:pt>
                <c:pt idx="25">
                  <c:v>-76.012175999999982</c:v>
                </c:pt>
                <c:pt idx="26">
                  <c:v>-76.012175999999982</c:v>
                </c:pt>
                <c:pt idx="27">
                  <c:v>-76.012175999999982</c:v>
                </c:pt>
                <c:pt idx="28">
                  <c:v>-76.012175999999982</c:v>
                </c:pt>
                <c:pt idx="29">
                  <c:v>-76.012175999999982</c:v>
                </c:pt>
                <c:pt idx="30">
                  <c:v>-76.012175999999982</c:v>
                </c:pt>
                <c:pt idx="31">
                  <c:v>-76.012175999999982</c:v>
                </c:pt>
                <c:pt idx="32">
                  <c:v>-76.012175999999982</c:v>
                </c:pt>
                <c:pt idx="33">
                  <c:v>-76.012175999999982</c:v>
                </c:pt>
                <c:pt idx="34">
                  <c:v>-76.012175999999982</c:v>
                </c:pt>
                <c:pt idx="35">
                  <c:v>-76.012175999999982</c:v>
                </c:pt>
                <c:pt idx="36">
                  <c:v>-76.012175999999982</c:v>
                </c:pt>
                <c:pt idx="37">
                  <c:v>-76.012175999999982</c:v>
                </c:pt>
                <c:pt idx="38">
                  <c:v>-76.012175999999982</c:v>
                </c:pt>
                <c:pt idx="39">
                  <c:v>-76.012175999999982</c:v>
                </c:pt>
                <c:pt idx="40">
                  <c:v>-76.012175999999982</c:v>
                </c:pt>
                <c:pt idx="41">
                  <c:v>-76.012175999999982</c:v>
                </c:pt>
                <c:pt idx="42">
                  <c:v>-76.012175999999982</c:v>
                </c:pt>
                <c:pt idx="43">
                  <c:v>-76.012175999999982</c:v>
                </c:pt>
                <c:pt idx="44">
                  <c:v>-76.012175999999982</c:v>
                </c:pt>
                <c:pt idx="45">
                  <c:v>-76.012175999999982</c:v>
                </c:pt>
                <c:pt idx="46">
                  <c:v>-76.012175999999982</c:v>
                </c:pt>
                <c:pt idx="47">
                  <c:v>-76.012175999999982</c:v>
                </c:pt>
                <c:pt idx="48">
                  <c:v>-76.012175999999982</c:v>
                </c:pt>
                <c:pt idx="49">
                  <c:v>-76.012175999999982</c:v>
                </c:pt>
                <c:pt idx="50">
                  <c:v>-76.012175999999982</c:v>
                </c:pt>
                <c:pt idx="51">
                  <c:v>-76.012175999999982</c:v>
                </c:pt>
                <c:pt idx="52">
                  <c:v>-76.012175999999982</c:v>
                </c:pt>
                <c:pt idx="53">
                  <c:v>-76.012175999999982</c:v>
                </c:pt>
                <c:pt idx="54">
                  <c:v>-76.012175999999982</c:v>
                </c:pt>
                <c:pt idx="55">
                  <c:v>-76.012175999999982</c:v>
                </c:pt>
                <c:pt idx="56">
                  <c:v>-76.012175999999982</c:v>
                </c:pt>
                <c:pt idx="57">
                  <c:v>-76.012175999999982</c:v>
                </c:pt>
                <c:pt idx="58">
                  <c:v>-76.012175999999982</c:v>
                </c:pt>
                <c:pt idx="59">
                  <c:v>-76.012175999999982</c:v>
                </c:pt>
                <c:pt idx="60">
                  <c:v>-76.012175999999982</c:v>
                </c:pt>
                <c:pt idx="61">
                  <c:v>-76.012175999999982</c:v>
                </c:pt>
                <c:pt idx="62">
                  <c:v>-76.012175999999982</c:v>
                </c:pt>
                <c:pt idx="63">
                  <c:v>-76.012175999999982</c:v>
                </c:pt>
                <c:pt idx="64">
                  <c:v>-76.012175999999982</c:v>
                </c:pt>
                <c:pt idx="65">
                  <c:v>-76.012175999999982</c:v>
                </c:pt>
                <c:pt idx="66">
                  <c:v>-76.012175999999982</c:v>
                </c:pt>
                <c:pt idx="67">
                  <c:v>-76.012175999999982</c:v>
                </c:pt>
                <c:pt idx="68">
                  <c:v>-76.012175999999982</c:v>
                </c:pt>
                <c:pt idx="69">
                  <c:v>-76.012175999999982</c:v>
                </c:pt>
                <c:pt idx="70">
                  <c:v>-76.012175999999982</c:v>
                </c:pt>
                <c:pt idx="71">
                  <c:v>-76.012175999999982</c:v>
                </c:pt>
                <c:pt idx="72">
                  <c:v>-76.012175999999982</c:v>
                </c:pt>
                <c:pt idx="73">
                  <c:v>-76.012175999999982</c:v>
                </c:pt>
                <c:pt idx="74">
                  <c:v>-76.012175999999982</c:v>
                </c:pt>
                <c:pt idx="75">
                  <c:v>-76.012175999999982</c:v>
                </c:pt>
                <c:pt idx="76">
                  <c:v>-76.012175999999982</c:v>
                </c:pt>
                <c:pt idx="77">
                  <c:v>-76.012175999999982</c:v>
                </c:pt>
                <c:pt idx="78">
                  <c:v>-76.012175999999982</c:v>
                </c:pt>
                <c:pt idx="79">
                  <c:v>-76.012175999999982</c:v>
                </c:pt>
                <c:pt idx="80">
                  <c:v>-76.012175999999982</c:v>
                </c:pt>
                <c:pt idx="81">
                  <c:v>-76.012175999999982</c:v>
                </c:pt>
                <c:pt idx="82">
                  <c:v>-76.012175999999982</c:v>
                </c:pt>
                <c:pt idx="83">
                  <c:v>-76.012175999999982</c:v>
                </c:pt>
                <c:pt idx="84">
                  <c:v>-76.012175999999982</c:v>
                </c:pt>
                <c:pt idx="85">
                  <c:v>-76.012175999999982</c:v>
                </c:pt>
                <c:pt idx="86">
                  <c:v>-76.012175999999982</c:v>
                </c:pt>
                <c:pt idx="87">
                  <c:v>-76.012175999999982</c:v>
                </c:pt>
                <c:pt idx="88">
                  <c:v>-76.012175999999982</c:v>
                </c:pt>
                <c:pt idx="89">
                  <c:v>-76.012175999999982</c:v>
                </c:pt>
                <c:pt idx="90">
                  <c:v>-76.012175999999982</c:v>
                </c:pt>
                <c:pt idx="91">
                  <c:v>-76.012175999999982</c:v>
                </c:pt>
                <c:pt idx="92">
                  <c:v>-76.012175999999982</c:v>
                </c:pt>
                <c:pt idx="93">
                  <c:v>-76.012175999999982</c:v>
                </c:pt>
                <c:pt idx="94">
                  <c:v>-76.012175999999982</c:v>
                </c:pt>
                <c:pt idx="95">
                  <c:v>-76.012175999999982</c:v>
                </c:pt>
                <c:pt idx="96">
                  <c:v>-76.012175999999982</c:v>
                </c:pt>
                <c:pt idx="97">
                  <c:v>-76.012175999999982</c:v>
                </c:pt>
                <c:pt idx="98">
                  <c:v>-76.012175999999982</c:v>
                </c:pt>
                <c:pt idx="99">
                  <c:v>-76.012175999999982</c:v>
                </c:pt>
                <c:pt idx="100">
                  <c:v>-76.012175999999982</c:v>
                </c:pt>
                <c:pt idx="101">
                  <c:v>-76.012175999999982</c:v>
                </c:pt>
                <c:pt idx="102">
                  <c:v>-76.012175999999982</c:v>
                </c:pt>
                <c:pt idx="103">
                  <c:v>-76.012175999999982</c:v>
                </c:pt>
                <c:pt idx="104">
                  <c:v>-76.012175999999982</c:v>
                </c:pt>
                <c:pt idx="105">
                  <c:v>-76.012175999999982</c:v>
                </c:pt>
                <c:pt idx="106">
                  <c:v>-76.012175999999982</c:v>
                </c:pt>
                <c:pt idx="107">
                  <c:v>-76.012175999999982</c:v>
                </c:pt>
                <c:pt idx="108">
                  <c:v>-76.012175999999982</c:v>
                </c:pt>
                <c:pt idx="109">
                  <c:v>-76.012175999999982</c:v>
                </c:pt>
                <c:pt idx="110">
                  <c:v>-76.012175999999982</c:v>
                </c:pt>
                <c:pt idx="111">
                  <c:v>-76.012175999999982</c:v>
                </c:pt>
                <c:pt idx="112">
                  <c:v>-76.012175999999982</c:v>
                </c:pt>
                <c:pt idx="113">
                  <c:v>-76.012175999999982</c:v>
                </c:pt>
                <c:pt idx="114">
                  <c:v>-76.012175999999982</c:v>
                </c:pt>
                <c:pt idx="115">
                  <c:v>-76.012175999999982</c:v>
                </c:pt>
                <c:pt idx="116">
                  <c:v>-76.012175999999982</c:v>
                </c:pt>
                <c:pt idx="117">
                  <c:v>-76.012175999999982</c:v>
                </c:pt>
                <c:pt idx="118">
                  <c:v>-76.012175999999982</c:v>
                </c:pt>
                <c:pt idx="119">
                  <c:v>-76.012175999999982</c:v>
                </c:pt>
                <c:pt idx="120">
                  <c:v>-76.012175999999982</c:v>
                </c:pt>
                <c:pt idx="121">
                  <c:v>-76.012175999999982</c:v>
                </c:pt>
                <c:pt idx="122">
                  <c:v>-76.012175999999982</c:v>
                </c:pt>
                <c:pt idx="123">
                  <c:v>-76.012175999999982</c:v>
                </c:pt>
                <c:pt idx="124">
                  <c:v>-76.012175999999982</c:v>
                </c:pt>
                <c:pt idx="125">
                  <c:v>-76.012175999999982</c:v>
                </c:pt>
                <c:pt idx="126">
                  <c:v>-76.012175999999982</c:v>
                </c:pt>
                <c:pt idx="127">
                  <c:v>-76.012175999999982</c:v>
                </c:pt>
                <c:pt idx="128">
                  <c:v>-76.012175999999982</c:v>
                </c:pt>
                <c:pt idx="129">
                  <c:v>-76.012175999999982</c:v>
                </c:pt>
                <c:pt idx="130">
                  <c:v>-76.012175999999982</c:v>
                </c:pt>
                <c:pt idx="131">
                  <c:v>-76.012175999999982</c:v>
                </c:pt>
                <c:pt idx="132">
                  <c:v>-76.012175999999982</c:v>
                </c:pt>
                <c:pt idx="133">
                  <c:v>-76.012175999999982</c:v>
                </c:pt>
                <c:pt idx="134">
                  <c:v>-76.012175999999982</c:v>
                </c:pt>
                <c:pt idx="135">
                  <c:v>-76.012175999999982</c:v>
                </c:pt>
                <c:pt idx="136">
                  <c:v>-76.012175999999982</c:v>
                </c:pt>
                <c:pt idx="137">
                  <c:v>-76.012175999999982</c:v>
                </c:pt>
                <c:pt idx="138">
                  <c:v>-76.012175999999982</c:v>
                </c:pt>
                <c:pt idx="139">
                  <c:v>-76.012175999999982</c:v>
                </c:pt>
                <c:pt idx="140">
                  <c:v>-76.012175999999982</c:v>
                </c:pt>
                <c:pt idx="141">
                  <c:v>-76.012175999999982</c:v>
                </c:pt>
                <c:pt idx="142">
                  <c:v>-76.012175999999982</c:v>
                </c:pt>
                <c:pt idx="143">
                  <c:v>-76.012175999999982</c:v>
                </c:pt>
                <c:pt idx="144">
                  <c:v>-76.012175999999982</c:v>
                </c:pt>
                <c:pt idx="145">
                  <c:v>-76.012175999999982</c:v>
                </c:pt>
                <c:pt idx="146">
                  <c:v>-76.012175999999982</c:v>
                </c:pt>
                <c:pt idx="147">
                  <c:v>-76.012175999999982</c:v>
                </c:pt>
                <c:pt idx="148">
                  <c:v>-76.012175999999982</c:v>
                </c:pt>
                <c:pt idx="149">
                  <c:v>-76.012175999999982</c:v>
                </c:pt>
                <c:pt idx="150">
                  <c:v>-76.012175999999982</c:v>
                </c:pt>
                <c:pt idx="151">
                  <c:v>-76.012175999999982</c:v>
                </c:pt>
                <c:pt idx="152">
                  <c:v>-76.012175999999982</c:v>
                </c:pt>
                <c:pt idx="153">
                  <c:v>-76.012175999999982</c:v>
                </c:pt>
                <c:pt idx="154">
                  <c:v>-76.012175999999982</c:v>
                </c:pt>
                <c:pt idx="155">
                  <c:v>-76.012175999999982</c:v>
                </c:pt>
                <c:pt idx="156">
                  <c:v>-76.012175999999982</c:v>
                </c:pt>
                <c:pt idx="157">
                  <c:v>-76.012175999999982</c:v>
                </c:pt>
                <c:pt idx="158">
                  <c:v>-76.012175999999982</c:v>
                </c:pt>
                <c:pt idx="159">
                  <c:v>-76.012175999999982</c:v>
                </c:pt>
                <c:pt idx="160">
                  <c:v>-76.012175999999982</c:v>
                </c:pt>
                <c:pt idx="161">
                  <c:v>-76.012175999999982</c:v>
                </c:pt>
                <c:pt idx="162">
                  <c:v>-76.012175999999982</c:v>
                </c:pt>
                <c:pt idx="163">
                  <c:v>-76.012175999999982</c:v>
                </c:pt>
                <c:pt idx="164">
                  <c:v>-76.012175999999982</c:v>
                </c:pt>
                <c:pt idx="165">
                  <c:v>-76.012175999999982</c:v>
                </c:pt>
                <c:pt idx="166">
                  <c:v>-76.012175999999982</c:v>
                </c:pt>
                <c:pt idx="167">
                  <c:v>-76.012175999999982</c:v>
                </c:pt>
                <c:pt idx="168">
                  <c:v>-76.012175999999982</c:v>
                </c:pt>
                <c:pt idx="169">
                  <c:v>-76.012175999999982</c:v>
                </c:pt>
                <c:pt idx="170">
                  <c:v>-76.012175999999982</c:v>
                </c:pt>
                <c:pt idx="171">
                  <c:v>-76.012175999999982</c:v>
                </c:pt>
                <c:pt idx="172">
                  <c:v>-76.012175999999982</c:v>
                </c:pt>
                <c:pt idx="173">
                  <c:v>-76.012175999999982</c:v>
                </c:pt>
                <c:pt idx="174">
                  <c:v>-76.012175999999982</c:v>
                </c:pt>
                <c:pt idx="175">
                  <c:v>-76.012175999999982</c:v>
                </c:pt>
                <c:pt idx="176">
                  <c:v>-76.012175999999982</c:v>
                </c:pt>
                <c:pt idx="177">
                  <c:v>-76.012175999999982</c:v>
                </c:pt>
                <c:pt idx="178">
                  <c:v>-76.012175999999982</c:v>
                </c:pt>
                <c:pt idx="179">
                  <c:v>-76.012175999999982</c:v>
                </c:pt>
                <c:pt idx="180">
                  <c:v>-76.012175999999982</c:v>
                </c:pt>
                <c:pt idx="181">
                  <c:v>-76.012175999999982</c:v>
                </c:pt>
                <c:pt idx="182">
                  <c:v>-76.012175999999982</c:v>
                </c:pt>
                <c:pt idx="183">
                  <c:v>-76.012175999999982</c:v>
                </c:pt>
                <c:pt idx="184">
                  <c:v>-76.012175999999982</c:v>
                </c:pt>
                <c:pt idx="185">
                  <c:v>-76.012175999999982</c:v>
                </c:pt>
                <c:pt idx="186">
                  <c:v>-76.012175999999982</c:v>
                </c:pt>
                <c:pt idx="187">
                  <c:v>-76.012175999999982</c:v>
                </c:pt>
                <c:pt idx="188">
                  <c:v>-76.012175999999982</c:v>
                </c:pt>
                <c:pt idx="189">
                  <c:v>-76.012175999999982</c:v>
                </c:pt>
                <c:pt idx="190">
                  <c:v>-76.012175999999982</c:v>
                </c:pt>
                <c:pt idx="191">
                  <c:v>-76.012175999999982</c:v>
                </c:pt>
                <c:pt idx="192">
                  <c:v>-76.012175999999982</c:v>
                </c:pt>
                <c:pt idx="193">
                  <c:v>-76.012175999999982</c:v>
                </c:pt>
                <c:pt idx="194">
                  <c:v>-76.012175999999982</c:v>
                </c:pt>
                <c:pt idx="195">
                  <c:v>-76.012175999999982</c:v>
                </c:pt>
                <c:pt idx="196">
                  <c:v>-76.012175999999982</c:v>
                </c:pt>
                <c:pt idx="197">
                  <c:v>-76.012175999999982</c:v>
                </c:pt>
                <c:pt idx="198">
                  <c:v>-76.012175999999982</c:v>
                </c:pt>
                <c:pt idx="199">
                  <c:v>-76.012175999999982</c:v>
                </c:pt>
                <c:pt idx="200">
                  <c:v>-76.012175999999982</c:v>
                </c:pt>
                <c:pt idx="201">
                  <c:v>-76.012175999999982</c:v>
                </c:pt>
                <c:pt idx="202">
                  <c:v>-76.012175999999982</c:v>
                </c:pt>
                <c:pt idx="203">
                  <c:v>-76.012175999999982</c:v>
                </c:pt>
                <c:pt idx="204">
                  <c:v>-76.012175999999982</c:v>
                </c:pt>
                <c:pt idx="205">
                  <c:v>-76.012175999999982</c:v>
                </c:pt>
                <c:pt idx="206">
                  <c:v>-76.012175999999982</c:v>
                </c:pt>
                <c:pt idx="207">
                  <c:v>-76.012175999999982</c:v>
                </c:pt>
                <c:pt idx="208">
                  <c:v>-76.012175999999982</c:v>
                </c:pt>
                <c:pt idx="209">
                  <c:v>-76.012175999999982</c:v>
                </c:pt>
                <c:pt idx="210">
                  <c:v>-76.012175999999982</c:v>
                </c:pt>
                <c:pt idx="211">
                  <c:v>-76.012175999999982</c:v>
                </c:pt>
                <c:pt idx="212">
                  <c:v>-76.012175999999982</c:v>
                </c:pt>
                <c:pt idx="213">
                  <c:v>-76.012175999999982</c:v>
                </c:pt>
                <c:pt idx="214">
                  <c:v>-76.012175999999982</c:v>
                </c:pt>
                <c:pt idx="215">
                  <c:v>-76.012175999999982</c:v>
                </c:pt>
                <c:pt idx="216">
                  <c:v>-76.012175999999982</c:v>
                </c:pt>
                <c:pt idx="217">
                  <c:v>-76.012175999999982</c:v>
                </c:pt>
                <c:pt idx="218">
                  <c:v>-76.012175999999982</c:v>
                </c:pt>
                <c:pt idx="219">
                  <c:v>-76.012175999999982</c:v>
                </c:pt>
                <c:pt idx="220">
                  <c:v>-76.012175999999982</c:v>
                </c:pt>
                <c:pt idx="221">
                  <c:v>-76.012175999999982</c:v>
                </c:pt>
                <c:pt idx="222">
                  <c:v>-76.012175999999982</c:v>
                </c:pt>
                <c:pt idx="223">
                  <c:v>-76.012175999999982</c:v>
                </c:pt>
                <c:pt idx="224">
                  <c:v>-76.012175999999982</c:v>
                </c:pt>
                <c:pt idx="225">
                  <c:v>-76.012175999999982</c:v>
                </c:pt>
                <c:pt idx="226">
                  <c:v>-76.012175999999982</c:v>
                </c:pt>
                <c:pt idx="227">
                  <c:v>-76.012175999999982</c:v>
                </c:pt>
                <c:pt idx="228">
                  <c:v>-76.012175999999982</c:v>
                </c:pt>
                <c:pt idx="229">
                  <c:v>-76.012175999999982</c:v>
                </c:pt>
                <c:pt idx="230">
                  <c:v>-76.012175999999982</c:v>
                </c:pt>
                <c:pt idx="231">
                  <c:v>-76.012175999999982</c:v>
                </c:pt>
                <c:pt idx="232">
                  <c:v>-76.012175999999982</c:v>
                </c:pt>
                <c:pt idx="233">
                  <c:v>-76.012175999999982</c:v>
                </c:pt>
                <c:pt idx="234">
                  <c:v>-76.012175999999982</c:v>
                </c:pt>
                <c:pt idx="235">
                  <c:v>-76.012175999999982</c:v>
                </c:pt>
                <c:pt idx="236">
                  <c:v>-76.012175999999982</c:v>
                </c:pt>
                <c:pt idx="237">
                  <c:v>-76.012175999999982</c:v>
                </c:pt>
                <c:pt idx="238">
                  <c:v>-76.012175999999982</c:v>
                </c:pt>
                <c:pt idx="239">
                  <c:v>-76.012175999999982</c:v>
                </c:pt>
                <c:pt idx="240">
                  <c:v>-76.012175999999982</c:v>
                </c:pt>
                <c:pt idx="241">
                  <c:v>-76.012175999999982</c:v>
                </c:pt>
                <c:pt idx="242">
                  <c:v>-76.012175999999982</c:v>
                </c:pt>
                <c:pt idx="243">
                  <c:v>-76.012175999999982</c:v>
                </c:pt>
                <c:pt idx="244">
                  <c:v>-76.012175999999982</c:v>
                </c:pt>
                <c:pt idx="245">
                  <c:v>-76.012175999999982</c:v>
                </c:pt>
                <c:pt idx="246">
                  <c:v>-76.012175999999982</c:v>
                </c:pt>
                <c:pt idx="247">
                  <c:v>-76.012175999999982</c:v>
                </c:pt>
                <c:pt idx="248">
                  <c:v>-76.012175999999982</c:v>
                </c:pt>
                <c:pt idx="249">
                  <c:v>-76.012175999999982</c:v>
                </c:pt>
                <c:pt idx="250">
                  <c:v>-76.012175999999982</c:v>
                </c:pt>
                <c:pt idx="251">
                  <c:v>-76.012175999999982</c:v>
                </c:pt>
                <c:pt idx="252">
                  <c:v>-76.012175999999982</c:v>
                </c:pt>
                <c:pt idx="253">
                  <c:v>-76.012175999999982</c:v>
                </c:pt>
                <c:pt idx="254">
                  <c:v>-76.012175999999982</c:v>
                </c:pt>
                <c:pt idx="255">
                  <c:v>-76.012175999999982</c:v>
                </c:pt>
                <c:pt idx="256">
                  <c:v>-76.012175999999982</c:v>
                </c:pt>
                <c:pt idx="257">
                  <c:v>-76.012175999999982</c:v>
                </c:pt>
                <c:pt idx="258">
                  <c:v>-76.012175999999982</c:v>
                </c:pt>
                <c:pt idx="259">
                  <c:v>-76.012175999999982</c:v>
                </c:pt>
                <c:pt idx="260">
                  <c:v>-76.012175999999982</c:v>
                </c:pt>
                <c:pt idx="261">
                  <c:v>-76.012175999999982</c:v>
                </c:pt>
                <c:pt idx="262">
                  <c:v>-76.012175999999982</c:v>
                </c:pt>
                <c:pt idx="263">
                  <c:v>-76.012175999999982</c:v>
                </c:pt>
                <c:pt idx="264">
                  <c:v>-76.012175999999982</c:v>
                </c:pt>
                <c:pt idx="265">
                  <c:v>-76.012175999999982</c:v>
                </c:pt>
                <c:pt idx="266">
                  <c:v>-76.012175999999982</c:v>
                </c:pt>
                <c:pt idx="267">
                  <c:v>-76.012175999999982</c:v>
                </c:pt>
                <c:pt idx="268">
                  <c:v>-76.012175999999982</c:v>
                </c:pt>
                <c:pt idx="269">
                  <c:v>-76.012175999999982</c:v>
                </c:pt>
                <c:pt idx="270">
                  <c:v>-76.012175999999982</c:v>
                </c:pt>
                <c:pt idx="271">
                  <c:v>-76.012175999999982</c:v>
                </c:pt>
                <c:pt idx="272">
                  <c:v>-76.012175999999982</c:v>
                </c:pt>
                <c:pt idx="273">
                  <c:v>-76.012175999999982</c:v>
                </c:pt>
                <c:pt idx="274">
                  <c:v>-76.012175999999982</c:v>
                </c:pt>
                <c:pt idx="275">
                  <c:v>-76.012175999999982</c:v>
                </c:pt>
                <c:pt idx="276">
                  <c:v>-76.012175999999982</c:v>
                </c:pt>
                <c:pt idx="277">
                  <c:v>-76.012175999999982</c:v>
                </c:pt>
                <c:pt idx="278">
                  <c:v>-76.012175999999982</c:v>
                </c:pt>
                <c:pt idx="279">
                  <c:v>-76.012175999999982</c:v>
                </c:pt>
                <c:pt idx="280">
                  <c:v>-76.012175999999982</c:v>
                </c:pt>
                <c:pt idx="281">
                  <c:v>-76.012175999999982</c:v>
                </c:pt>
                <c:pt idx="282">
                  <c:v>-76.012175999999982</c:v>
                </c:pt>
                <c:pt idx="283">
                  <c:v>-76.012175999999982</c:v>
                </c:pt>
                <c:pt idx="284">
                  <c:v>-76.012175999999982</c:v>
                </c:pt>
                <c:pt idx="285">
                  <c:v>-76.012175999999982</c:v>
                </c:pt>
                <c:pt idx="286">
                  <c:v>-76.012175999999982</c:v>
                </c:pt>
                <c:pt idx="287">
                  <c:v>-76.012175999999982</c:v>
                </c:pt>
                <c:pt idx="288">
                  <c:v>-76.012175999999982</c:v>
                </c:pt>
                <c:pt idx="289">
                  <c:v>-76.012175999999982</c:v>
                </c:pt>
                <c:pt idx="290">
                  <c:v>-76.012175999999982</c:v>
                </c:pt>
                <c:pt idx="291">
                  <c:v>-76.012175999999982</c:v>
                </c:pt>
                <c:pt idx="292">
                  <c:v>-76.012175999999982</c:v>
                </c:pt>
                <c:pt idx="293">
                  <c:v>-76.012175999999982</c:v>
                </c:pt>
                <c:pt idx="294">
                  <c:v>-76.012175999999982</c:v>
                </c:pt>
                <c:pt idx="295">
                  <c:v>-76.012175999999982</c:v>
                </c:pt>
                <c:pt idx="296">
                  <c:v>-76.012175999999982</c:v>
                </c:pt>
                <c:pt idx="297">
                  <c:v>-76.012175999999982</c:v>
                </c:pt>
                <c:pt idx="298">
                  <c:v>-76.012175999999982</c:v>
                </c:pt>
                <c:pt idx="299">
                  <c:v>-76.012175999999982</c:v>
                </c:pt>
                <c:pt idx="300">
                  <c:v>-76.012175999999982</c:v>
                </c:pt>
                <c:pt idx="301">
                  <c:v>-76.012175999999982</c:v>
                </c:pt>
                <c:pt idx="302">
                  <c:v>-76.012175999999982</c:v>
                </c:pt>
                <c:pt idx="303">
                  <c:v>-76.012175999999982</c:v>
                </c:pt>
                <c:pt idx="304">
                  <c:v>-76.012175999999982</c:v>
                </c:pt>
                <c:pt idx="305">
                  <c:v>-76.012175999999982</c:v>
                </c:pt>
                <c:pt idx="306">
                  <c:v>-76.012175999999982</c:v>
                </c:pt>
                <c:pt idx="307">
                  <c:v>-76.012175999999982</c:v>
                </c:pt>
                <c:pt idx="308">
                  <c:v>-76.012175999999982</c:v>
                </c:pt>
                <c:pt idx="309">
                  <c:v>-76.012175999999982</c:v>
                </c:pt>
                <c:pt idx="310">
                  <c:v>-76.012175999999982</c:v>
                </c:pt>
                <c:pt idx="311">
                  <c:v>-76.012175999999982</c:v>
                </c:pt>
                <c:pt idx="312">
                  <c:v>-76.012175999999982</c:v>
                </c:pt>
                <c:pt idx="313">
                  <c:v>-76.012175999999982</c:v>
                </c:pt>
                <c:pt idx="314">
                  <c:v>-76.012175999999982</c:v>
                </c:pt>
                <c:pt idx="315">
                  <c:v>-76.012175999999982</c:v>
                </c:pt>
                <c:pt idx="316">
                  <c:v>-76.012175999999982</c:v>
                </c:pt>
                <c:pt idx="317">
                  <c:v>-76.012175999999982</c:v>
                </c:pt>
                <c:pt idx="318">
                  <c:v>-76.012175999999982</c:v>
                </c:pt>
                <c:pt idx="319">
                  <c:v>-76.012175999999982</c:v>
                </c:pt>
                <c:pt idx="320">
                  <c:v>-76.012175999999982</c:v>
                </c:pt>
                <c:pt idx="321">
                  <c:v>-76.012175999999982</c:v>
                </c:pt>
                <c:pt idx="322">
                  <c:v>-76.012175999999982</c:v>
                </c:pt>
                <c:pt idx="323">
                  <c:v>-76.012175999999982</c:v>
                </c:pt>
                <c:pt idx="324">
                  <c:v>-76.012175999999982</c:v>
                </c:pt>
                <c:pt idx="325">
                  <c:v>-76.012175999999982</c:v>
                </c:pt>
                <c:pt idx="326">
                  <c:v>-76.012175999999982</c:v>
                </c:pt>
                <c:pt idx="327">
                  <c:v>-76.012175999999982</c:v>
                </c:pt>
                <c:pt idx="328">
                  <c:v>-76.012175999999982</c:v>
                </c:pt>
                <c:pt idx="329">
                  <c:v>-76.012175999999982</c:v>
                </c:pt>
                <c:pt idx="330">
                  <c:v>-76.012175999999982</c:v>
                </c:pt>
                <c:pt idx="331">
                  <c:v>-76.012175999999982</c:v>
                </c:pt>
                <c:pt idx="332">
                  <c:v>-76.012175999999982</c:v>
                </c:pt>
                <c:pt idx="333">
                  <c:v>-76.012175999999982</c:v>
                </c:pt>
                <c:pt idx="334">
                  <c:v>-76.012175999999982</c:v>
                </c:pt>
                <c:pt idx="335">
                  <c:v>-76.012175999999982</c:v>
                </c:pt>
                <c:pt idx="336">
                  <c:v>-76.012175999999982</c:v>
                </c:pt>
                <c:pt idx="337">
                  <c:v>-76.012175999999982</c:v>
                </c:pt>
                <c:pt idx="338">
                  <c:v>-76.012175999999982</c:v>
                </c:pt>
                <c:pt idx="339">
                  <c:v>-76.012175999999982</c:v>
                </c:pt>
                <c:pt idx="340">
                  <c:v>-76.012175999999982</c:v>
                </c:pt>
                <c:pt idx="341">
                  <c:v>-76.012175999999982</c:v>
                </c:pt>
                <c:pt idx="342">
                  <c:v>-76.012175999999982</c:v>
                </c:pt>
                <c:pt idx="343">
                  <c:v>-76.012175999999982</c:v>
                </c:pt>
                <c:pt idx="344">
                  <c:v>-76.012175999999982</c:v>
                </c:pt>
                <c:pt idx="345">
                  <c:v>-76.012175999999982</c:v>
                </c:pt>
                <c:pt idx="346">
                  <c:v>-76.012175999999982</c:v>
                </c:pt>
                <c:pt idx="347">
                  <c:v>-76.012175999999982</c:v>
                </c:pt>
                <c:pt idx="348">
                  <c:v>-76.012175999999982</c:v>
                </c:pt>
                <c:pt idx="349">
                  <c:v>-76.012175999999982</c:v>
                </c:pt>
                <c:pt idx="350">
                  <c:v>-76.012175999999982</c:v>
                </c:pt>
                <c:pt idx="351">
                  <c:v>-76.012175999999982</c:v>
                </c:pt>
                <c:pt idx="352">
                  <c:v>-76.012175999999982</c:v>
                </c:pt>
                <c:pt idx="353">
                  <c:v>-76.012175999999982</c:v>
                </c:pt>
                <c:pt idx="354">
                  <c:v>-76.012175999999982</c:v>
                </c:pt>
                <c:pt idx="355">
                  <c:v>-76.012175999999982</c:v>
                </c:pt>
                <c:pt idx="356">
                  <c:v>-76.012175999999982</c:v>
                </c:pt>
                <c:pt idx="357">
                  <c:v>-76.012175999999982</c:v>
                </c:pt>
                <c:pt idx="358">
                  <c:v>-76.012175999999982</c:v>
                </c:pt>
                <c:pt idx="359">
                  <c:v>-76.012175999999982</c:v>
                </c:pt>
                <c:pt idx="360">
                  <c:v>-76.012175999999982</c:v>
                </c:pt>
                <c:pt idx="361">
                  <c:v>-76.012175999999982</c:v>
                </c:pt>
                <c:pt idx="362">
                  <c:v>-76.012175999999982</c:v>
                </c:pt>
                <c:pt idx="363">
                  <c:v>-76.012175999999982</c:v>
                </c:pt>
                <c:pt idx="364">
                  <c:v>-76.012175999999982</c:v>
                </c:pt>
                <c:pt idx="365">
                  <c:v>-76.012175999999982</c:v>
                </c:pt>
                <c:pt idx="366">
                  <c:v>-76.012175999999982</c:v>
                </c:pt>
                <c:pt idx="367">
                  <c:v>-76.012175999999982</c:v>
                </c:pt>
                <c:pt idx="368">
                  <c:v>-76.012175999999982</c:v>
                </c:pt>
                <c:pt idx="369">
                  <c:v>-76.012175999999982</c:v>
                </c:pt>
                <c:pt idx="370">
                  <c:v>-76.012175999999982</c:v>
                </c:pt>
                <c:pt idx="371">
                  <c:v>-76.012175999999982</c:v>
                </c:pt>
                <c:pt idx="372">
                  <c:v>-76.012175999999982</c:v>
                </c:pt>
                <c:pt idx="373">
                  <c:v>-76.012175999999982</c:v>
                </c:pt>
                <c:pt idx="374">
                  <c:v>-76.012175999999982</c:v>
                </c:pt>
                <c:pt idx="375">
                  <c:v>-76.012175999999982</c:v>
                </c:pt>
                <c:pt idx="376">
                  <c:v>-76.012175999999982</c:v>
                </c:pt>
                <c:pt idx="377">
                  <c:v>-76.012175999999982</c:v>
                </c:pt>
                <c:pt idx="378">
                  <c:v>-76.012175999999982</c:v>
                </c:pt>
                <c:pt idx="379">
                  <c:v>-76.012175999999982</c:v>
                </c:pt>
                <c:pt idx="380">
                  <c:v>-76.012175999999982</c:v>
                </c:pt>
                <c:pt idx="381">
                  <c:v>-76.012175999999982</c:v>
                </c:pt>
                <c:pt idx="382">
                  <c:v>-76.012175999999982</c:v>
                </c:pt>
                <c:pt idx="383">
                  <c:v>-76.012175999999982</c:v>
                </c:pt>
                <c:pt idx="384">
                  <c:v>-76.012175999999982</c:v>
                </c:pt>
                <c:pt idx="385">
                  <c:v>-76.012175999999982</c:v>
                </c:pt>
                <c:pt idx="386">
                  <c:v>-76.012175999999982</c:v>
                </c:pt>
                <c:pt idx="387">
                  <c:v>-76.012175999999982</c:v>
                </c:pt>
                <c:pt idx="388">
                  <c:v>-76.012175999999982</c:v>
                </c:pt>
                <c:pt idx="389">
                  <c:v>-76.012175999999982</c:v>
                </c:pt>
                <c:pt idx="390">
                  <c:v>-76.012175999999982</c:v>
                </c:pt>
                <c:pt idx="391">
                  <c:v>-76.012175999999982</c:v>
                </c:pt>
                <c:pt idx="392">
                  <c:v>-76.012175999999982</c:v>
                </c:pt>
                <c:pt idx="393">
                  <c:v>-76.012175999999982</c:v>
                </c:pt>
                <c:pt idx="394">
                  <c:v>-76.012175999999982</c:v>
                </c:pt>
                <c:pt idx="395">
                  <c:v>-76.012175999999982</c:v>
                </c:pt>
                <c:pt idx="396">
                  <c:v>-76.012175999999982</c:v>
                </c:pt>
                <c:pt idx="397">
                  <c:v>-76.012175999999982</c:v>
                </c:pt>
                <c:pt idx="398">
                  <c:v>-76.012175999999982</c:v>
                </c:pt>
                <c:pt idx="399">
                  <c:v>-76.012175999999982</c:v>
                </c:pt>
                <c:pt idx="400">
                  <c:v>-76.012175999999982</c:v>
                </c:pt>
                <c:pt idx="401">
                  <c:v>-76.012175999999982</c:v>
                </c:pt>
                <c:pt idx="402">
                  <c:v>-76.012175999999982</c:v>
                </c:pt>
                <c:pt idx="403">
                  <c:v>-76.012175999999982</c:v>
                </c:pt>
                <c:pt idx="404">
                  <c:v>-76.012175999999982</c:v>
                </c:pt>
                <c:pt idx="405">
                  <c:v>-76.012175999999982</c:v>
                </c:pt>
                <c:pt idx="406">
                  <c:v>-76.012175999999982</c:v>
                </c:pt>
                <c:pt idx="407">
                  <c:v>-76.012175999999982</c:v>
                </c:pt>
                <c:pt idx="408">
                  <c:v>-76.012175999999982</c:v>
                </c:pt>
                <c:pt idx="409">
                  <c:v>-76.012175999999982</c:v>
                </c:pt>
                <c:pt idx="410">
                  <c:v>-76.012175999999982</c:v>
                </c:pt>
                <c:pt idx="411">
                  <c:v>-76.012175999999982</c:v>
                </c:pt>
                <c:pt idx="412">
                  <c:v>-76.012175999999982</c:v>
                </c:pt>
                <c:pt idx="413">
                  <c:v>-76.012175999999982</c:v>
                </c:pt>
                <c:pt idx="414">
                  <c:v>-76.012175999999982</c:v>
                </c:pt>
                <c:pt idx="415">
                  <c:v>-76.012175999999982</c:v>
                </c:pt>
                <c:pt idx="416">
                  <c:v>-76.012175999999982</c:v>
                </c:pt>
                <c:pt idx="417">
                  <c:v>-76.012175999999982</c:v>
                </c:pt>
                <c:pt idx="418">
                  <c:v>-76.012175999999982</c:v>
                </c:pt>
                <c:pt idx="419">
                  <c:v>-76.012175999999982</c:v>
                </c:pt>
                <c:pt idx="420">
                  <c:v>-76.012175999999982</c:v>
                </c:pt>
                <c:pt idx="421">
                  <c:v>-76.012175999999982</c:v>
                </c:pt>
                <c:pt idx="422">
                  <c:v>-76.012175999999982</c:v>
                </c:pt>
                <c:pt idx="423">
                  <c:v>-76.012175999999982</c:v>
                </c:pt>
                <c:pt idx="424">
                  <c:v>-76.012175999999982</c:v>
                </c:pt>
                <c:pt idx="425">
                  <c:v>-76.012175999999982</c:v>
                </c:pt>
                <c:pt idx="426">
                  <c:v>-76.012175999999982</c:v>
                </c:pt>
                <c:pt idx="427">
                  <c:v>-76.012175999999982</c:v>
                </c:pt>
                <c:pt idx="428">
                  <c:v>-76.012175999999982</c:v>
                </c:pt>
                <c:pt idx="429">
                  <c:v>-76.012175999999982</c:v>
                </c:pt>
                <c:pt idx="430">
                  <c:v>-76.012175999999982</c:v>
                </c:pt>
                <c:pt idx="431">
                  <c:v>-76.012175999999982</c:v>
                </c:pt>
                <c:pt idx="432">
                  <c:v>-76.012175999999982</c:v>
                </c:pt>
                <c:pt idx="433">
                  <c:v>-76.012175999999982</c:v>
                </c:pt>
                <c:pt idx="434">
                  <c:v>-76.012175999999982</c:v>
                </c:pt>
                <c:pt idx="435">
                  <c:v>-76.012175999999982</c:v>
                </c:pt>
                <c:pt idx="436">
                  <c:v>-76.012175999999982</c:v>
                </c:pt>
                <c:pt idx="437">
                  <c:v>-76.012175999999982</c:v>
                </c:pt>
                <c:pt idx="438">
                  <c:v>-76.012175999999982</c:v>
                </c:pt>
                <c:pt idx="439">
                  <c:v>-76.012175999999982</c:v>
                </c:pt>
                <c:pt idx="440">
                  <c:v>-76.012175999999982</c:v>
                </c:pt>
                <c:pt idx="441">
                  <c:v>-76.012175999999982</c:v>
                </c:pt>
                <c:pt idx="442">
                  <c:v>-76.012175999999982</c:v>
                </c:pt>
                <c:pt idx="443">
                  <c:v>-76.012175999999982</c:v>
                </c:pt>
                <c:pt idx="444">
                  <c:v>-76.012175999999982</c:v>
                </c:pt>
                <c:pt idx="445">
                  <c:v>-76.012175999999982</c:v>
                </c:pt>
                <c:pt idx="446">
                  <c:v>-76.012175999999982</c:v>
                </c:pt>
                <c:pt idx="447">
                  <c:v>-76.012175999999982</c:v>
                </c:pt>
                <c:pt idx="448">
                  <c:v>-76.012175999999982</c:v>
                </c:pt>
                <c:pt idx="449">
                  <c:v>-76.012175999999982</c:v>
                </c:pt>
                <c:pt idx="450">
                  <c:v>-76.012175999999982</c:v>
                </c:pt>
                <c:pt idx="451">
                  <c:v>-76.012175999999982</c:v>
                </c:pt>
                <c:pt idx="452">
                  <c:v>-76.012175999999982</c:v>
                </c:pt>
                <c:pt idx="453">
                  <c:v>-76.012175999999982</c:v>
                </c:pt>
                <c:pt idx="454">
                  <c:v>-76.012175999999982</c:v>
                </c:pt>
                <c:pt idx="455">
                  <c:v>-76.012175999999982</c:v>
                </c:pt>
                <c:pt idx="456">
                  <c:v>-76.012175999999982</c:v>
                </c:pt>
                <c:pt idx="457">
                  <c:v>-76.012175999999982</c:v>
                </c:pt>
                <c:pt idx="458">
                  <c:v>-76.012175999999982</c:v>
                </c:pt>
                <c:pt idx="459">
                  <c:v>-76.012175999999982</c:v>
                </c:pt>
                <c:pt idx="460">
                  <c:v>-76.012175999999982</c:v>
                </c:pt>
                <c:pt idx="461">
                  <c:v>-76.012175999999982</c:v>
                </c:pt>
                <c:pt idx="462">
                  <c:v>-76.012175999999982</c:v>
                </c:pt>
                <c:pt idx="463">
                  <c:v>-76.012175999999982</c:v>
                </c:pt>
                <c:pt idx="464">
                  <c:v>-76.012175999999982</c:v>
                </c:pt>
                <c:pt idx="465">
                  <c:v>-76.012175999999982</c:v>
                </c:pt>
                <c:pt idx="466">
                  <c:v>-76.012175999999982</c:v>
                </c:pt>
                <c:pt idx="467">
                  <c:v>-76.012175999999982</c:v>
                </c:pt>
                <c:pt idx="468">
                  <c:v>-76.012175999999982</c:v>
                </c:pt>
                <c:pt idx="469">
                  <c:v>-76.012175999999982</c:v>
                </c:pt>
                <c:pt idx="470">
                  <c:v>-76.012175999999982</c:v>
                </c:pt>
                <c:pt idx="471">
                  <c:v>-76.012175999999982</c:v>
                </c:pt>
                <c:pt idx="472">
                  <c:v>-76.012175999999982</c:v>
                </c:pt>
                <c:pt idx="473">
                  <c:v>-76.012175999999982</c:v>
                </c:pt>
                <c:pt idx="474">
                  <c:v>-76.012175999999982</c:v>
                </c:pt>
                <c:pt idx="475">
                  <c:v>-76.012175999999982</c:v>
                </c:pt>
                <c:pt idx="476">
                  <c:v>-76.012175999999982</c:v>
                </c:pt>
                <c:pt idx="477">
                  <c:v>-76.012175999999982</c:v>
                </c:pt>
                <c:pt idx="478">
                  <c:v>-76.012175999999982</c:v>
                </c:pt>
                <c:pt idx="479">
                  <c:v>-76.012175999999982</c:v>
                </c:pt>
                <c:pt idx="480">
                  <c:v>-76.012175999999982</c:v>
                </c:pt>
                <c:pt idx="481">
                  <c:v>-76.012175999999982</c:v>
                </c:pt>
                <c:pt idx="482">
                  <c:v>-76.012175999999982</c:v>
                </c:pt>
                <c:pt idx="483">
                  <c:v>-76.012175999999982</c:v>
                </c:pt>
                <c:pt idx="484">
                  <c:v>-76.012175999999982</c:v>
                </c:pt>
                <c:pt idx="485">
                  <c:v>-76.012175999999982</c:v>
                </c:pt>
                <c:pt idx="486">
                  <c:v>-76.012175999999982</c:v>
                </c:pt>
                <c:pt idx="487">
                  <c:v>-76.012175999999982</c:v>
                </c:pt>
                <c:pt idx="488">
                  <c:v>-76.012175999999982</c:v>
                </c:pt>
                <c:pt idx="489">
                  <c:v>-76.012175999999982</c:v>
                </c:pt>
                <c:pt idx="490">
                  <c:v>-76.012175999999982</c:v>
                </c:pt>
                <c:pt idx="491">
                  <c:v>-76.012175999999982</c:v>
                </c:pt>
                <c:pt idx="492">
                  <c:v>-76.012175999999982</c:v>
                </c:pt>
                <c:pt idx="493">
                  <c:v>-76.012175999999982</c:v>
                </c:pt>
                <c:pt idx="494">
                  <c:v>-76.012175999999982</c:v>
                </c:pt>
                <c:pt idx="495">
                  <c:v>-76.012175999999982</c:v>
                </c:pt>
                <c:pt idx="496">
                  <c:v>-76.012175999999982</c:v>
                </c:pt>
                <c:pt idx="497">
                  <c:v>-76.012175999999982</c:v>
                </c:pt>
                <c:pt idx="498">
                  <c:v>-76.012175999999982</c:v>
                </c:pt>
                <c:pt idx="499">
                  <c:v>-76.012175999999982</c:v>
                </c:pt>
              </c:numCache>
            </c:numRef>
          </c:xVal>
          <c:yVal>
            <c:numRef>
              <c:f>'C:\Users\Dale\Dropbox\LTRANS SEED\Tangier\sim3_may1997\[Sim 3_2.25.2013.xlsx]day 6_may97'!$G$503:$G$1002</c:f>
              <c:numCache>
                <c:formatCode>General</c:formatCode>
                <c:ptCount val="500"/>
                <c:pt idx="0">
                  <c:v>37.826201000000005</c:v>
                </c:pt>
                <c:pt idx="1">
                  <c:v>37.826201000000005</c:v>
                </c:pt>
                <c:pt idx="2">
                  <c:v>37.826201000000005</c:v>
                </c:pt>
                <c:pt idx="3">
                  <c:v>37.826201000000005</c:v>
                </c:pt>
                <c:pt idx="4">
                  <c:v>37.826201000000005</c:v>
                </c:pt>
                <c:pt idx="5">
                  <c:v>37.826201000000005</c:v>
                </c:pt>
                <c:pt idx="6">
                  <c:v>37.826201000000005</c:v>
                </c:pt>
                <c:pt idx="7">
                  <c:v>37.826201000000005</c:v>
                </c:pt>
                <c:pt idx="8">
                  <c:v>37.826201000000005</c:v>
                </c:pt>
                <c:pt idx="9">
                  <c:v>37.826201000000005</c:v>
                </c:pt>
                <c:pt idx="10">
                  <c:v>37.826201000000005</c:v>
                </c:pt>
                <c:pt idx="11">
                  <c:v>37.826201000000005</c:v>
                </c:pt>
                <c:pt idx="12">
                  <c:v>37.826201000000005</c:v>
                </c:pt>
                <c:pt idx="13">
                  <c:v>37.826201000000005</c:v>
                </c:pt>
                <c:pt idx="14">
                  <c:v>37.826201000000005</c:v>
                </c:pt>
                <c:pt idx="15">
                  <c:v>37.826201000000005</c:v>
                </c:pt>
                <c:pt idx="16">
                  <c:v>37.826201000000005</c:v>
                </c:pt>
                <c:pt idx="17">
                  <c:v>37.826201000000005</c:v>
                </c:pt>
                <c:pt idx="18">
                  <c:v>37.826201000000005</c:v>
                </c:pt>
                <c:pt idx="19">
                  <c:v>37.826201000000005</c:v>
                </c:pt>
                <c:pt idx="20">
                  <c:v>37.826201000000005</c:v>
                </c:pt>
                <c:pt idx="21">
                  <c:v>37.826201000000005</c:v>
                </c:pt>
                <c:pt idx="22">
                  <c:v>37.826201000000005</c:v>
                </c:pt>
                <c:pt idx="23">
                  <c:v>37.826201000000005</c:v>
                </c:pt>
                <c:pt idx="24">
                  <c:v>37.826201000000005</c:v>
                </c:pt>
                <c:pt idx="25">
                  <c:v>37.826201000000005</c:v>
                </c:pt>
                <c:pt idx="26">
                  <c:v>37.826201000000005</c:v>
                </c:pt>
                <c:pt idx="27">
                  <c:v>37.826201000000005</c:v>
                </c:pt>
                <c:pt idx="28">
                  <c:v>37.826201000000005</c:v>
                </c:pt>
                <c:pt idx="29">
                  <c:v>37.826201000000005</c:v>
                </c:pt>
                <c:pt idx="30">
                  <c:v>37.826201000000005</c:v>
                </c:pt>
                <c:pt idx="31">
                  <c:v>37.826201000000005</c:v>
                </c:pt>
                <c:pt idx="32">
                  <c:v>37.826201000000005</c:v>
                </c:pt>
                <c:pt idx="33">
                  <c:v>37.826201000000005</c:v>
                </c:pt>
                <c:pt idx="34">
                  <c:v>37.826201000000005</c:v>
                </c:pt>
                <c:pt idx="35">
                  <c:v>37.826201000000005</c:v>
                </c:pt>
                <c:pt idx="36">
                  <c:v>37.826201000000005</c:v>
                </c:pt>
                <c:pt idx="37">
                  <c:v>37.826201000000005</c:v>
                </c:pt>
                <c:pt idx="38">
                  <c:v>37.826201000000005</c:v>
                </c:pt>
                <c:pt idx="39">
                  <c:v>37.826201000000005</c:v>
                </c:pt>
                <c:pt idx="40">
                  <c:v>37.826201000000005</c:v>
                </c:pt>
                <c:pt idx="41">
                  <c:v>37.826201000000005</c:v>
                </c:pt>
                <c:pt idx="42">
                  <c:v>37.826201000000005</c:v>
                </c:pt>
                <c:pt idx="43">
                  <c:v>37.826201000000005</c:v>
                </c:pt>
                <c:pt idx="44">
                  <c:v>37.826201000000005</c:v>
                </c:pt>
                <c:pt idx="45">
                  <c:v>37.826201000000005</c:v>
                </c:pt>
                <c:pt idx="46">
                  <c:v>37.826201000000005</c:v>
                </c:pt>
                <c:pt idx="47">
                  <c:v>37.826201000000005</c:v>
                </c:pt>
                <c:pt idx="48">
                  <c:v>37.826201000000005</c:v>
                </c:pt>
                <c:pt idx="49">
                  <c:v>37.826201000000005</c:v>
                </c:pt>
                <c:pt idx="50">
                  <c:v>37.826201000000005</c:v>
                </c:pt>
                <c:pt idx="51">
                  <c:v>37.826201000000005</c:v>
                </c:pt>
                <c:pt idx="52">
                  <c:v>37.826201000000005</c:v>
                </c:pt>
                <c:pt idx="53">
                  <c:v>37.826201000000005</c:v>
                </c:pt>
                <c:pt idx="54">
                  <c:v>37.826201000000005</c:v>
                </c:pt>
                <c:pt idx="55">
                  <c:v>37.826201000000005</c:v>
                </c:pt>
                <c:pt idx="56">
                  <c:v>37.826201000000005</c:v>
                </c:pt>
                <c:pt idx="57">
                  <c:v>37.826201000000005</c:v>
                </c:pt>
                <c:pt idx="58">
                  <c:v>37.826201000000005</c:v>
                </c:pt>
                <c:pt idx="59">
                  <c:v>37.826201000000005</c:v>
                </c:pt>
                <c:pt idx="60">
                  <c:v>37.826201000000005</c:v>
                </c:pt>
                <c:pt idx="61">
                  <c:v>37.826201000000005</c:v>
                </c:pt>
                <c:pt idx="62">
                  <c:v>37.826201000000005</c:v>
                </c:pt>
                <c:pt idx="63">
                  <c:v>37.826201000000005</c:v>
                </c:pt>
                <c:pt idx="64">
                  <c:v>37.826201000000005</c:v>
                </c:pt>
                <c:pt idx="65">
                  <c:v>37.826201000000005</c:v>
                </c:pt>
                <c:pt idx="66">
                  <c:v>37.826201000000005</c:v>
                </c:pt>
                <c:pt idx="67">
                  <c:v>37.826201000000005</c:v>
                </c:pt>
                <c:pt idx="68">
                  <c:v>37.826201000000005</c:v>
                </c:pt>
                <c:pt idx="69">
                  <c:v>37.826201000000005</c:v>
                </c:pt>
                <c:pt idx="70">
                  <c:v>37.826201000000005</c:v>
                </c:pt>
                <c:pt idx="71">
                  <c:v>37.826201000000005</c:v>
                </c:pt>
                <c:pt idx="72">
                  <c:v>37.826201000000005</c:v>
                </c:pt>
                <c:pt idx="73">
                  <c:v>37.826201000000005</c:v>
                </c:pt>
                <c:pt idx="74">
                  <c:v>37.826201000000005</c:v>
                </c:pt>
                <c:pt idx="75">
                  <c:v>37.826201000000005</c:v>
                </c:pt>
                <c:pt idx="76">
                  <c:v>37.826201000000005</c:v>
                </c:pt>
                <c:pt idx="77">
                  <c:v>37.826201000000005</c:v>
                </c:pt>
                <c:pt idx="78">
                  <c:v>37.826201000000005</c:v>
                </c:pt>
                <c:pt idx="79">
                  <c:v>37.826201000000005</c:v>
                </c:pt>
                <c:pt idx="80">
                  <c:v>37.826201000000005</c:v>
                </c:pt>
                <c:pt idx="81">
                  <c:v>37.826201000000005</c:v>
                </c:pt>
                <c:pt idx="82">
                  <c:v>37.826201000000005</c:v>
                </c:pt>
                <c:pt idx="83">
                  <c:v>37.826201000000005</c:v>
                </c:pt>
                <c:pt idx="84">
                  <c:v>37.826201000000005</c:v>
                </c:pt>
                <c:pt idx="85">
                  <c:v>37.826201000000005</c:v>
                </c:pt>
                <c:pt idx="86">
                  <c:v>37.826201000000005</c:v>
                </c:pt>
                <c:pt idx="87">
                  <c:v>37.826201000000005</c:v>
                </c:pt>
                <c:pt idx="88">
                  <c:v>37.826201000000005</c:v>
                </c:pt>
                <c:pt idx="89">
                  <c:v>37.826201000000005</c:v>
                </c:pt>
                <c:pt idx="90">
                  <c:v>37.826201000000005</c:v>
                </c:pt>
                <c:pt idx="91">
                  <c:v>37.826201000000005</c:v>
                </c:pt>
                <c:pt idx="92">
                  <c:v>37.826201000000005</c:v>
                </c:pt>
                <c:pt idx="93">
                  <c:v>37.826201000000005</c:v>
                </c:pt>
                <c:pt idx="94">
                  <c:v>37.826201000000005</c:v>
                </c:pt>
                <c:pt idx="95">
                  <c:v>37.826201000000005</c:v>
                </c:pt>
                <c:pt idx="96">
                  <c:v>37.826201000000005</c:v>
                </c:pt>
                <c:pt idx="97">
                  <c:v>37.826201000000005</c:v>
                </c:pt>
                <c:pt idx="98">
                  <c:v>37.826201000000005</c:v>
                </c:pt>
                <c:pt idx="99">
                  <c:v>37.826201000000005</c:v>
                </c:pt>
                <c:pt idx="100">
                  <c:v>37.826201000000005</c:v>
                </c:pt>
                <c:pt idx="101">
                  <c:v>37.826201000000005</c:v>
                </c:pt>
                <c:pt idx="102">
                  <c:v>37.826201000000005</c:v>
                </c:pt>
                <c:pt idx="103">
                  <c:v>37.826201000000005</c:v>
                </c:pt>
                <c:pt idx="104">
                  <c:v>37.826201000000005</c:v>
                </c:pt>
                <c:pt idx="105">
                  <c:v>37.826201000000005</c:v>
                </c:pt>
                <c:pt idx="106">
                  <c:v>37.826201000000005</c:v>
                </c:pt>
                <c:pt idx="107">
                  <c:v>37.826201000000005</c:v>
                </c:pt>
                <c:pt idx="108">
                  <c:v>37.826201000000005</c:v>
                </c:pt>
                <c:pt idx="109">
                  <c:v>37.826201000000005</c:v>
                </c:pt>
                <c:pt idx="110">
                  <c:v>37.826201000000005</c:v>
                </c:pt>
                <c:pt idx="111">
                  <c:v>37.826201000000005</c:v>
                </c:pt>
                <c:pt idx="112">
                  <c:v>37.826201000000005</c:v>
                </c:pt>
                <c:pt idx="113">
                  <c:v>37.826201000000005</c:v>
                </c:pt>
                <c:pt idx="114">
                  <c:v>37.826201000000005</c:v>
                </c:pt>
                <c:pt idx="115">
                  <c:v>37.826201000000005</c:v>
                </c:pt>
                <c:pt idx="116">
                  <c:v>37.826201000000005</c:v>
                </c:pt>
                <c:pt idx="117">
                  <c:v>37.826201000000005</c:v>
                </c:pt>
                <c:pt idx="118">
                  <c:v>37.826201000000005</c:v>
                </c:pt>
                <c:pt idx="119">
                  <c:v>37.826201000000005</c:v>
                </c:pt>
                <c:pt idx="120">
                  <c:v>37.826201000000005</c:v>
                </c:pt>
                <c:pt idx="121">
                  <c:v>37.826201000000005</c:v>
                </c:pt>
                <c:pt idx="122">
                  <c:v>37.826201000000005</c:v>
                </c:pt>
                <c:pt idx="123">
                  <c:v>37.826201000000005</c:v>
                </c:pt>
                <c:pt idx="124">
                  <c:v>37.826201000000005</c:v>
                </c:pt>
                <c:pt idx="125">
                  <c:v>37.826201000000005</c:v>
                </c:pt>
                <c:pt idx="126">
                  <c:v>37.826201000000005</c:v>
                </c:pt>
                <c:pt idx="127">
                  <c:v>37.826201000000005</c:v>
                </c:pt>
                <c:pt idx="128">
                  <c:v>37.826201000000005</c:v>
                </c:pt>
                <c:pt idx="129">
                  <c:v>37.826201000000005</c:v>
                </c:pt>
                <c:pt idx="130">
                  <c:v>37.826201000000005</c:v>
                </c:pt>
                <c:pt idx="131">
                  <c:v>37.826201000000005</c:v>
                </c:pt>
                <c:pt idx="132">
                  <c:v>37.826201000000005</c:v>
                </c:pt>
                <c:pt idx="133">
                  <c:v>37.826201000000005</c:v>
                </c:pt>
                <c:pt idx="134">
                  <c:v>37.826201000000005</c:v>
                </c:pt>
                <c:pt idx="135">
                  <c:v>37.826201000000005</c:v>
                </c:pt>
                <c:pt idx="136">
                  <c:v>37.826201000000005</c:v>
                </c:pt>
                <c:pt idx="137">
                  <c:v>37.826201000000005</c:v>
                </c:pt>
                <c:pt idx="138">
                  <c:v>37.826201000000005</c:v>
                </c:pt>
                <c:pt idx="139">
                  <c:v>37.826201000000005</c:v>
                </c:pt>
                <c:pt idx="140">
                  <c:v>37.826201000000005</c:v>
                </c:pt>
                <c:pt idx="141">
                  <c:v>37.826201000000005</c:v>
                </c:pt>
                <c:pt idx="142">
                  <c:v>37.826201000000005</c:v>
                </c:pt>
                <c:pt idx="143">
                  <c:v>37.826201000000005</c:v>
                </c:pt>
                <c:pt idx="144">
                  <c:v>37.826201000000005</c:v>
                </c:pt>
                <c:pt idx="145">
                  <c:v>37.826201000000005</c:v>
                </c:pt>
                <c:pt idx="146">
                  <c:v>37.826201000000005</c:v>
                </c:pt>
                <c:pt idx="147">
                  <c:v>37.826201000000005</c:v>
                </c:pt>
                <c:pt idx="148">
                  <c:v>37.826201000000005</c:v>
                </c:pt>
                <c:pt idx="149">
                  <c:v>37.826201000000005</c:v>
                </c:pt>
                <c:pt idx="150">
                  <c:v>37.826201000000005</c:v>
                </c:pt>
                <c:pt idx="151">
                  <c:v>37.826201000000005</c:v>
                </c:pt>
                <c:pt idx="152">
                  <c:v>37.826201000000005</c:v>
                </c:pt>
                <c:pt idx="153">
                  <c:v>37.826201000000005</c:v>
                </c:pt>
                <c:pt idx="154">
                  <c:v>37.826201000000005</c:v>
                </c:pt>
                <c:pt idx="155">
                  <c:v>37.826201000000005</c:v>
                </c:pt>
                <c:pt idx="156">
                  <c:v>37.826201000000005</c:v>
                </c:pt>
                <c:pt idx="157">
                  <c:v>37.826201000000005</c:v>
                </c:pt>
                <c:pt idx="158">
                  <c:v>37.826201000000005</c:v>
                </c:pt>
                <c:pt idx="159">
                  <c:v>37.826201000000005</c:v>
                </c:pt>
                <c:pt idx="160">
                  <c:v>37.826201000000005</c:v>
                </c:pt>
                <c:pt idx="161">
                  <c:v>37.826201000000005</c:v>
                </c:pt>
                <c:pt idx="162">
                  <c:v>37.826201000000005</c:v>
                </c:pt>
                <c:pt idx="163">
                  <c:v>37.826201000000005</c:v>
                </c:pt>
                <c:pt idx="164">
                  <c:v>37.826201000000005</c:v>
                </c:pt>
                <c:pt idx="165">
                  <c:v>37.826201000000005</c:v>
                </c:pt>
                <c:pt idx="166">
                  <c:v>37.826201000000005</c:v>
                </c:pt>
                <c:pt idx="167">
                  <c:v>37.826201000000005</c:v>
                </c:pt>
                <c:pt idx="168">
                  <c:v>37.826201000000005</c:v>
                </c:pt>
                <c:pt idx="169">
                  <c:v>37.826201000000005</c:v>
                </c:pt>
                <c:pt idx="170">
                  <c:v>37.826201000000005</c:v>
                </c:pt>
                <c:pt idx="171">
                  <c:v>37.826201000000005</c:v>
                </c:pt>
                <c:pt idx="172">
                  <c:v>37.826201000000005</c:v>
                </c:pt>
                <c:pt idx="173">
                  <c:v>37.826201000000005</c:v>
                </c:pt>
                <c:pt idx="174">
                  <c:v>37.826201000000005</c:v>
                </c:pt>
                <c:pt idx="175">
                  <c:v>37.826201000000005</c:v>
                </c:pt>
                <c:pt idx="176">
                  <c:v>37.826201000000005</c:v>
                </c:pt>
                <c:pt idx="177">
                  <c:v>37.826201000000005</c:v>
                </c:pt>
                <c:pt idx="178">
                  <c:v>37.826201000000005</c:v>
                </c:pt>
                <c:pt idx="179">
                  <c:v>37.826201000000005</c:v>
                </c:pt>
                <c:pt idx="180">
                  <c:v>37.826201000000005</c:v>
                </c:pt>
                <c:pt idx="181">
                  <c:v>37.826201000000005</c:v>
                </c:pt>
                <c:pt idx="182">
                  <c:v>37.826201000000005</c:v>
                </c:pt>
                <c:pt idx="183">
                  <c:v>37.826201000000005</c:v>
                </c:pt>
                <c:pt idx="184">
                  <c:v>37.826201000000005</c:v>
                </c:pt>
                <c:pt idx="185">
                  <c:v>37.826201000000005</c:v>
                </c:pt>
                <c:pt idx="186">
                  <c:v>37.826201000000005</c:v>
                </c:pt>
                <c:pt idx="187">
                  <c:v>37.826201000000005</c:v>
                </c:pt>
                <c:pt idx="188">
                  <c:v>37.826201000000005</c:v>
                </c:pt>
                <c:pt idx="189">
                  <c:v>37.826201000000005</c:v>
                </c:pt>
                <c:pt idx="190">
                  <c:v>37.826201000000005</c:v>
                </c:pt>
                <c:pt idx="191">
                  <c:v>37.826201000000005</c:v>
                </c:pt>
                <c:pt idx="192">
                  <c:v>37.826201000000005</c:v>
                </c:pt>
                <c:pt idx="193">
                  <c:v>37.826201000000005</c:v>
                </c:pt>
                <c:pt idx="194">
                  <c:v>37.826201000000005</c:v>
                </c:pt>
                <c:pt idx="195">
                  <c:v>37.826201000000005</c:v>
                </c:pt>
                <c:pt idx="196">
                  <c:v>37.826201000000005</c:v>
                </c:pt>
                <c:pt idx="197">
                  <c:v>37.826201000000005</c:v>
                </c:pt>
                <c:pt idx="198">
                  <c:v>37.826201000000005</c:v>
                </c:pt>
                <c:pt idx="199">
                  <c:v>37.826201000000005</c:v>
                </c:pt>
                <c:pt idx="200">
                  <c:v>37.826201000000005</c:v>
                </c:pt>
                <c:pt idx="201">
                  <c:v>37.826201000000005</c:v>
                </c:pt>
                <c:pt idx="202">
                  <c:v>37.826201000000005</c:v>
                </c:pt>
                <c:pt idx="203">
                  <c:v>37.826201000000005</c:v>
                </c:pt>
                <c:pt idx="204">
                  <c:v>37.826201000000005</c:v>
                </c:pt>
                <c:pt idx="205">
                  <c:v>37.826201000000005</c:v>
                </c:pt>
                <c:pt idx="206">
                  <c:v>37.826201000000005</c:v>
                </c:pt>
                <c:pt idx="207">
                  <c:v>37.826201000000005</c:v>
                </c:pt>
                <c:pt idx="208">
                  <c:v>37.826201000000005</c:v>
                </c:pt>
                <c:pt idx="209">
                  <c:v>37.826201000000005</c:v>
                </c:pt>
                <c:pt idx="210">
                  <c:v>37.826201000000005</c:v>
                </c:pt>
                <c:pt idx="211">
                  <c:v>37.826201000000005</c:v>
                </c:pt>
                <c:pt idx="212">
                  <c:v>37.826201000000005</c:v>
                </c:pt>
                <c:pt idx="213">
                  <c:v>37.826201000000005</c:v>
                </c:pt>
                <c:pt idx="214">
                  <c:v>37.826201000000005</c:v>
                </c:pt>
                <c:pt idx="215">
                  <c:v>37.826201000000005</c:v>
                </c:pt>
                <c:pt idx="216">
                  <c:v>37.826201000000005</c:v>
                </c:pt>
                <c:pt idx="217">
                  <c:v>37.826201000000005</c:v>
                </c:pt>
                <c:pt idx="218">
                  <c:v>37.826201000000005</c:v>
                </c:pt>
                <c:pt idx="219">
                  <c:v>37.826201000000005</c:v>
                </c:pt>
                <c:pt idx="220">
                  <c:v>37.826201000000005</c:v>
                </c:pt>
                <c:pt idx="221">
                  <c:v>37.826201000000005</c:v>
                </c:pt>
                <c:pt idx="222">
                  <c:v>37.826201000000005</c:v>
                </c:pt>
                <c:pt idx="223">
                  <c:v>37.826201000000005</c:v>
                </c:pt>
                <c:pt idx="224">
                  <c:v>37.826201000000005</c:v>
                </c:pt>
                <c:pt idx="225">
                  <c:v>37.826201000000005</c:v>
                </c:pt>
                <c:pt idx="226">
                  <c:v>37.826201000000005</c:v>
                </c:pt>
                <c:pt idx="227">
                  <c:v>37.826201000000005</c:v>
                </c:pt>
                <c:pt idx="228">
                  <c:v>37.826201000000005</c:v>
                </c:pt>
                <c:pt idx="229">
                  <c:v>37.826201000000005</c:v>
                </c:pt>
                <c:pt idx="230">
                  <c:v>37.826201000000005</c:v>
                </c:pt>
                <c:pt idx="231">
                  <c:v>37.826201000000005</c:v>
                </c:pt>
                <c:pt idx="232">
                  <c:v>37.826201000000005</c:v>
                </c:pt>
                <c:pt idx="233">
                  <c:v>37.826201000000005</c:v>
                </c:pt>
                <c:pt idx="234">
                  <c:v>37.826201000000005</c:v>
                </c:pt>
                <c:pt idx="235">
                  <c:v>37.826201000000005</c:v>
                </c:pt>
                <c:pt idx="236">
                  <c:v>37.826201000000005</c:v>
                </c:pt>
                <c:pt idx="237">
                  <c:v>37.826201000000005</c:v>
                </c:pt>
                <c:pt idx="238">
                  <c:v>37.826201000000005</c:v>
                </c:pt>
                <c:pt idx="239">
                  <c:v>37.826201000000005</c:v>
                </c:pt>
                <c:pt idx="240">
                  <c:v>37.826201000000005</c:v>
                </c:pt>
                <c:pt idx="241">
                  <c:v>37.826201000000005</c:v>
                </c:pt>
                <c:pt idx="242">
                  <c:v>37.826201000000005</c:v>
                </c:pt>
                <c:pt idx="243">
                  <c:v>37.826201000000005</c:v>
                </c:pt>
                <c:pt idx="244">
                  <c:v>37.826201000000005</c:v>
                </c:pt>
                <c:pt idx="245">
                  <c:v>37.826201000000005</c:v>
                </c:pt>
                <c:pt idx="246">
                  <c:v>37.826201000000005</c:v>
                </c:pt>
                <c:pt idx="247">
                  <c:v>37.826201000000005</c:v>
                </c:pt>
                <c:pt idx="248">
                  <c:v>37.826201000000005</c:v>
                </c:pt>
                <c:pt idx="249">
                  <c:v>37.826201000000005</c:v>
                </c:pt>
                <c:pt idx="250">
                  <c:v>37.826201000000005</c:v>
                </c:pt>
                <c:pt idx="251">
                  <c:v>37.826201000000005</c:v>
                </c:pt>
                <c:pt idx="252">
                  <c:v>37.826201000000005</c:v>
                </c:pt>
                <c:pt idx="253">
                  <c:v>37.826201000000005</c:v>
                </c:pt>
                <c:pt idx="254">
                  <c:v>37.826201000000005</c:v>
                </c:pt>
                <c:pt idx="255">
                  <c:v>37.826201000000005</c:v>
                </c:pt>
                <c:pt idx="256">
                  <c:v>37.826201000000005</c:v>
                </c:pt>
                <c:pt idx="257">
                  <c:v>37.826201000000005</c:v>
                </c:pt>
                <c:pt idx="258">
                  <c:v>37.826201000000005</c:v>
                </c:pt>
                <c:pt idx="259">
                  <c:v>37.826201000000005</c:v>
                </c:pt>
                <c:pt idx="260">
                  <c:v>37.826201000000005</c:v>
                </c:pt>
                <c:pt idx="261">
                  <c:v>37.826201000000005</c:v>
                </c:pt>
                <c:pt idx="262">
                  <c:v>37.826201000000005</c:v>
                </c:pt>
                <c:pt idx="263">
                  <c:v>37.826201000000005</c:v>
                </c:pt>
                <c:pt idx="264">
                  <c:v>37.826201000000005</c:v>
                </c:pt>
                <c:pt idx="265">
                  <c:v>37.826201000000005</c:v>
                </c:pt>
                <c:pt idx="266">
                  <c:v>37.826201000000005</c:v>
                </c:pt>
                <c:pt idx="267">
                  <c:v>37.826201000000005</c:v>
                </c:pt>
                <c:pt idx="268">
                  <c:v>37.826201000000005</c:v>
                </c:pt>
                <c:pt idx="269">
                  <c:v>37.826201000000005</c:v>
                </c:pt>
                <c:pt idx="270">
                  <c:v>37.826201000000005</c:v>
                </c:pt>
                <c:pt idx="271">
                  <c:v>37.826201000000005</c:v>
                </c:pt>
                <c:pt idx="272">
                  <c:v>37.826201000000005</c:v>
                </c:pt>
                <c:pt idx="273">
                  <c:v>37.826201000000005</c:v>
                </c:pt>
                <c:pt idx="274">
                  <c:v>37.826201000000005</c:v>
                </c:pt>
                <c:pt idx="275">
                  <c:v>37.826201000000005</c:v>
                </c:pt>
                <c:pt idx="276">
                  <c:v>37.826201000000005</c:v>
                </c:pt>
                <c:pt idx="277">
                  <c:v>37.826201000000005</c:v>
                </c:pt>
                <c:pt idx="278">
                  <c:v>37.826201000000005</c:v>
                </c:pt>
                <c:pt idx="279">
                  <c:v>37.826201000000005</c:v>
                </c:pt>
                <c:pt idx="280">
                  <c:v>37.826201000000005</c:v>
                </c:pt>
                <c:pt idx="281">
                  <c:v>37.826201000000005</c:v>
                </c:pt>
                <c:pt idx="282">
                  <c:v>37.826201000000005</c:v>
                </c:pt>
                <c:pt idx="283">
                  <c:v>37.826201000000005</c:v>
                </c:pt>
                <c:pt idx="284">
                  <c:v>37.826201000000005</c:v>
                </c:pt>
                <c:pt idx="285">
                  <c:v>37.826201000000005</c:v>
                </c:pt>
                <c:pt idx="286">
                  <c:v>37.826201000000005</c:v>
                </c:pt>
                <c:pt idx="287">
                  <c:v>37.826201000000005</c:v>
                </c:pt>
                <c:pt idx="288">
                  <c:v>37.826201000000005</c:v>
                </c:pt>
                <c:pt idx="289">
                  <c:v>37.826201000000005</c:v>
                </c:pt>
                <c:pt idx="290">
                  <c:v>37.826201000000005</c:v>
                </c:pt>
                <c:pt idx="291">
                  <c:v>37.826201000000005</c:v>
                </c:pt>
                <c:pt idx="292">
                  <c:v>37.826201000000005</c:v>
                </c:pt>
                <c:pt idx="293">
                  <c:v>37.826201000000005</c:v>
                </c:pt>
                <c:pt idx="294">
                  <c:v>37.826201000000005</c:v>
                </c:pt>
                <c:pt idx="295">
                  <c:v>37.826201000000005</c:v>
                </c:pt>
                <c:pt idx="296">
                  <c:v>37.826201000000005</c:v>
                </c:pt>
                <c:pt idx="297">
                  <c:v>37.826201000000005</c:v>
                </c:pt>
                <c:pt idx="298">
                  <c:v>37.826201000000005</c:v>
                </c:pt>
                <c:pt idx="299">
                  <c:v>37.826201000000005</c:v>
                </c:pt>
                <c:pt idx="300">
                  <c:v>37.826201000000005</c:v>
                </c:pt>
                <c:pt idx="301">
                  <c:v>37.826201000000005</c:v>
                </c:pt>
                <c:pt idx="302">
                  <c:v>37.826201000000005</c:v>
                </c:pt>
                <c:pt idx="303">
                  <c:v>37.826201000000005</c:v>
                </c:pt>
                <c:pt idx="304">
                  <c:v>37.826201000000005</c:v>
                </c:pt>
                <c:pt idx="305">
                  <c:v>37.826201000000005</c:v>
                </c:pt>
                <c:pt idx="306">
                  <c:v>37.826201000000005</c:v>
                </c:pt>
                <c:pt idx="307">
                  <c:v>37.826201000000005</c:v>
                </c:pt>
                <c:pt idx="308">
                  <c:v>37.826201000000005</c:v>
                </c:pt>
                <c:pt idx="309">
                  <c:v>37.826201000000005</c:v>
                </c:pt>
                <c:pt idx="310">
                  <c:v>37.826201000000005</c:v>
                </c:pt>
                <c:pt idx="311">
                  <c:v>37.826201000000005</c:v>
                </c:pt>
                <c:pt idx="312">
                  <c:v>37.826201000000005</c:v>
                </c:pt>
                <c:pt idx="313">
                  <c:v>37.826201000000005</c:v>
                </c:pt>
                <c:pt idx="314">
                  <c:v>37.826201000000005</c:v>
                </c:pt>
                <c:pt idx="315">
                  <c:v>37.826201000000005</c:v>
                </c:pt>
                <c:pt idx="316">
                  <c:v>37.826201000000005</c:v>
                </c:pt>
                <c:pt idx="317">
                  <c:v>37.826201000000005</c:v>
                </c:pt>
                <c:pt idx="318">
                  <c:v>37.826201000000005</c:v>
                </c:pt>
                <c:pt idx="319">
                  <c:v>37.826201000000005</c:v>
                </c:pt>
                <c:pt idx="320">
                  <c:v>37.826201000000005</c:v>
                </c:pt>
                <c:pt idx="321">
                  <c:v>37.826201000000005</c:v>
                </c:pt>
                <c:pt idx="322">
                  <c:v>37.826201000000005</c:v>
                </c:pt>
                <c:pt idx="323">
                  <c:v>37.826201000000005</c:v>
                </c:pt>
                <c:pt idx="324">
                  <c:v>37.826201000000005</c:v>
                </c:pt>
                <c:pt idx="325">
                  <c:v>37.826201000000005</c:v>
                </c:pt>
                <c:pt idx="326">
                  <c:v>37.826201000000005</c:v>
                </c:pt>
                <c:pt idx="327">
                  <c:v>37.826201000000005</c:v>
                </c:pt>
                <c:pt idx="328">
                  <c:v>37.826201000000005</c:v>
                </c:pt>
                <c:pt idx="329">
                  <c:v>37.826201000000005</c:v>
                </c:pt>
                <c:pt idx="330">
                  <c:v>37.826201000000005</c:v>
                </c:pt>
                <c:pt idx="331">
                  <c:v>37.826201000000005</c:v>
                </c:pt>
                <c:pt idx="332">
                  <c:v>37.826201000000005</c:v>
                </c:pt>
                <c:pt idx="333">
                  <c:v>37.826201000000005</c:v>
                </c:pt>
                <c:pt idx="334">
                  <c:v>37.826201000000005</c:v>
                </c:pt>
                <c:pt idx="335">
                  <c:v>37.826201000000005</c:v>
                </c:pt>
                <c:pt idx="336">
                  <c:v>37.826201000000005</c:v>
                </c:pt>
                <c:pt idx="337">
                  <c:v>37.826201000000005</c:v>
                </c:pt>
                <c:pt idx="338">
                  <c:v>37.826201000000005</c:v>
                </c:pt>
                <c:pt idx="339">
                  <c:v>37.826201000000005</c:v>
                </c:pt>
                <c:pt idx="340">
                  <c:v>37.826201000000005</c:v>
                </c:pt>
                <c:pt idx="341">
                  <c:v>37.826201000000005</c:v>
                </c:pt>
                <c:pt idx="342">
                  <c:v>37.826201000000005</c:v>
                </c:pt>
                <c:pt idx="343">
                  <c:v>37.826201000000005</c:v>
                </c:pt>
                <c:pt idx="344">
                  <c:v>37.826201000000005</c:v>
                </c:pt>
                <c:pt idx="345">
                  <c:v>37.826201000000005</c:v>
                </c:pt>
                <c:pt idx="346">
                  <c:v>37.826201000000005</c:v>
                </c:pt>
                <c:pt idx="347">
                  <c:v>37.826201000000005</c:v>
                </c:pt>
                <c:pt idx="348">
                  <c:v>37.826201000000005</c:v>
                </c:pt>
                <c:pt idx="349">
                  <c:v>37.826201000000005</c:v>
                </c:pt>
                <c:pt idx="350">
                  <c:v>37.826201000000005</c:v>
                </c:pt>
                <c:pt idx="351">
                  <c:v>37.826201000000005</c:v>
                </c:pt>
                <c:pt idx="352">
                  <c:v>37.826201000000005</c:v>
                </c:pt>
                <c:pt idx="353">
                  <c:v>37.826201000000005</c:v>
                </c:pt>
                <c:pt idx="354">
                  <c:v>37.826201000000005</c:v>
                </c:pt>
                <c:pt idx="355">
                  <c:v>37.826201000000005</c:v>
                </c:pt>
                <c:pt idx="356">
                  <c:v>37.826201000000005</c:v>
                </c:pt>
                <c:pt idx="357">
                  <c:v>37.826201000000005</c:v>
                </c:pt>
                <c:pt idx="358">
                  <c:v>37.826201000000005</c:v>
                </c:pt>
                <c:pt idx="359">
                  <c:v>37.826201000000005</c:v>
                </c:pt>
                <c:pt idx="360">
                  <c:v>37.826201000000005</c:v>
                </c:pt>
                <c:pt idx="361">
                  <c:v>37.826201000000005</c:v>
                </c:pt>
                <c:pt idx="362">
                  <c:v>37.826201000000005</c:v>
                </c:pt>
                <c:pt idx="363">
                  <c:v>37.826201000000005</c:v>
                </c:pt>
                <c:pt idx="364">
                  <c:v>37.826201000000005</c:v>
                </c:pt>
                <c:pt idx="365">
                  <c:v>37.826201000000005</c:v>
                </c:pt>
                <c:pt idx="366">
                  <c:v>37.826201000000005</c:v>
                </c:pt>
                <c:pt idx="367">
                  <c:v>37.826201000000005</c:v>
                </c:pt>
                <c:pt idx="368">
                  <c:v>37.826201000000005</c:v>
                </c:pt>
                <c:pt idx="369">
                  <c:v>37.826201000000005</c:v>
                </c:pt>
                <c:pt idx="370">
                  <c:v>37.826201000000005</c:v>
                </c:pt>
                <c:pt idx="371">
                  <c:v>37.826201000000005</c:v>
                </c:pt>
                <c:pt idx="372">
                  <c:v>37.826201000000005</c:v>
                </c:pt>
                <c:pt idx="373">
                  <c:v>37.826201000000005</c:v>
                </c:pt>
                <c:pt idx="374">
                  <c:v>37.826201000000005</c:v>
                </c:pt>
                <c:pt idx="375">
                  <c:v>37.826201000000005</c:v>
                </c:pt>
                <c:pt idx="376">
                  <c:v>37.826201000000005</c:v>
                </c:pt>
                <c:pt idx="377">
                  <c:v>37.826201000000005</c:v>
                </c:pt>
                <c:pt idx="378">
                  <c:v>37.826201000000005</c:v>
                </c:pt>
                <c:pt idx="379">
                  <c:v>37.826201000000005</c:v>
                </c:pt>
                <c:pt idx="380">
                  <c:v>37.826201000000005</c:v>
                </c:pt>
                <c:pt idx="381">
                  <c:v>37.826201000000005</c:v>
                </c:pt>
                <c:pt idx="382">
                  <c:v>37.826201000000005</c:v>
                </c:pt>
                <c:pt idx="383">
                  <c:v>37.826201000000005</c:v>
                </c:pt>
                <c:pt idx="384">
                  <c:v>37.826201000000005</c:v>
                </c:pt>
                <c:pt idx="385">
                  <c:v>37.826201000000005</c:v>
                </c:pt>
                <c:pt idx="386">
                  <c:v>37.826201000000005</c:v>
                </c:pt>
                <c:pt idx="387">
                  <c:v>37.826201000000005</c:v>
                </c:pt>
                <c:pt idx="388">
                  <c:v>37.826201000000005</c:v>
                </c:pt>
                <c:pt idx="389">
                  <c:v>37.826201000000005</c:v>
                </c:pt>
                <c:pt idx="390">
                  <c:v>37.826201000000005</c:v>
                </c:pt>
                <c:pt idx="391">
                  <c:v>37.826201000000005</c:v>
                </c:pt>
                <c:pt idx="392">
                  <c:v>37.826201000000005</c:v>
                </c:pt>
                <c:pt idx="393">
                  <c:v>37.826201000000005</c:v>
                </c:pt>
                <c:pt idx="394">
                  <c:v>37.826201000000005</c:v>
                </c:pt>
                <c:pt idx="395">
                  <c:v>37.826201000000005</c:v>
                </c:pt>
                <c:pt idx="396">
                  <c:v>37.826201000000005</c:v>
                </c:pt>
                <c:pt idx="397">
                  <c:v>37.826201000000005</c:v>
                </c:pt>
                <c:pt idx="398">
                  <c:v>37.826201000000005</c:v>
                </c:pt>
                <c:pt idx="399">
                  <c:v>37.826201000000005</c:v>
                </c:pt>
                <c:pt idx="400">
                  <c:v>37.826201000000005</c:v>
                </c:pt>
                <c:pt idx="401">
                  <c:v>37.826201000000005</c:v>
                </c:pt>
                <c:pt idx="402">
                  <c:v>37.826201000000005</c:v>
                </c:pt>
                <c:pt idx="403">
                  <c:v>37.826201000000005</c:v>
                </c:pt>
                <c:pt idx="404">
                  <c:v>37.826201000000005</c:v>
                </c:pt>
                <c:pt idx="405">
                  <c:v>37.826201000000005</c:v>
                </c:pt>
                <c:pt idx="406">
                  <c:v>37.826201000000005</c:v>
                </c:pt>
                <c:pt idx="407">
                  <c:v>37.826201000000005</c:v>
                </c:pt>
                <c:pt idx="408">
                  <c:v>37.826201000000005</c:v>
                </c:pt>
                <c:pt idx="409">
                  <c:v>37.826201000000005</c:v>
                </c:pt>
                <c:pt idx="410">
                  <c:v>37.826201000000005</c:v>
                </c:pt>
                <c:pt idx="411">
                  <c:v>37.826201000000005</c:v>
                </c:pt>
                <c:pt idx="412">
                  <c:v>37.826201000000005</c:v>
                </c:pt>
                <c:pt idx="413">
                  <c:v>37.826201000000005</c:v>
                </c:pt>
                <c:pt idx="414">
                  <c:v>37.826201000000005</c:v>
                </c:pt>
                <c:pt idx="415">
                  <c:v>37.826201000000005</c:v>
                </c:pt>
                <c:pt idx="416">
                  <c:v>37.826201000000005</c:v>
                </c:pt>
                <c:pt idx="417">
                  <c:v>37.826201000000005</c:v>
                </c:pt>
                <c:pt idx="418">
                  <c:v>37.826201000000005</c:v>
                </c:pt>
                <c:pt idx="419">
                  <c:v>37.826201000000005</c:v>
                </c:pt>
                <c:pt idx="420">
                  <c:v>37.826201000000005</c:v>
                </c:pt>
                <c:pt idx="421">
                  <c:v>37.826201000000005</c:v>
                </c:pt>
                <c:pt idx="422">
                  <c:v>37.826201000000005</c:v>
                </c:pt>
                <c:pt idx="423">
                  <c:v>37.826201000000005</c:v>
                </c:pt>
                <c:pt idx="424">
                  <c:v>37.826201000000005</c:v>
                </c:pt>
                <c:pt idx="425">
                  <c:v>37.826201000000005</c:v>
                </c:pt>
                <c:pt idx="426">
                  <c:v>37.826201000000005</c:v>
                </c:pt>
                <c:pt idx="427">
                  <c:v>37.826201000000005</c:v>
                </c:pt>
                <c:pt idx="428">
                  <c:v>37.826201000000005</c:v>
                </c:pt>
                <c:pt idx="429">
                  <c:v>37.826201000000005</c:v>
                </c:pt>
                <c:pt idx="430">
                  <c:v>37.826201000000005</c:v>
                </c:pt>
                <c:pt idx="431">
                  <c:v>37.826201000000005</c:v>
                </c:pt>
                <c:pt idx="432">
                  <c:v>37.826201000000005</c:v>
                </c:pt>
                <c:pt idx="433">
                  <c:v>37.826201000000005</c:v>
                </c:pt>
                <c:pt idx="434">
                  <c:v>37.826201000000005</c:v>
                </c:pt>
                <c:pt idx="435">
                  <c:v>37.826201000000005</c:v>
                </c:pt>
                <c:pt idx="436">
                  <c:v>37.826201000000005</c:v>
                </c:pt>
                <c:pt idx="437">
                  <c:v>37.826201000000005</c:v>
                </c:pt>
                <c:pt idx="438">
                  <c:v>37.826201000000005</c:v>
                </c:pt>
                <c:pt idx="439">
                  <c:v>37.826201000000005</c:v>
                </c:pt>
                <c:pt idx="440">
                  <c:v>37.826201000000005</c:v>
                </c:pt>
                <c:pt idx="441">
                  <c:v>37.826201000000005</c:v>
                </c:pt>
                <c:pt idx="442">
                  <c:v>37.826201000000005</c:v>
                </c:pt>
                <c:pt idx="443">
                  <c:v>37.826201000000005</c:v>
                </c:pt>
                <c:pt idx="444">
                  <c:v>37.826201000000005</c:v>
                </c:pt>
                <c:pt idx="445">
                  <c:v>37.826201000000005</c:v>
                </c:pt>
                <c:pt idx="446">
                  <c:v>37.826201000000005</c:v>
                </c:pt>
                <c:pt idx="447">
                  <c:v>37.826201000000005</c:v>
                </c:pt>
                <c:pt idx="448">
                  <c:v>37.826201000000005</c:v>
                </c:pt>
                <c:pt idx="449">
                  <c:v>37.826201000000005</c:v>
                </c:pt>
                <c:pt idx="450">
                  <c:v>37.826201000000005</c:v>
                </c:pt>
                <c:pt idx="451">
                  <c:v>37.826201000000005</c:v>
                </c:pt>
                <c:pt idx="452">
                  <c:v>37.826201000000005</c:v>
                </c:pt>
                <c:pt idx="453">
                  <c:v>37.826201000000005</c:v>
                </c:pt>
                <c:pt idx="454">
                  <c:v>37.826201000000005</c:v>
                </c:pt>
                <c:pt idx="455">
                  <c:v>37.826201000000005</c:v>
                </c:pt>
                <c:pt idx="456">
                  <c:v>37.826201000000005</c:v>
                </c:pt>
                <c:pt idx="457">
                  <c:v>37.826201000000005</c:v>
                </c:pt>
                <c:pt idx="458">
                  <c:v>37.826201000000005</c:v>
                </c:pt>
                <c:pt idx="459">
                  <c:v>37.826201000000005</c:v>
                </c:pt>
                <c:pt idx="460">
                  <c:v>37.826201000000005</c:v>
                </c:pt>
                <c:pt idx="461">
                  <c:v>37.826201000000005</c:v>
                </c:pt>
                <c:pt idx="462">
                  <c:v>37.826201000000005</c:v>
                </c:pt>
                <c:pt idx="463">
                  <c:v>37.826201000000005</c:v>
                </c:pt>
                <c:pt idx="464">
                  <c:v>37.826201000000005</c:v>
                </c:pt>
                <c:pt idx="465">
                  <c:v>37.826201000000005</c:v>
                </c:pt>
                <c:pt idx="466">
                  <c:v>37.826201000000005</c:v>
                </c:pt>
                <c:pt idx="467">
                  <c:v>37.826201000000005</c:v>
                </c:pt>
                <c:pt idx="468">
                  <c:v>37.826201000000005</c:v>
                </c:pt>
                <c:pt idx="469">
                  <c:v>37.826201000000005</c:v>
                </c:pt>
                <c:pt idx="470">
                  <c:v>37.826201000000005</c:v>
                </c:pt>
                <c:pt idx="471">
                  <c:v>37.826201000000005</c:v>
                </c:pt>
                <c:pt idx="472">
                  <c:v>37.826201000000005</c:v>
                </c:pt>
                <c:pt idx="473">
                  <c:v>37.826201000000005</c:v>
                </c:pt>
                <c:pt idx="474">
                  <c:v>37.826201000000005</c:v>
                </c:pt>
                <c:pt idx="475">
                  <c:v>37.826201000000005</c:v>
                </c:pt>
                <c:pt idx="476">
                  <c:v>37.826201000000005</c:v>
                </c:pt>
                <c:pt idx="477">
                  <c:v>37.826201000000005</c:v>
                </c:pt>
                <c:pt idx="478">
                  <c:v>37.826201000000005</c:v>
                </c:pt>
                <c:pt idx="479">
                  <c:v>37.826201000000005</c:v>
                </c:pt>
                <c:pt idx="480">
                  <c:v>37.826201000000005</c:v>
                </c:pt>
                <c:pt idx="481">
                  <c:v>37.826201000000005</c:v>
                </c:pt>
                <c:pt idx="482">
                  <c:v>37.826201000000005</c:v>
                </c:pt>
                <c:pt idx="483">
                  <c:v>37.826201000000005</c:v>
                </c:pt>
                <c:pt idx="484">
                  <c:v>37.826201000000005</c:v>
                </c:pt>
                <c:pt idx="485">
                  <c:v>37.826201000000005</c:v>
                </c:pt>
                <c:pt idx="486">
                  <c:v>37.826201000000005</c:v>
                </c:pt>
                <c:pt idx="487">
                  <c:v>37.826201000000005</c:v>
                </c:pt>
                <c:pt idx="488">
                  <c:v>37.826201000000005</c:v>
                </c:pt>
                <c:pt idx="489">
                  <c:v>37.826201000000005</c:v>
                </c:pt>
                <c:pt idx="490">
                  <c:v>37.826201000000005</c:v>
                </c:pt>
                <c:pt idx="491">
                  <c:v>37.826201000000005</c:v>
                </c:pt>
                <c:pt idx="492">
                  <c:v>37.826201000000005</c:v>
                </c:pt>
                <c:pt idx="493">
                  <c:v>37.826201000000005</c:v>
                </c:pt>
                <c:pt idx="494">
                  <c:v>37.826201000000005</c:v>
                </c:pt>
                <c:pt idx="495">
                  <c:v>37.826201000000005</c:v>
                </c:pt>
                <c:pt idx="496">
                  <c:v>37.826201000000005</c:v>
                </c:pt>
                <c:pt idx="497">
                  <c:v>37.826201000000005</c:v>
                </c:pt>
                <c:pt idx="498">
                  <c:v>37.826201000000005</c:v>
                </c:pt>
                <c:pt idx="499">
                  <c:v>37.826201000000005</c:v>
                </c:pt>
              </c:numCache>
            </c:numRef>
          </c:yVal>
        </c:ser>
        <c:ser>
          <c:idx val="8"/>
          <c:order val="7"/>
          <c:tx>
            <c:v>3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6_may97'!$F$1003:$F$1502</c:f>
              <c:numCache>
                <c:formatCode>General</c:formatCode>
                <c:ptCount val="500"/>
                <c:pt idx="0">
                  <c:v>-76.056145000000001</c:v>
                </c:pt>
                <c:pt idx="1">
                  <c:v>-76.056145000000001</c:v>
                </c:pt>
                <c:pt idx="2">
                  <c:v>-76.056145000000001</c:v>
                </c:pt>
                <c:pt idx="3">
                  <c:v>-76.056145000000001</c:v>
                </c:pt>
                <c:pt idx="4">
                  <c:v>-76.056145000000001</c:v>
                </c:pt>
                <c:pt idx="5">
                  <c:v>-76.056145000000001</c:v>
                </c:pt>
                <c:pt idx="6">
                  <c:v>-76.056145000000001</c:v>
                </c:pt>
                <c:pt idx="7">
                  <c:v>-76.056145000000001</c:v>
                </c:pt>
                <c:pt idx="8">
                  <c:v>-76.056145000000001</c:v>
                </c:pt>
                <c:pt idx="9">
                  <c:v>-76.056145000000001</c:v>
                </c:pt>
                <c:pt idx="10">
                  <c:v>-76.056145000000001</c:v>
                </c:pt>
                <c:pt idx="11">
                  <c:v>-76.056145000000001</c:v>
                </c:pt>
                <c:pt idx="12">
                  <c:v>-76.056145000000001</c:v>
                </c:pt>
                <c:pt idx="13">
                  <c:v>-76.056145000000001</c:v>
                </c:pt>
                <c:pt idx="14">
                  <c:v>-76.056145000000001</c:v>
                </c:pt>
                <c:pt idx="15">
                  <c:v>-76.056145000000001</c:v>
                </c:pt>
                <c:pt idx="16">
                  <c:v>-76.056145000000001</c:v>
                </c:pt>
                <c:pt idx="17">
                  <c:v>-76.056145000000001</c:v>
                </c:pt>
                <c:pt idx="18">
                  <c:v>-76.056145000000001</c:v>
                </c:pt>
                <c:pt idx="19">
                  <c:v>-76.056145000000001</c:v>
                </c:pt>
                <c:pt idx="20">
                  <c:v>-76.056145000000001</c:v>
                </c:pt>
                <c:pt idx="21">
                  <c:v>-76.056145000000001</c:v>
                </c:pt>
                <c:pt idx="22">
                  <c:v>-76.056145000000001</c:v>
                </c:pt>
                <c:pt idx="23">
                  <c:v>-76.056145000000001</c:v>
                </c:pt>
                <c:pt idx="24">
                  <c:v>-76.056145000000001</c:v>
                </c:pt>
                <c:pt idx="25">
                  <c:v>-76.056145000000001</c:v>
                </c:pt>
                <c:pt idx="26">
                  <c:v>-76.056145000000001</c:v>
                </c:pt>
                <c:pt idx="27">
                  <c:v>-76.056145000000001</c:v>
                </c:pt>
                <c:pt idx="28">
                  <c:v>-76.056145000000001</c:v>
                </c:pt>
                <c:pt idx="29">
                  <c:v>-76.056145000000001</c:v>
                </c:pt>
                <c:pt idx="30">
                  <c:v>-76.056145000000001</c:v>
                </c:pt>
                <c:pt idx="31">
                  <c:v>-76.056145000000001</c:v>
                </c:pt>
                <c:pt idx="32">
                  <c:v>-76.056145000000001</c:v>
                </c:pt>
                <c:pt idx="33">
                  <c:v>-76.056145000000001</c:v>
                </c:pt>
                <c:pt idx="34">
                  <c:v>-76.056145000000001</c:v>
                </c:pt>
                <c:pt idx="35">
                  <c:v>-76.056145000000001</c:v>
                </c:pt>
                <c:pt idx="36">
                  <c:v>-76.056145000000001</c:v>
                </c:pt>
                <c:pt idx="37">
                  <c:v>-76.056145000000001</c:v>
                </c:pt>
                <c:pt idx="38">
                  <c:v>-76.056145000000001</c:v>
                </c:pt>
                <c:pt idx="39">
                  <c:v>-76.056145000000001</c:v>
                </c:pt>
                <c:pt idx="40">
                  <c:v>-76.056145000000001</c:v>
                </c:pt>
                <c:pt idx="41">
                  <c:v>-76.056145000000001</c:v>
                </c:pt>
                <c:pt idx="42">
                  <c:v>-76.056145000000001</c:v>
                </c:pt>
                <c:pt idx="43">
                  <c:v>-76.056145000000001</c:v>
                </c:pt>
                <c:pt idx="44">
                  <c:v>-76.056145000000001</c:v>
                </c:pt>
                <c:pt idx="45">
                  <c:v>-76.056145000000001</c:v>
                </c:pt>
                <c:pt idx="46">
                  <c:v>-76.056145000000001</c:v>
                </c:pt>
                <c:pt idx="47">
                  <c:v>-76.056145000000001</c:v>
                </c:pt>
                <c:pt idx="48">
                  <c:v>-76.056145000000001</c:v>
                </c:pt>
                <c:pt idx="49">
                  <c:v>-76.056145000000001</c:v>
                </c:pt>
                <c:pt idx="50">
                  <c:v>-76.056145000000001</c:v>
                </c:pt>
                <c:pt idx="51">
                  <c:v>-76.056145000000001</c:v>
                </c:pt>
                <c:pt idx="52">
                  <c:v>-76.056145000000001</c:v>
                </c:pt>
                <c:pt idx="53">
                  <c:v>-76.056145000000001</c:v>
                </c:pt>
                <c:pt idx="54">
                  <c:v>-76.056145000000001</c:v>
                </c:pt>
                <c:pt idx="55">
                  <c:v>-76.056145000000001</c:v>
                </c:pt>
                <c:pt idx="56">
                  <c:v>-76.056145000000001</c:v>
                </c:pt>
                <c:pt idx="57">
                  <c:v>-76.056145000000001</c:v>
                </c:pt>
                <c:pt idx="58">
                  <c:v>-76.056145000000001</c:v>
                </c:pt>
                <c:pt idx="59">
                  <c:v>-76.056145000000001</c:v>
                </c:pt>
                <c:pt idx="60">
                  <c:v>-76.056145000000001</c:v>
                </c:pt>
                <c:pt idx="61">
                  <c:v>-76.056145000000001</c:v>
                </c:pt>
                <c:pt idx="62">
                  <c:v>-76.056145000000001</c:v>
                </c:pt>
                <c:pt idx="63">
                  <c:v>-76.056145000000001</c:v>
                </c:pt>
                <c:pt idx="64">
                  <c:v>-76.056145000000001</c:v>
                </c:pt>
                <c:pt idx="65">
                  <c:v>-76.056145000000001</c:v>
                </c:pt>
                <c:pt idx="66">
                  <c:v>-76.056145000000001</c:v>
                </c:pt>
                <c:pt idx="67">
                  <c:v>-76.056145000000001</c:v>
                </c:pt>
                <c:pt idx="68">
                  <c:v>-76.056145000000001</c:v>
                </c:pt>
                <c:pt idx="69">
                  <c:v>-76.056145000000001</c:v>
                </c:pt>
                <c:pt idx="70">
                  <c:v>-76.056145000000001</c:v>
                </c:pt>
                <c:pt idx="71">
                  <c:v>-76.056145000000001</c:v>
                </c:pt>
                <c:pt idx="72">
                  <c:v>-76.056145000000001</c:v>
                </c:pt>
                <c:pt idx="73">
                  <c:v>-76.056145000000001</c:v>
                </c:pt>
                <c:pt idx="74">
                  <c:v>-76.056145000000001</c:v>
                </c:pt>
                <c:pt idx="75">
                  <c:v>-76.056145000000001</c:v>
                </c:pt>
                <c:pt idx="76">
                  <c:v>-76.056145000000001</c:v>
                </c:pt>
                <c:pt idx="77">
                  <c:v>-76.056145000000001</c:v>
                </c:pt>
                <c:pt idx="78">
                  <c:v>-76.056145000000001</c:v>
                </c:pt>
                <c:pt idx="79">
                  <c:v>-76.056145000000001</c:v>
                </c:pt>
                <c:pt idx="80">
                  <c:v>-76.056145000000001</c:v>
                </c:pt>
                <c:pt idx="81">
                  <c:v>-76.056145000000001</c:v>
                </c:pt>
                <c:pt idx="82">
                  <c:v>-76.056145000000001</c:v>
                </c:pt>
                <c:pt idx="83">
                  <c:v>-76.056145000000001</c:v>
                </c:pt>
                <c:pt idx="84">
                  <c:v>-76.056145000000001</c:v>
                </c:pt>
                <c:pt idx="85">
                  <c:v>-76.056145000000001</c:v>
                </c:pt>
                <c:pt idx="86">
                  <c:v>-76.056145000000001</c:v>
                </c:pt>
                <c:pt idx="87">
                  <c:v>-76.056145000000001</c:v>
                </c:pt>
                <c:pt idx="88">
                  <c:v>-76.056145000000001</c:v>
                </c:pt>
                <c:pt idx="89">
                  <c:v>-76.056145000000001</c:v>
                </c:pt>
                <c:pt idx="90">
                  <c:v>-76.056145000000001</c:v>
                </c:pt>
                <c:pt idx="91">
                  <c:v>-76.056145000000001</c:v>
                </c:pt>
                <c:pt idx="92">
                  <c:v>-76.056145000000001</c:v>
                </c:pt>
                <c:pt idx="93">
                  <c:v>-76.056145000000001</c:v>
                </c:pt>
                <c:pt idx="94">
                  <c:v>-76.056145000000001</c:v>
                </c:pt>
                <c:pt idx="95">
                  <c:v>-76.056145000000001</c:v>
                </c:pt>
                <c:pt idx="96">
                  <c:v>-76.056145000000001</c:v>
                </c:pt>
                <c:pt idx="97">
                  <c:v>-76.056145000000001</c:v>
                </c:pt>
                <c:pt idx="98">
                  <c:v>-76.056145000000001</c:v>
                </c:pt>
                <c:pt idx="99">
                  <c:v>-76.056145000000001</c:v>
                </c:pt>
                <c:pt idx="100">
                  <c:v>-76.056145000000001</c:v>
                </c:pt>
                <c:pt idx="101">
                  <c:v>-76.056145000000001</c:v>
                </c:pt>
                <c:pt idx="102">
                  <c:v>-76.056145000000001</c:v>
                </c:pt>
                <c:pt idx="103">
                  <c:v>-76.056145000000001</c:v>
                </c:pt>
                <c:pt idx="104">
                  <c:v>-76.056145000000001</c:v>
                </c:pt>
                <c:pt idx="105">
                  <c:v>-76.056145000000001</c:v>
                </c:pt>
                <c:pt idx="106">
                  <c:v>-76.056145000000001</c:v>
                </c:pt>
                <c:pt idx="107">
                  <c:v>-76.056145000000001</c:v>
                </c:pt>
                <c:pt idx="108">
                  <c:v>-76.056145000000001</c:v>
                </c:pt>
                <c:pt idx="109">
                  <c:v>-76.056145000000001</c:v>
                </c:pt>
                <c:pt idx="110">
                  <c:v>-76.056145000000001</c:v>
                </c:pt>
                <c:pt idx="111">
                  <c:v>-76.056145000000001</c:v>
                </c:pt>
                <c:pt idx="112">
                  <c:v>-76.056145000000001</c:v>
                </c:pt>
                <c:pt idx="113">
                  <c:v>-76.056145000000001</c:v>
                </c:pt>
                <c:pt idx="114">
                  <c:v>-76.056145000000001</c:v>
                </c:pt>
                <c:pt idx="115">
                  <c:v>-76.056145000000001</c:v>
                </c:pt>
                <c:pt idx="116">
                  <c:v>-76.056145000000001</c:v>
                </c:pt>
                <c:pt idx="117">
                  <c:v>-76.056145000000001</c:v>
                </c:pt>
                <c:pt idx="118">
                  <c:v>-76.056145000000001</c:v>
                </c:pt>
                <c:pt idx="119">
                  <c:v>-76.056145000000001</c:v>
                </c:pt>
                <c:pt idx="120">
                  <c:v>-76.056145000000001</c:v>
                </c:pt>
                <c:pt idx="121">
                  <c:v>-76.056145000000001</c:v>
                </c:pt>
                <c:pt idx="122">
                  <c:v>-76.056145000000001</c:v>
                </c:pt>
                <c:pt idx="123">
                  <c:v>-76.056145000000001</c:v>
                </c:pt>
                <c:pt idx="124">
                  <c:v>-76.056145000000001</c:v>
                </c:pt>
                <c:pt idx="125">
                  <c:v>-76.056145000000001</c:v>
                </c:pt>
                <c:pt idx="126">
                  <c:v>-76.056145000000001</c:v>
                </c:pt>
                <c:pt idx="127">
                  <c:v>-76.056145000000001</c:v>
                </c:pt>
                <c:pt idx="128">
                  <c:v>-76.056145000000001</c:v>
                </c:pt>
                <c:pt idx="129">
                  <c:v>-76.056145000000001</c:v>
                </c:pt>
                <c:pt idx="130">
                  <c:v>-76.056145000000001</c:v>
                </c:pt>
                <c:pt idx="131">
                  <c:v>-76.056145000000001</c:v>
                </c:pt>
                <c:pt idx="132">
                  <c:v>-76.056145000000001</c:v>
                </c:pt>
                <c:pt idx="133">
                  <c:v>-76.056145000000001</c:v>
                </c:pt>
                <c:pt idx="134">
                  <c:v>-76.056145000000001</c:v>
                </c:pt>
                <c:pt idx="135">
                  <c:v>-76.056145000000001</c:v>
                </c:pt>
                <c:pt idx="136">
                  <c:v>-76.056145000000001</c:v>
                </c:pt>
                <c:pt idx="137">
                  <c:v>-76.056145000000001</c:v>
                </c:pt>
                <c:pt idx="138">
                  <c:v>-76.056145000000001</c:v>
                </c:pt>
                <c:pt idx="139">
                  <c:v>-76.056145000000001</c:v>
                </c:pt>
                <c:pt idx="140">
                  <c:v>-76.056145000000001</c:v>
                </c:pt>
                <c:pt idx="141">
                  <c:v>-76.056145000000001</c:v>
                </c:pt>
                <c:pt idx="142">
                  <c:v>-76.056145000000001</c:v>
                </c:pt>
                <c:pt idx="143">
                  <c:v>-76.056145000000001</c:v>
                </c:pt>
                <c:pt idx="144">
                  <c:v>-76.056145000000001</c:v>
                </c:pt>
                <c:pt idx="145">
                  <c:v>-76.056145000000001</c:v>
                </c:pt>
                <c:pt idx="146">
                  <c:v>-76.056145000000001</c:v>
                </c:pt>
                <c:pt idx="147">
                  <c:v>-76.056145000000001</c:v>
                </c:pt>
                <c:pt idx="148">
                  <c:v>-76.056145000000001</c:v>
                </c:pt>
                <c:pt idx="149">
                  <c:v>-76.056145000000001</c:v>
                </c:pt>
                <c:pt idx="150">
                  <c:v>-76.056145000000001</c:v>
                </c:pt>
                <c:pt idx="151">
                  <c:v>-76.056145000000001</c:v>
                </c:pt>
                <c:pt idx="152">
                  <c:v>-76.056145000000001</c:v>
                </c:pt>
                <c:pt idx="153">
                  <c:v>-76.056145000000001</c:v>
                </c:pt>
                <c:pt idx="154">
                  <c:v>-76.056145000000001</c:v>
                </c:pt>
                <c:pt idx="155">
                  <c:v>-76.056145000000001</c:v>
                </c:pt>
                <c:pt idx="156">
                  <c:v>-76.056145000000001</c:v>
                </c:pt>
                <c:pt idx="157">
                  <c:v>-76.056145000000001</c:v>
                </c:pt>
                <c:pt idx="158">
                  <c:v>-76.056145000000001</c:v>
                </c:pt>
                <c:pt idx="159">
                  <c:v>-76.056145000000001</c:v>
                </c:pt>
                <c:pt idx="160">
                  <c:v>-76.056145000000001</c:v>
                </c:pt>
                <c:pt idx="161">
                  <c:v>-76.056145000000001</c:v>
                </c:pt>
                <c:pt idx="162">
                  <c:v>-76.056145000000001</c:v>
                </c:pt>
                <c:pt idx="163">
                  <c:v>-76.056145000000001</c:v>
                </c:pt>
                <c:pt idx="164">
                  <c:v>-76.056145000000001</c:v>
                </c:pt>
                <c:pt idx="165">
                  <c:v>-76.056145000000001</c:v>
                </c:pt>
                <c:pt idx="166">
                  <c:v>-76.056145000000001</c:v>
                </c:pt>
                <c:pt idx="167">
                  <c:v>-76.056145000000001</c:v>
                </c:pt>
                <c:pt idx="168">
                  <c:v>-76.056145000000001</c:v>
                </c:pt>
                <c:pt idx="169">
                  <c:v>-76.056145000000001</c:v>
                </c:pt>
                <c:pt idx="170">
                  <c:v>-76.056145000000001</c:v>
                </c:pt>
                <c:pt idx="171">
                  <c:v>-76.056145000000001</c:v>
                </c:pt>
                <c:pt idx="172">
                  <c:v>-76.056145000000001</c:v>
                </c:pt>
                <c:pt idx="173">
                  <c:v>-76.056145000000001</c:v>
                </c:pt>
                <c:pt idx="174">
                  <c:v>-76.056145000000001</c:v>
                </c:pt>
                <c:pt idx="175">
                  <c:v>-76.056145000000001</c:v>
                </c:pt>
                <c:pt idx="176">
                  <c:v>-76.056145000000001</c:v>
                </c:pt>
                <c:pt idx="177">
                  <c:v>-76.056145000000001</c:v>
                </c:pt>
                <c:pt idx="178">
                  <c:v>-76.056145000000001</c:v>
                </c:pt>
                <c:pt idx="179">
                  <c:v>-76.056145000000001</c:v>
                </c:pt>
                <c:pt idx="180">
                  <c:v>-76.056145000000001</c:v>
                </c:pt>
                <c:pt idx="181">
                  <c:v>-76.056145000000001</c:v>
                </c:pt>
                <c:pt idx="182">
                  <c:v>-76.056145000000001</c:v>
                </c:pt>
                <c:pt idx="183">
                  <c:v>-76.056145000000001</c:v>
                </c:pt>
                <c:pt idx="184">
                  <c:v>-76.056145000000001</c:v>
                </c:pt>
                <c:pt idx="185">
                  <c:v>-76.056145000000001</c:v>
                </c:pt>
                <c:pt idx="186">
                  <c:v>-76.056145000000001</c:v>
                </c:pt>
                <c:pt idx="187">
                  <c:v>-76.056145000000001</c:v>
                </c:pt>
                <c:pt idx="188">
                  <c:v>-76.056145000000001</c:v>
                </c:pt>
                <c:pt idx="189">
                  <c:v>-76.056145000000001</c:v>
                </c:pt>
                <c:pt idx="190">
                  <c:v>-76.056145000000001</c:v>
                </c:pt>
                <c:pt idx="191">
                  <c:v>-76.056145000000001</c:v>
                </c:pt>
                <c:pt idx="192">
                  <c:v>-76.056145000000001</c:v>
                </c:pt>
                <c:pt idx="193">
                  <c:v>-76.056145000000001</c:v>
                </c:pt>
                <c:pt idx="194">
                  <c:v>-76.056145000000001</c:v>
                </c:pt>
                <c:pt idx="195">
                  <c:v>-76.056145000000001</c:v>
                </c:pt>
                <c:pt idx="196">
                  <c:v>-76.056145000000001</c:v>
                </c:pt>
                <c:pt idx="197">
                  <c:v>-76.056145000000001</c:v>
                </c:pt>
                <c:pt idx="198">
                  <c:v>-76.056145000000001</c:v>
                </c:pt>
                <c:pt idx="199">
                  <c:v>-76.056145000000001</c:v>
                </c:pt>
                <c:pt idx="200">
                  <c:v>-76.056145000000001</c:v>
                </c:pt>
                <c:pt idx="201">
                  <c:v>-76.056145000000001</c:v>
                </c:pt>
                <c:pt idx="202">
                  <c:v>-76.056145000000001</c:v>
                </c:pt>
                <c:pt idx="203">
                  <c:v>-76.056145000000001</c:v>
                </c:pt>
                <c:pt idx="204">
                  <c:v>-76.056145000000001</c:v>
                </c:pt>
                <c:pt idx="205">
                  <c:v>-76.056145000000001</c:v>
                </c:pt>
                <c:pt idx="206">
                  <c:v>-76.056145000000001</c:v>
                </c:pt>
                <c:pt idx="207">
                  <c:v>-76.056145000000001</c:v>
                </c:pt>
                <c:pt idx="208">
                  <c:v>-76.056145000000001</c:v>
                </c:pt>
                <c:pt idx="209">
                  <c:v>-76.056145000000001</c:v>
                </c:pt>
                <c:pt idx="210">
                  <c:v>-76.056145000000001</c:v>
                </c:pt>
                <c:pt idx="211">
                  <c:v>-76.056145000000001</c:v>
                </c:pt>
                <c:pt idx="212">
                  <c:v>-76.056145000000001</c:v>
                </c:pt>
                <c:pt idx="213">
                  <c:v>-76.056145000000001</c:v>
                </c:pt>
                <c:pt idx="214">
                  <c:v>-76.056145000000001</c:v>
                </c:pt>
                <c:pt idx="215">
                  <c:v>-76.056145000000001</c:v>
                </c:pt>
                <c:pt idx="216">
                  <c:v>-76.056145000000001</c:v>
                </c:pt>
                <c:pt idx="217">
                  <c:v>-76.056145000000001</c:v>
                </c:pt>
                <c:pt idx="218">
                  <c:v>-76.056145000000001</c:v>
                </c:pt>
                <c:pt idx="219">
                  <c:v>-76.056145000000001</c:v>
                </c:pt>
                <c:pt idx="220">
                  <c:v>-76.056145000000001</c:v>
                </c:pt>
                <c:pt idx="221">
                  <c:v>-76.056145000000001</c:v>
                </c:pt>
                <c:pt idx="222">
                  <c:v>-76.056145000000001</c:v>
                </c:pt>
                <c:pt idx="223">
                  <c:v>-76.056145000000001</c:v>
                </c:pt>
                <c:pt idx="224">
                  <c:v>-76.056145000000001</c:v>
                </c:pt>
                <c:pt idx="225">
                  <c:v>-76.056145000000001</c:v>
                </c:pt>
                <c:pt idx="226">
                  <c:v>-76.056145000000001</c:v>
                </c:pt>
                <c:pt idx="227">
                  <c:v>-76.056145000000001</c:v>
                </c:pt>
                <c:pt idx="228">
                  <c:v>-76.056145000000001</c:v>
                </c:pt>
                <c:pt idx="229">
                  <c:v>-76.056145000000001</c:v>
                </c:pt>
                <c:pt idx="230">
                  <c:v>-76.056145000000001</c:v>
                </c:pt>
                <c:pt idx="231">
                  <c:v>-76.056145000000001</c:v>
                </c:pt>
                <c:pt idx="232">
                  <c:v>-76.056145000000001</c:v>
                </c:pt>
                <c:pt idx="233">
                  <c:v>-76.056145000000001</c:v>
                </c:pt>
                <c:pt idx="234">
                  <c:v>-76.056145000000001</c:v>
                </c:pt>
                <c:pt idx="235">
                  <c:v>-76.056145000000001</c:v>
                </c:pt>
                <c:pt idx="236">
                  <c:v>-76.056145000000001</c:v>
                </c:pt>
                <c:pt idx="237">
                  <c:v>-76.056145000000001</c:v>
                </c:pt>
                <c:pt idx="238">
                  <c:v>-76.056145000000001</c:v>
                </c:pt>
                <c:pt idx="239">
                  <c:v>-76.056145000000001</c:v>
                </c:pt>
                <c:pt idx="240">
                  <c:v>-76.056145000000001</c:v>
                </c:pt>
                <c:pt idx="241">
                  <c:v>-76.056145000000001</c:v>
                </c:pt>
                <c:pt idx="242">
                  <c:v>-76.056145000000001</c:v>
                </c:pt>
                <c:pt idx="243">
                  <c:v>-76.056145000000001</c:v>
                </c:pt>
                <c:pt idx="244">
                  <c:v>-76.056145000000001</c:v>
                </c:pt>
                <c:pt idx="245">
                  <c:v>-76.056145000000001</c:v>
                </c:pt>
                <c:pt idx="246">
                  <c:v>-76.056145000000001</c:v>
                </c:pt>
                <c:pt idx="247">
                  <c:v>-76.056145000000001</c:v>
                </c:pt>
                <c:pt idx="248">
                  <c:v>-76.056145000000001</c:v>
                </c:pt>
                <c:pt idx="249">
                  <c:v>-76.056145000000001</c:v>
                </c:pt>
                <c:pt idx="250">
                  <c:v>-76.056145000000001</c:v>
                </c:pt>
                <c:pt idx="251">
                  <c:v>-76.056145000000001</c:v>
                </c:pt>
                <c:pt idx="252">
                  <c:v>-76.056145000000001</c:v>
                </c:pt>
                <c:pt idx="253">
                  <c:v>-76.056145000000001</c:v>
                </c:pt>
                <c:pt idx="254">
                  <c:v>-76.056145000000001</c:v>
                </c:pt>
                <c:pt idx="255">
                  <c:v>-76.056145000000001</c:v>
                </c:pt>
                <c:pt idx="256">
                  <c:v>-76.056145000000001</c:v>
                </c:pt>
                <c:pt idx="257">
                  <c:v>-76.056145000000001</c:v>
                </c:pt>
                <c:pt idx="258">
                  <c:v>-76.056145000000001</c:v>
                </c:pt>
                <c:pt idx="259">
                  <c:v>-76.056145000000001</c:v>
                </c:pt>
                <c:pt idx="260">
                  <c:v>-76.056145000000001</c:v>
                </c:pt>
                <c:pt idx="261">
                  <c:v>-76.056145000000001</c:v>
                </c:pt>
                <c:pt idx="262">
                  <c:v>-76.056145000000001</c:v>
                </c:pt>
                <c:pt idx="263">
                  <c:v>-76.056145000000001</c:v>
                </c:pt>
                <c:pt idx="264">
                  <c:v>-76.056145000000001</c:v>
                </c:pt>
                <c:pt idx="265">
                  <c:v>-76.056145000000001</c:v>
                </c:pt>
                <c:pt idx="266">
                  <c:v>-76.056145000000001</c:v>
                </c:pt>
                <c:pt idx="267">
                  <c:v>-76.056145000000001</c:v>
                </c:pt>
                <c:pt idx="268">
                  <c:v>-76.056145000000001</c:v>
                </c:pt>
                <c:pt idx="269">
                  <c:v>-76.056145000000001</c:v>
                </c:pt>
                <c:pt idx="270">
                  <c:v>-76.056145000000001</c:v>
                </c:pt>
                <c:pt idx="271">
                  <c:v>-76.056145000000001</c:v>
                </c:pt>
                <c:pt idx="272">
                  <c:v>-76.056145000000001</c:v>
                </c:pt>
                <c:pt idx="273">
                  <c:v>-76.056145000000001</c:v>
                </c:pt>
                <c:pt idx="274">
                  <c:v>-76.056145000000001</c:v>
                </c:pt>
                <c:pt idx="275">
                  <c:v>-76.056145000000001</c:v>
                </c:pt>
                <c:pt idx="276">
                  <c:v>-76.056145000000001</c:v>
                </c:pt>
                <c:pt idx="277">
                  <c:v>-76.056145000000001</c:v>
                </c:pt>
                <c:pt idx="278">
                  <c:v>-76.056145000000001</c:v>
                </c:pt>
                <c:pt idx="279">
                  <c:v>-76.056145000000001</c:v>
                </c:pt>
                <c:pt idx="280">
                  <c:v>-76.056145000000001</c:v>
                </c:pt>
                <c:pt idx="281">
                  <c:v>-76.056145000000001</c:v>
                </c:pt>
                <c:pt idx="282">
                  <c:v>-76.056145000000001</c:v>
                </c:pt>
                <c:pt idx="283">
                  <c:v>-76.056145000000001</c:v>
                </c:pt>
                <c:pt idx="284">
                  <c:v>-76.056145000000001</c:v>
                </c:pt>
                <c:pt idx="285">
                  <c:v>-76.056145000000001</c:v>
                </c:pt>
                <c:pt idx="286">
                  <c:v>-76.056145000000001</c:v>
                </c:pt>
                <c:pt idx="287">
                  <c:v>-76.056145000000001</c:v>
                </c:pt>
                <c:pt idx="288">
                  <c:v>-76.056145000000001</c:v>
                </c:pt>
                <c:pt idx="289">
                  <c:v>-76.056145000000001</c:v>
                </c:pt>
                <c:pt idx="290">
                  <c:v>-76.056145000000001</c:v>
                </c:pt>
                <c:pt idx="291">
                  <c:v>-76.056145000000001</c:v>
                </c:pt>
                <c:pt idx="292">
                  <c:v>-76.056145000000001</c:v>
                </c:pt>
                <c:pt idx="293">
                  <c:v>-76.056145000000001</c:v>
                </c:pt>
                <c:pt idx="294">
                  <c:v>-76.056145000000001</c:v>
                </c:pt>
                <c:pt idx="295">
                  <c:v>-76.056145000000001</c:v>
                </c:pt>
                <c:pt idx="296">
                  <c:v>-76.056145000000001</c:v>
                </c:pt>
                <c:pt idx="297">
                  <c:v>-76.056145000000001</c:v>
                </c:pt>
                <c:pt idx="298">
                  <c:v>-76.056145000000001</c:v>
                </c:pt>
                <c:pt idx="299">
                  <c:v>-76.056145000000001</c:v>
                </c:pt>
                <c:pt idx="300">
                  <c:v>-76.056145000000001</c:v>
                </c:pt>
                <c:pt idx="301">
                  <c:v>-76.056145000000001</c:v>
                </c:pt>
                <c:pt idx="302">
                  <c:v>-76.056145000000001</c:v>
                </c:pt>
                <c:pt idx="303">
                  <c:v>-76.056145000000001</c:v>
                </c:pt>
                <c:pt idx="304">
                  <c:v>-76.056145000000001</c:v>
                </c:pt>
                <c:pt idx="305">
                  <c:v>-76.056145000000001</c:v>
                </c:pt>
                <c:pt idx="306">
                  <c:v>-76.056145000000001</c:v>
                </c:pt>
                <c:pt idx="307">
                  <c:v>-76.056145000000001</c:v>
                </c:pt>
                <c:pt idx="308">
                  <c:v>-76.056145000000001</c:v>
                </c:pt>
                <c:pt idx="309">
                  <c:v>-76.056145000000001</c:v>
                </c:pt>
                <c:pt idx="310">
                  <c:v>-76.056145000000001</c:v>
                </c:pt>
                <c:pt idx="311">
                  <c:v>-76.056145000000001</c:v>
                </c:pt>
                <c:pt idx="312">
                  <c:v>-76.056145000000001</c:v>
                </c:pt>
                <c:pt idx="313">
                  <c:v>-76.056145000000001</c:v>
                </c:pt>
                <c:pt idx="314">
                  <c:v>-76.056145000000001</c:v>
                </c:pt>
                <c:pt idx="315">
                  <c:v>-76.056145000000001</c:v>
                </c:pt>
                <c:pt idx="316">
                  <c:v>-76.056145000000001</c:v>
                </c:pt>
                <c:pt idx="317">
                  <c:v>-76.056145000000001</c:v>
                </c:pt>
                <c:pt idx="318">
                  <c:v>-76.056145000000001</c:v>
                </c:pt>
                <c:pt idx="319">
                  <c:v>-76.056145000000001</c:v>
                </c:pt>
                <c:pt idx="320">
                  <c:v>-76.056145000000001</c:v>
                </c:pt>
                <c:pt idx="321">
                  <c:v>-76.056145000000001</c:v>
                </c:pt>
                <c:pt idx="322">
                  <c:v>-76.056145000000001</c:v>
                </c:pt>
                <c:pt idx="323">
                  <c:v>-76.056145000000001</c:v>
                </c:pt>
                <c:pt idx="324">
                  <c:v>-76.056145000000001</c:v>
                </c:pt>
                <c:pt idx="325">
                  <c:v>-76.056145000000001</c:v>
                </c:pt>
                <c:pt idx="326">
                  <c:v>-76.056145000000001</c:v>
                </c:pt>
                <c:pt idx="327">
                  <c:v>-76.056145000000001</c:v>
                </c:pt>
                <c:pt idx="328">
                  <c:v>-76.056145000000001</c:v>
                </c:pt>
                <c:pt idx="329">
                  <c:v>-76.056145000000001</c:v>
                </c:pt>
                <c:pt idx="330">
                  <c:v>-76.056145000000001</c:v>
                </c:pt>
                <c:pt idx="331">
                  <c:v>-76.056145000000001</c:v>
                </c:pt>
                <c:pt idx="332">
                  <c:v>-76.056145000000001</c:v>
                </c:pt>
                <c:pt idx="333">
                  <c:v>-76.056145000000001</c:v>
                </c:pt>
                <c:pt idx="334">
                  <c:v>-76.056145000000001</c:v>
                </c:pt>
                <c:pt idx="335">
                  <c:v>-76.056145000000001</c:v>
                </c:pt>
                <c:pt idx="336">
                  <c:v>-76.056145000000001</c:v>
                </c:pt>
                <c:pt idx="337">
                  <c:v>-76.056145000000001</c:v>
                </c:pt>
                <c:pt idx="338">
                  <c:v>-76.056145000000001</c:v>
                </c:pt>
                <c:pt idx="339">
                  <c:v>-76.056145000000001</c:v>
                </c:pt>
                <c:pt idx="340">
                  <c:v>-76.056145000000001</c:v>
                </c:pt>
                <c:pt idx="341">
                  <c:v>-76.056145000000001</c:v>
                </c:pt>
                <c:pt idx="342">
                  <c:v>-76.056145000000001</c:v>
                </c:pt>
                <c:pt idx="343">
                  <c:v>-76.056145000000001</c:v>
                </c:pt>
                <c:pt idx="344">
                  <c:v>-76.056145000000001</c:v>
                </c:pt>
                <c:pt idx="345">
                  <c:v>-76.056145000000001</c:v>
                </c:pt>
                <c:pt idx="346">
                  <c:v>-76.056145000000001</c:v>
                </c:pt>
                <c:pt idx="347">
                  <c:v>-76.056145000000001</c:v>
                </c:pt>
                <c:pt idx="348">
                  <c:v>-76.056145000000001</c:v>
                </c:pt>
                <c:pt idx="349">
                  <c:v>-76.056145000000001</c:v>
                </c:pt>
                <c:pt idx="350">
                  <c:v>-76.056145000000001</c:v>
                </c:pt>
                <c:pt idx="351">
                  <c:v>-76.056145000000001</c:v>
                </c:pt>
                <c:pt idx="352">
                  <c:v>-76.056145000000001</c:v>
                </c:pt>
                <c:pt idx="353">
                  <c:v>-76.056145000000001</c:v>
                </c:pt>
                <c:pt idx="354">
                  <c:v>-76.056145000000001</c:v>
                </c:pt>
                <c:pt idx="355">
                  <c:v>-76.056145000000001</c:v>
                </c:pt>
                <c:pt idx="356">
                  <c:v>-76.056145000000001</c:v>
                </c:pt>
                <c:pt idx="357">
                  <c:v>-76.056145000000001</c:v>
                </c:pt>
                <c:pt idx="358">
                  <c:v>-76.056145000000001</c:v>
                </c:pt>
                <c:pt idx="359">
                  <c:v>-76.056145000000001</c:v>
                </c:pt>
                <c:pt idx="360">
                  <c:v>-76.056145000000001</c:v>
                </c:pt>
                <c:pt idx="361">
                  <c:v>-76.056145000000001</c:v>
                </c:pt>
                <c:pt idx="362">
                  <c:v>-76.056145000000001</c:v>
                </c:pt>
                <c:pt idx="363">
                  <c:v>-76.056145000000001</c:v>
                </c:pt>
                <c:pt idx="364">
                  <c:v>-76.056145000000001</c:v>
                </c:pt>
                <c:pt idx="365">
                  <c:v>-76.056145000000001</c:v>
                </c:pt>
                <c:pt idx="366">
                  <c:v>-76.056145000000001</c:v>
                </c:pt>
                <c:pt idx="367">
                  <c:v>-76.056145000000001</c:v>
                </c:pt>
                <c:pt idx="368">
                  <c:v>-76.056145000000001</c:v>
                </c:pt>
                <c:pt idx="369">
                  <c:v>-76.056145000000001</c:v>
                </c:pt>
                <c:pt idx="370">
                  <c:v>-76.056145000000001</c:v>
                </c:pt>
                <c:pt idx="371">
                  <c:v>-76.056145000000001</c:v>
                </c:pt>
                <c:pt idx="372">
                  <c:v>-76.056145000000001</c:v>
                </c:pt>
                <c:pt idx="373">
                  <c:v>-76.056145000000001</c:v>
                </c:pt>
                <c:pt idx="374">
                  <c:v>-76.056145000000001</c:v>
                </c:pt>
                <c:pt idx="375">
                  <c:v>-76.056145000000001</c:v>
                </c:pt>
                <c:pt idx="376">
                  <c:v>-76.056145000000001</c:v>
                </c:pt>
                <c:pt idx="377">
                  <c:v>-76.056145000000001</c:v>
                </c:pt>
                <c:pt idx="378">
                  <c:v>-76.056145000000001</c:v>
                </c:pt>
                <c:pt idx="379">
                  <c:v>-76.056145000000001</c:v>
                </c:pt>
                <c:pt idx="380">
                  <c:v>-76.056145000000001</c:v>
                </c:pt>
                <c:pt idx="381">
                  <c:v>-76.056145000000001</c:v>
                </c:pt>
                <c:pt idx="382">
                  <c:v>-76.056145000000001</c:v>
                </c:pt>
                <c:pt idx="383">
                  <c:v>-76.056145000000001</c:v>
                </c:pt>
                <c:pt idx="384">
                  <c:v>-76.056145000000001</c:v>
                </c:pt>
                <c:pt idx="385">
                  <c:v>-76.056145000000001</c:v>
                </c:pt>
                <c:pt idx="386">
                  <c:v>-76.056145000000001</c:v>
                </c:pt>
                <c:pt idx="387">
                  <c:v>-76.056145000000001</c:v>
                </c:pt>
                <c:pt idx="388">
                  <c:v>-76.056145000000001</c:v>
                </c:pt>
                <c:pt idx="389">
                  <c:v>-76.056145000000001</c:v>
                </c:pt>
                <c:pt idx="390">
                  <c:v>-76.056145000000001</c:v>
                </c:pt>
                <c:pt idx="391">
                  <c:v>-76.056145000000001</c:v>
                </c:pt>
                <c:pt idx="392">
                  <c:v>-76.056145000000001</c:v>
                </c:pt>
                <c:pt idx="393">
                  <c:v>-76.056145000000001</c:v>
                </c:pt>
                <c:pt idx="394">
                  <c:v>-76.056145000000001</c:v>
                </c:pt>
                <c:pt idx="395">
                  <c:v>-76.056145000000001</c:v>
                </c:pt>
                <c:pt idx="396">
                  <c:v>-76.056145000000001</c:v>
                </c:pt>
                <c:pt idx="397">
                  <c:v>-76.056145000000001</c:v>
                </c:pt>
                <c:pt idx="398">
                  <c:v>-76.056145000000001</c:v>
                </c:pt>
                <c:pt idx="399">
                  <c:v>-76.056145000000001</c:v>
                </c:pt>
                <c:pt idx="400">
                  <c:v>-76.056145000000001</c:v>
                </c:pt>
                <c:pt idx="401">
                  <c:v>-76.056145000000001</c:v>
                </c:pt>
                <c:pt idx="402">
                  <c:v>-76.056145000000001</c:v>
                </c:pt>
                <c:pt idx="403">
                  <c:v>-76.056145000000001</c:v>
                </c:pt>
                <c:pt idx="404">
                  <c:v>-76.056145000000001</c:v>
                </c:pt>
                <c:pt idx="405">
                  <c:v>-76.056145000000001</c:v>
                </c:pt>
                <c:pt idx="406">
                  <c:v>-76.056145000000001</c:v>
                </c:pt>
                <c:pt idx="407">
                  <c:v>-76.056145000000001</c:v>
                </c:pt>
                <c:pt idx="408">
                  <c:v>-76.056145000000001</c:v>
                </c:pt>
                <c:pt idx="409">
                  <c:v>-76.056145000000001</c:v>
                </c:pt>
                <c:pt idx="410">
                  <c:v>-76.056145000000001</c:v>
                </c:pt>
                <c:pt idx="411">
                  <c:v>-76.056145000000001</c:v>
                </c:pt>
                <c:pt idx="412">
                  <c:v>-76.056145000000001</c:v>
                </c:pt>
                <c:pt idx="413">
                  <c:v>-76.056145000000001</c:v>
                </c:pt>
                <c:pt idx="414">
                  <c:v>-76.056145000000001</c:v>
                </c:pt>
                <c:pt idx="415">
                  <c:v>-76.056145000000001</c:v>
                </c:pt>
                <c:pt idx="416">
                  <c:v>-76.056145000000001</c:v>
                </c:pt>
                <c:pt idx="417">
                  <c:v>-76.056145000000001</c:v>
                </c:pt>
                <c:pt idx="418">
                  <c:v>-76.056145000000001</c:v>
                </c:pt>
                <c:pt idx="419">
                  <c:v>-76.056145000000001</c:v>
                </c:pt>
                <c:pt idx="420">
                  <c:v>-76.056145000000001</c:v>
                </c:pt>
                <c:pt idx="421">
                  <c:v>-76.056145000000001</c:v>
                </c:pt>
                <c:pt idx="422">
                  <c:v>-76.056145000000001</c:v>
                </c:pt>
                <c:pt idx="423">
                  <c:v>-76.056145000000001</c:v>
                </c:pt>
                <c:pt idx="424">
                  <c:v>-76.056145000000001</c:v>
                </c:pt>
                <c:pt idx="425">
                  <c:v>-76.056145000000001</c:v>
                </c:pt>
                <c:pt idx="426">
                  <c:v>-76.056145000000001</c:v>
                </c:pt>
                <c:pt idx="427">
                  <c:v>-76.056145000000001</c:v>
                </c:pt>
                <c:pt idx="428">
                  <c:v>-76.056145000000001</c:v>
                </c:pt>
                <c:pt idx="429">
                  <c:v>-76.056145000000001</c:v>
                </c:pt>
                <c:pt idx="430">
                  <c:v>-76.056145000000001</c:v>
                </c:pt>
                <c:pt idx="431">
                  <c:v>-76.056145000000001</c:v>
                </c:pt>
                <c:pt idx="432">
                  <c:v>-76.056145000000001</c:v>
                </c:pt>
                <c:pt idx="433">
                  <c:v>-76.056145000000001</c:v>
                </c:pt>
                <c:pt idx="434">
                  <c:v>-76.056145000000001</c:v>
                </c:pt>
                <c:pt idx="435">
                  <c:v>-76.056145000000001</c:v>
                </c:pt>
                <c:pt idx="436">
                  <c:v>-76.056145000000001</c:v>
                </c:pt>
                <c:pt idx="437">
                  <c:v>-76.056145000000001</c:v>
                </c:pt>
                <c:pt idx="438">
                  <c:v>-76.056145000000001</c:v>
                </c:pt>
                <c:pt idx="439">
                  <c:v>-76.056145000000001</c:v>
                </c:pt>
                <c:pt idx="440">
                  <c:v>-76.056145000000001</c:v>
                </c:pt>
                <c:pt idx="441">
                  <c:v>-76.056145000000001</c:v>
                </c:pt>
                <c:pt idx="442">
                  <c:v>-76.056145000000001</c:v>
                </c:pt>
                <c:pt idx="443">
                  <c:v>-76.056145000000001</c:v>
                </c:pt>
                <c:pt idx="444">
                  <c:v>-76.056145000000001</c:v>
                </c:pt>
                <c:pt idx="445">
                  <c:v>-76.056145000000001</c:v>
                </c:pt>
                <c:pt idx="446">
                  <c:v>-76.056145000000001</c:v>
                </c:pt>
                <c:pt idx="447">
                  <c:v>-76.056145000000001</c:v>
                </c:pt>
                <c:pt idx="448">
                  <c:v>-76.056145000000001</c:v>
                </c:pt>
                <c:pt idx="449">
                  <c:v>-76.056145000000001</c:v>
                </c:pt>
                <c:pt idx="450">
                  <c:v>-76.056145000000001</c:v>
                </c:pt>
                <c:pt idx="451">
                  <c:v>-76.056145000000001</c:v>
                </c:pt>
                <c:pt idx="452">
                  <c:v>-76.056145000000001</c:v>
                </c:pt>
                <c:pt idx="453">
                  <c:v>-76.056145000000001</c:v>
                </c:pt>
                <c:pt idx="454">
                  <c:v>-76.056145000000001</c:v>
                </c:pt>
                <c:pt idx="455">
                  <c:v>-76.056145000000001</c:v>
                </c:pt>
                <c:pt idx="456">
                  <c:v>-76.056145000000001</c:v>
                </c:pt>
                <c:pt idx="457">
                  <c:v>-76.056145000000001</c:v>
                </c:pt>
                <c:pt idx="458">
                  <c:v>-76.056145000000001</c:v>
                </c:pt>
                <c:pt idx="459">
                  <c:v>-76.056145000000001</c:v>
                </c:pt>
                <c:pt idx="460">
                  <c:v>-76.056145000000001</c:v>
                </c:pt>
                <c:pt idx="461">
                  <c:v>-76.056145000000001</c:v>
                </c:pt>
                <c:pt idx="462">
                  <c:v>-76.056145000000001</c:v>
                </c:pt>
                <c:pt idx="463">
                  <c:v>-76.056145000000001</c:v>
                </c:pt>
                <c:pt idx="464">
                  <c:v>-76.056145000000001</c:v>
                </c:pt>
                <c:pt idx="465">
                  <c:v>-76.056145000000001</c:v>
                </c:pt>
                <c:pt idx="466">
                  <c:v>-76.056145000000001</c:v>
                </c:pt>
                <c:pt idx="467">
                  <c:v>-76.056145000000001</c:v>
                </c:pt>
                <c:pt idx="468">
                  <c:v>-76.056145000000001</c:v>
                </c:pt>
                <c:pt idx="469">
                  <c:v>-76.056145000000001</c:v>
                </c:pt>
                <c:pt idx="470">
                  <c:v>-76.056145000000001</c:v>
                </c:pt>
                <c:pt idx="471">
                  <c:v>-76.056145000000001</c:v>
                </c:pt>
                <c:pt idx="472">
                  <c:v>-76.056145000000001</c:v>
                </c:pt>
                <c:pt idx="473">
                  <c:v>-76.056145000000001</c:v>
                </c:pt>
                <c:pt idx="474">
                  <c:v>-76.056145000000001</c:v>
                </c:pt>
                <c:pt idx="475">
                  <c:v>-76.056145000000001</c:v>
                </c:pt>
                <c:pt idx="476">
                  <c:v>-76.056145000000001</c:v>
                </c:pt>
                <c:pt idx="477">
                  <c:v>-76.056145000000001</c:v>
                </c:pt>
                <c:pt idx="478">
                  <c:v>-76.056145000000001</c:v>
                </c:pt>
                <c:pt idx="479">
                  <c:v>-76.056145000000001</c:v>
                </c:pt>
                <c:pt idx="480">
                  <c:v>-76.056145000000001</c:v>
                </c:pt>
                <c:pt idx="481">
                  <c:v>-76.056145000000001</c:v>
                </c:pt>
                <c:pt idx="482">
                  <c:v>-76.056145000000001</c:v>
                </c:pt>
                <c:pt idx="483">
                  <c:v>-76.056145000000001</c:v>
                </c:pt>
                <c:pt idx="484">
                  <c:v>-76.056145000000001</c:v>
                </c:pt>
                <c:pt idx="485">
                  <c:v>-76.056145000000001</c:v>
                </c:pt>
                <c:pt idx="486">
                  <c:v>-76.056145000000001</c:v>
                </c:pt>
                <c:pt idx="487">
                  <c:v>-76.056145000000001</c:v>
                </c:pt>
                <c:pt idx="488">
                  <c:v>-76.056145000000001</c:v>
                </c:pt>
                <c:pt idx="489">
                  <c:v>-76.056145000000001</c:v>
                </c:pt>
                <c:pt idx="490">
                  <c:v>-76.056145000000001</c:v>
                </c:pt>
                <c:pt idx="491">
                  <c:v>-76.056145000000001</c:v>
                </c:pt>
                <c:pt idx="492">
                  <c:v>-76.056145000000001</c:v>
                </c:pt>
                <c:pt idx="493">
                  <c:v>-76.056145000000001</c:v>
                </c:pt>
                <c:pt idx="494">
                  <c:v>-76.056145000000001</c:v>
                </c:pt>
                <c:pt idx="495">
                  <c:v>-76.056145000000001</c:v>
                </c:pt>
                <c:pt idx="496">
                  <c:v>-76.056145000000001</c:v>
                </c:pt>
                <c:pt idx="497">
                  <c:v>-76.056145000000001</c:v>
                </c:pt>
                <c:pt idx="498">
                  <c:v>-76.056145000000001</c:v>
                </c:pt>
                <c:pt idx="499">
                  <c:v>-76.056145000000001</c:v>
                </c:pt>
              </c:numCache>
            </c:numRef>
          </c:xVal>
          <c:yVal>
            <c:numRef>
              <c:f>'C:\Users\Dale\Dropbox\LTRANS SEED\Tangier\sim3_may1997\[Sim 3_2.25.2013.xlsx]day 6_may97'!$G$1003:$G$1502</c:f>
              <c:numCache>
                <c:formatCode>General</c:formatCode>
                <c:ptCount val="500"/>
                <c:pt idx="0">
                  <c:v>37.998501000000012</c:v>
                </c:pt>
                <c:pt idx="1">
                  <c:v>37.998501000000012</c:v>
                </c:pt>
                <c:pt idx="2">
                  <c:v>37.998501000000012</c:v>
                </c:pt>
                <c:pt idx="3">
                  <c:v>37.998501000000012</c:v>
                </c:pt>
                <c:pt idx="4">
                  <c:v>37.998501000000012</c:v>
                </c:pt>
                <c:pt idx="5">
                  <c:v>37.998501000000012</c:v>
                </c:pt>
                <c:pt idx="6">
                  <c:v>37.998501000000012</c:v>
                </c:pt>
                <c:pt idx="7">
                  <c:v>37.998501000000012</c:v>
                </c:pt>
                <c:pt idx="8">
                  <c:v>37.998501000000012</c:v>
                </c:pt>
                <c:pt idx="9">
                  <c:v>37.998501000000012</c:v>
                </c:pt>
                <c:pt idx="10">
                  <c:v>37.998501000000012</c:v>
                </c:pt>
                <c:pt idx="11">
                  <c:v>37.998501000000012</c:v>
                </c:pt>
                <c:pt idx="12">
                  <c:v>37.998501000000012</c:v>
                </c:pt>
                <c:pt idx="13">
                  <c:v>37.998501000000012</c:v>
                </c:pt>
                <c:pt idx="14">
                  <c:v>37.998501000000012</c:v>
                </c:pt>
                <c:pt idx="15">
                  <c:v>37.998501000000012</c:v>
                </c:pt>
                <c:pt idx="16">
                  <c:v>37.998501000000012</c:v>
                </c:pt>
                <c:pt idx="17">
                  <c:v>37.998501000000012</c:v>
                </c:pt>
                <c:pt idx="18">
                  <c:v>37.998501000000012</c:v>
                </c:pt>
                <c:pt idx="19">
                  <c:v>37.998501000000012</c:v>
                </c:pt>
                <c:pt idx="20">
                  <c:v>37.998501000000012</c:v>
                </c:pt>
                <c:pt idx="21">
                  <c:v>37.998501000000012</c:v>
                </c:pt>
                <c:pt idx="22">
                  <c:v>37.998501000000012</c:v>
                </c:pt>
                <c:pt idx="23">
                  <c:v>37.998501000000012</c:v>
                </c:pt>
                <c:pt idx="24">
                  <c:v>37.998501000000012</c:v>
                </c:pt>
                <c:pt idx="25">
                  <c:v>37.998501000000012</c:v>
                </c:pt>
                <c:pt idx="26">
                  <c:v>37.998501000000012</c:v>
                </c:pt>
                <c:pt idx="27">
                  <c:v>37.998501000000012</c:v>
                </c:pt>
                <c:pt idx="28">
                  <c:v>37.998501000000012</c:v>
                </c:pt>
                <c:pt idx="29">
                  <c:v>37.998501000000012</c:v>
                </c:pt>
                <c:pt idx="30">
                  <c:v>37.998501000000012</c:v>
                </c:pt>
                <c:pt idx="31">
                  <c:v>37.998501000000012</c:v>
                </c:pt>
                <c:pt idx="32">
                  <c:v>37.998501000000012</c:v>
                </c:pt>
                <c:pt idx="33">
                  <c:v>37.998501000000012</c:v>
                </c:pt>
                <c:pt idx="34">
                  <c:v>37.998501000000012</c:v>
                </c:pt>
                <c:pt idx="35">
                  <c:v>37.998501000000012</c:v>
                </c:pt>
                <c:pt idx="36">
                  <c:v>37.998501000000012</c:v>
                </c:pt>
                <c:pt idx="37">
                  <c:v>37.998501000000012</c:v>
                </c:pt>
                <c:pt idx="38">
                  <c:v>37.998501000000012</c:v>
                </c:pt>
                <c:pt idx="39">
                  <c:v>37.998501000000012</c:v>
                </c:pt>
                <c:pt idx="40">
                  <c:v>37.998501000000012</c:v>
                </c:pt>
                <c:pt idx="41">
                  <c:v>37.998501000000012</c:v>
                </c:pt>
                <c:pt idx="42">
                  <c:v>37.998501000000012</c:v>
                </c:pt>
                <c:pt idx="43">
                  <c:v>37.998501000000012</c:v>
                </c:pt>
                <c:pt idx="44">
                  <c:v>37.998501000000012</c:v>
                </c:pt>
                <c:pt idx="45">
                  <c:v>37.998501000000012</c:v>
                </c:pt>
                <c:pt idx="46">
                  <c:v>37.998501000000012</c:v>
                </c:pt>
                <c:pt idx="47">
                  <c:v>37.998501000000012</c:v>
                </c:pt>
                <c:pt idx="48">
                  <c:v>37.998501000000012</c:v>
                </c:pt>
                <c:pt idx="49">
                  <c:v>37.998501000000012</c:v>
                </c:pt>
                <c:pt idx="50">
                  <c:v>37.998501000000012</c:v>
                </c:pt>
                <c:pt idx="51">
                  <c:v>37.998501000000012</c:v>
                </c:pt>
                <c:pt idx="52">
                  <c:v>37.998501000000012</c:v>
                </c:pt>
                <c:pt idx="53">
                  <c:v>37.998501000000012</c:v>
                </c:pt>
                <c:pt idx="54">
                  <c:v>37.998501000000012</c:v>
                </c:pt>
                <c:pt idx="55">
                  <c:v>37.998501000000012</c:v>
                </c:pt>
                <c:pt idx="56">
                  <c:v>37.998501000000012</c:v>
                </c:pt>
                <c:pt idx="57">
                  <c:v>37.998501000000012</c:v>
                </c:pt>
                <c:pt idx="58">
                  <c:v>37.998501000000012</c:v>
                </c:pt>
                <c:pt idx="59">
                  <c:v>37.998501000000012</c:v>
                </c:pt>
                <c:pt idx="60">
                  <c:v>37.998501000000012</c:v>
                </c:pt>
                <c:pt idx="61">
                  <c:v>37.998501000000012</c:v>
                </c:pt>
                <c:pt idx="62">
                  <c:v>37.998501000000012</c:v>
                </c:pt>
                <c:pt idx="63">
                  <c:v>37.998501000000012</c:v>
                </c:pt>
                <c:pt idx="64">
                  <c:v>37.998501000000012</c:v>
                </c:pt>
                <c:pt idx="65">
                  <c:v>37.998501000000012</c:v>
                </c:pt>
                <c:pt idx="66">
                  <c:v>37.998501000000012</c:v>
                </c:pt>
                <c:pt idx="67">
                  <c:v>37.998501000000012</c:v>
                </c:pt>
                <c:pt idx="68">
                  <c:v>37.998501000000012</c:v>
                </c:pt>
                <c:pt idx="69">
                  <c:v>37.998501000000012</c:v>
                </c:pt>
                <c:pt idx="70">
                  <c:v>37.998501000000012</c:v>
                </c:pt>
                <c:pt idx="71">
                  <c:v>37.998501000000012</c:v>
                </c:pt>
                <c:pt idx="72">
                  <c:v>37.998501000000012</c:v>
                </c:pt>
                <c:pt idx="73">
                  <c:v>37.998501000000012</c:v>
                </c:pt>
                <c:pt idx="74">
                  <c:v>37.998501000000012</c:v>
                </c:pt>
                <c:pt idx="75">
                  <c:v>37.998501000000012</c:v>
                </c:pt>
                <c:pt idx="76">
                  <c:v>37.998501000000012</c:v>
                </c:pt>
                <c:pt idx="77">
                  <c:v>37.998501000000012</c:v>
                </c:pt>
                <c:pt idx="78">
                  <c:v>37.998501000000012</c:v>
                </c:pt>
                <c:pt idx="79">
                  <c:v>37.998501000000012</c:v>
                </c:pt>
                <c:pt idx="80">
                  <c:v>37.998501000000012</c:v>
                </c:pt>
                <c:pt idx="81">
                  <c:v>37.998501000000012</c:v>
                </c:pt>
                <c:pt idx="82">
                  <c:v>37.998501000000012</c:v>
                </c:pt>
                <c:pt idx="83">
                  <c:v>37.998501000000012</c:v>
                </c:pt>
                <c:pt idx="84">
                  <c:v>37.998501000000012</c:v>
                </c:pt>
                <c:pt idx="85">
                  <c:v>37.998501000000012</c:v>
                </c:pt>
                <c:pt idx="86">
                  <c:v>37.998501000000012</c:v>
                </c:pt>
                <c:pt idx="87">
                  <c:v>37.998501000000012</c:v>
                </c:pt>
                <c:pt idx="88">
                  <c:v>37.998501000000012</c:v>
                </c:pt>
                <c:pt idx="89">
                  <c:v>37.998501000000012</c:v>
                </c:pt>
                <c:pt idx="90">
                  <c:v>37.998501000000012</c:v>
                </c:pt>
                <c:pt idx="91">
                  <c:v>37.998501000000012</c:v>
                </c:pt>
                <c:pt idx="92">
                  <c:v>37.998501000000012</c:v>
                </c:pt>
                <c:pt idx="93">
                  <c:v>37.998501000000012</c:v>
                </c:pt>
                <c:pt idx="94">
                  <c:v>37.998501000000012</c:v>
                </c:pt>
                <c:pt idx="95">
                  <c:v>37.998501000000012</c:v>
                </c:pt>
                <c:pt idx="96">
                  <c:v>37.998501000000012</c:v>
                </c:pt>
                <c:pt idx="97">
                  <c:v>37.998501000000012</c:v>
                </c:pt>
                <c:pt idx="98">
                  <c:v>37.998501000000012</c:v>
                </c:pt>
                <c:pt idx="99">
                  <c:v>37.998501000000012</c:v>
                </c:pt>
                <c:pt idx="100">
                  <c:v>37.998501000000012</c:v>
                </c:pt>
                <c:pt idx="101">
                  <c:v>37.998501000000012</c:v>
                </c:pt>
                <c:pt idx="102">
                  <c:v>37.998501000000012</c:v>
                </c:pt>
                <c:pt idx="103">
                  <c:v>37.998501000000012</c:v>
                </c:pt>
                <c:pt idx="104">
                  <c:v>37.998501000000012</c:v>
                </c:pt>
                <c:pt idx="105">
                  <c:v>37.998501000000012</c:v>
                </c:pt>
                <c:pt idx="106">
                  <c:v>37.998501000000012</c:v>
                </c:pt>
                <c:pt idx="107">
                  <c:v>37.998501000000012</c:v>
                </c:pt>
                <c:pt idx="108">
                  <c:v>37.998501000000012</c:v>
                </c:pt>
                <c:pt idx="109">
                  <c:v>37.998501000000012</c:v>
                </c:pt>
                <c:pt idx="110">
                  <c:v>37.998501000000012</c:v>
                </c:pt>
                <c:pt idx="111">
                  <c:v>37.998501000000012</c:v>
                </c:pt>
                <c:pt idx="112">
                  <c:v>37.998501000000012</c:v>
                </c:pt>
                <c:pt idx="113">
                  <c:v>37.998501000000012</c:v>
                </c:pt>
                <c:pt idx="114">
                  <c:v>37.998501000000012</c:v>
                </c:pt>
                <c:pt idx="115">
                  <c:v>37.998501000000012</c:v>
                </c:pt>
                <c:pt idx="116">
                  <c:v>37.998501000000012</c:v>
                </c:pt>
                <c:pt idx="117">
                  <c:v>37.998501000000012</c:v>
                </c:pt>
                <c:pt idx="118">
                  <c:v>37.998501000000012</c:v>
                </c:pt>
                <c:pt idx="119">
                  <c:v>37.998501000000012</c:v>
                </c:pt>
                <c:pt idx="120">
                  <c:v>37.998501000000012</c:v>
                </c:pt>
                <c:pt idx="121">
                  <c:v>37.998501000000012</c:v>
                </c:pt>
                <c:pt idx="122">
                  <c:v>37.998501000000012</c:v>
                </c:pt>
                <c:pt idx="123">
                  <c:v>37.998501000000012</c:v>
                </c:pt>
                <c:pt idx="124">
                  <c:v>37.998501000000012</c:v>
                </c:pt>
                <c:pt idx="125">
                  <c:v>37.998501000000012</c:v>
                </c:pt>
                <c:pt idx="126">
                  <c:v>37.998501000000012</c:v>
                </c:pt>
                <c:pt idx="127">
                  <c:v>37.998501000000012</c:v>
                </c:pt>
                <c:pt idx="128">
                  <c:v>37.998501000000012</c:v>
                </c:pt>
                <c:pt idx="129">
                  <c:v>37.998501000000012</c:v>
                </c:pt>
                <c:pt idx="130">
                  <c:v>37.998501000000012</c:v>
                </c:pt>
                <c:pt idx="131">
                  <c:v>37.998501000000012</c:v>
                </c:pt>
                <c:pt idx="132">
                  <c:v>37.998501000000012</c:v>
                </c:pt>
                <c:pt idx="133">
                  <c:v>37.998501000000012</c:v>
                </c:pt>
                <c:pt idx="134">
                  <c:v>37.998501000000012</c:v>
                </c:pt>
                <c:pt idx="135">
                  <c:v>37.998501000000012</c:v>
                </c:pt>
                <c:pt idx="136">
                  <c:v>37.998501000000012</c:v>
                </c:pt>
                <c:pt idx="137">
                  <c:v>37.998501000000012</c:v>
                </c:pt>
                <c:pt idx="138">
                  <c:v>37.998501000000012</c:v>
                </c:pt>
                <c:pt idx="139">
                  <c:v>37.998501000000012</c:v>
                </c:pt>
                <c:pt idx="140">
                  <c:v>37.998501000000012</c:v>
                </c:pt>
                <c:pt idx="141">
                  <c:v>37.998501000000012</c:v>
                </c:pt>
                <c:pt idx="142">
                  <c:v>37.998501000000012</c:v>
                </c:pt>
                <c:pt idx="143">
                  <c:v>37.998501000000012</c:v>
                </c:pt>
                <c:pt idx="144">
                  <c:v>37.998501000000012</c:v>
                </c:pt>
                <c:pt idx="145">
                  <c:v>37.998501000000012</c:v>
                </c:pt>
                <c:pt idx="146">
                  <c:v>37.998501000000012</c:v>
                </c:pt>
                <c:pt idx="147">
                  <c:v>37.998501000000012</c:v>
                </c:pt>
                <c:pt idx="148">
                  <c:v>37.998501000000012</c:v>
                </c:pt>
                <c:pt idx="149">
                  <c:v>37.998501000000012</c:v>
                </c:pt>
                <c:pt idx="150">
                  <c:v>37.998501000000012</c:v>
                </c:pt>
                <c:pt idx="151">
                  <c:v>37.998501000000012</c:v>
                </c:pt>
                <c:pt idx="152">
                  <c:v>37.998501000000012</c:v>
                </c:pt>
                <c:pt idx="153">
                  <c:v>37.998501000000012</c:v>
                </c:pt>
                <c:pt idx="154">
                  <c:v>37.998501000000012</c:v>
                </c:pt>
                <c:pt idx="155">
                  <c:v>37.998501000000012</c:v>
                </c:pt>
                <c:pt idx="156">
                  <c:v>37.998501000000012</c:v>
                </c:pt>
                <c:pt idx="157">
                  <c:v>37.998501000000012</c:v>
                </c:pt>
                <c:pt idx="158">
                  <c:v>37.998501000000012</c:v>
                </c:pt>
                <c:pt idx="159">
                  <c:v>37.998501000000012</c:v>
                </c:pt>
                <c:pt idx="160">
                  <c:v>37.998501000000012</c:v>
                </c:pt>
                <c:pt idx="161">
                  <c:v>37.998501000000012</c:v>
                </c:pt>
                <c:pt idx="162">
                  <c:v>37.998501000000012</c:v>
                </c:pt>
                <c:pt idx="163">
                  <c:v>37.998501000000012</c:v>
                </c:pt>
                <c:pt idx="164">
                  <c:v>37.998501000000012</c:v>
                </c:pt>
                <c:pt idx="165">
                  <c:v>37.998501000000012</c:v>
                </c:pt>
                <c:pt idx="166">
                  <c:v>37.998501000000012</c:v>
                </c:pt>
                <c:pt idx="167">
                  <c:v>37.998501000000012</c:v>
                </c:pt>
                <c:pt idx="168">
                  <c:v>37.998501000000012</c:v>
                </c:pt>
                <c:pt idx="169">
                  <c:v>37.998501000000012</c:v>
                </c:pt>
                <c:pt idx="170">
                  <c:v>37.998501000000012</c:v>
                </c:pt>
                <c:pt idx="171">
                  <c:v>37.998501000000012</c:v>
                </c:pt>
                <c:pt idx="172">
                  <c:v>37.998501000000012</c:v>
                </c:pt>
                <c:pt idx="173">
                  <c:v>37.998501000000012</c:v>
                </c:pt>
                <c:pt idx="174">
                  <c:v>37.998501000000012</c:v>
                </c:pt>
                <c:pt idx="175">
                  <c:v>37.998501000000012</c:v>
                </c:pt>
                <c:pt idx="176">
                  <c:v>37.998501000000012</c:v>
                </c:pt>
                <c:pt idx="177">
                  <c:v>37.998501000000012</c:v>
                </c:pt>
                <c:pt idx="178">
                  <c:v>37.998501000000012</c:v>
                </c:pt>
                <c:pt idx="179">
                  <c:v>37.998501000000012</c:v>
                </c:pt>
                <c:pt idx="180">
                  <c:v>37.998501000000012</c:v>
                </c:pt>
                <c:pt idx="181">
                  <c:v>37.998501000000012</c:v>
                </c:pt>
                <c:pt idx="182">
                  <c:v>37.998501000000012</c:v>
                </c:pt>
                <c:pt idx="183">
                  <c:v>37.998501000000012</c:v>
                </c:pt>
                <c:pt idx="184">
                  <c:v>37.998501000000012</c:v>
                </c:pt>
                <c:pt idx="185">
                  <c:v>37.998501000000012</c:v>
                </c:pt>
                <c:pt idx="186">
                  <c:v>37.998501000000012</c:v>
                </c:pt>
                <c:pt idx="187">
                  <c:v>37.998501000000012</c:v>
                </c:pt>
                <c:pt idx="188">
                  <c:v>37.998501000000012</c:v>
                </c:pt>
                <c:pt idx="189">
                  <c:v>37.998501000000012</c:v>
                </c:pt>
                <c:pt idx="190">
                  <c:v>37.998501000000012</c:v>
                </c:pt>
                <c:pt idx="191">
                  <c:v>37.998501000000012</c:v>
                </c:pt>
                <c:pt idx="192">
                  <c:v>37.998501000000012</c:v>
                </c:pt>
                <c:pt idx="193">
                  <c:v>37.998501000000012</c:v>
                </c:pt>
                <c:pt idx="194">
                  <c:v>37.998501000000012</c:v>
                </c:pt>
                <c:pt idx="195">
                  <c:v>37.998501000000012</c:v>
                </c:pt>
                <c:pt idx="196">
                  <c:v>37.998501000000012</c:v>
                </c:pt>
                <c:pt idx="197">
                  <c:v>37.998501000000012</c:v>
                </c:pt>
                <c:pt idx="198">
                  <c:v>37.998501000000012</c:v>
                </c:pt>
                <c:pt idx="199">
                  <c:v>37.998501000000012</c:v>
                </c:pt>
                <c:pt idx="200">
                  <c:v>37.998501000000012</c:v>
                </c:pt>
                <c:pt idx="201">
                  <c:v>37.998501000000012</c:v>
                </c:pt>
                <c:pt idx="202">
                  <c:v>37.998501000000012</c:v>
                </c:pt>
                <c:pt idx="203">
                  <c:v>37.998501000000012</c:v>
                </c:pt>
                <c:pt idx="204">
                  <c:v>37.998501000000012</c:v>
                </c:pt>
                <c:pt idx="205">
                  <c:v>37.998501000000012</c:v>
                </c:pt>
                <c:pt idx="206">
                  <c:v>37.998501000000012</c:v>
                </c:pt>
                <c:pt idx="207">
                  <c:v>37.998501000000012</c:v>
                </c:pt>
                <c:pt idx="208">
                  <c:v>37.998501000000012</c:v>
                </c:pt>
                <c:pt idx="209">
                  <c:v>37.998501000000012</c:v>
                </c:pt>
                <c:pt idx="210">
                  <c:v>37.998501000000012</c:v>
                </c:pt>
                <c:pt idx="211">
                  <c:v>37.998501000000012</c:v>
                </c:pt>
                <c:pt idx="212">
                  <c:v>37.998501000000012</c:v>
                </c:pt>
                <c:pt idx="213">
                  <c:v>37.998501000000012</c:v>
                </c:pt>
                <c:pt idx="214">
                  <c:v>37.998501000000012</c:v>
                </c:pt>
                <c:pt idx="215">
                  <c:v>37.998501000000012</c:v>
                </c:pt>
                <c:pt idx="216">
                  <c:v>37.998501000000012</c:v>
                </c:pt>
                <c:pt idx="217">
                  <c:v>37.998501000000012</c:v>
                </c:pt>
                <c:pt idx="218">
                  <c:v>37.998501000000012</c:v>
                </c:pt>
                <c:pt idx="219">
                  <c:v>37.998501000000012</c:v>
                </c:pt>
                <c:pt idx="220">
                  <c:v>37.998501000000012</c:v>
                </c:pt>
                <c:pt idx="221">
                  <c:v>37.998501000000012</c:v>
                </c:pt>
                <c:pt idx="222">
                  <c:v>37.998501000000012</c:v>
                </c:pt>
                <c:pt idx="223">
                  <c:v>37.998501000000012</c:v>
                </c:pt>
                <c:pt idx="224">
                  <c:v>37.998501000000012</c:v>
                </c:pt>
                <c:pt idx="225">
                  <c:v>37.998501000000012</c:v>
                </c:pt>
                <c:pt idx="226">
                  <c:v>37.998501000000012</c:v>
                </c:pt>
                <c:pt idx="227">
                  <c:v>37.998501000000012</c:v>
                </c:pt>
                <c:pt idx="228">
                  <c:v>37.998501000000012</c:v>
                </c:pt>
                <c:pt idx="229">
                  <c:v>37.998501000000012</c:v>
                </c:pt>
                <c:pt idx="230">
                  <c:v>37.998501000000012</c:v>
                </c:pt>
                <c:pt idx="231">
                  <c:v>37.998501000000012</c:v>
                </c:pt>
                <c:pt idx="232">
                  <c:v>37.998501000000012</c:v>
                </c:pt>
                <c:pt idx="233">
                  <c:v>37.998501000000012</c:v>
                </c:pt>
                <c:pt idx="234">
                  <c:v>37.998501000000012</c:v>
                </c:pt>
                <c:pt idx="235">
                  <c:v>37.998501000000012</c:v>
                </c:pt>
                <c:pt idx="236">
                  <c:v>37.998501000000012</c:v>
                </c:pt>
                <c:pt idx="237">
                  <c:v>37.998501000000012</c:v>
                </c:pt>
                <c:pt idx="238">
                  <c:v>37.998501000000012</c:v>
                </c:pt>
                <c:pt idx="239">
                  <c:v>37.998501000000012</c:v>
                </c:pt>
                <c:pt idx="240">
                  <c:v>37.998501000000012</c:v>
                </c:pt>
                <c:pt idx="241">
                  <c:v>37.998501000000012</c:v>
                </c:pt>
                <c:pt idx="242">
                  <c:v>37.998501000000012</c:v>
                </c:pt>
                <c:pt idx="243">
                  <c:v>37.998501000000012</c:v>
                </c:pt>
                <c:pt idx="244">
                  <c:v>37.998501000000012</c:v>
                </c:pt>
                <c:pt idx="245">
                  <c:v>37.998501000000012</c:v>
                </c:pt>
                <c:pt idx="246">
                  <c:v>37.998501000000012</c:v>
                </c:pt>
                <c:pt idx="247">
                  <c:v>37.998501000000012</c:v>
                </c:pt>
                <c:pt idx="248">
                  <c:v>37.998501000000012</c:v>
                </c:pt>
                <c:pt idx="249">
                  <c:v>37.998501000000012</c:v>
                </c:pt>
                <c:pt idx="250">
                  <c:v>37.998501000000012</c:v>
                </c:pt>
                <c:pt idx="251">
                  <c:v>37.998501000000012</c:v>
                </c:pt>
                <c:pt idx="252">
                  <c:v>37.998501000000012</c:v>
                </c:pt>
                <c:pt idx="253">
                  <c:v>37.998501000000012</c:v>
                </c:pt>
                <c:pt idx="254">
                  <c:v>37.998501000000012</c:v>
                </c:pt>
                <c:pt idx="255">
                  <c:v>37.998501000000012</c:v>
                </c:pt>
                <c:pt idx="256">
                  <c:v>37.998501000000012</c:v>
                </c:pt>
                <c:pt idx="257">
                  <c:v>37.998501000000012</c:v>
                </c:pt>
                <c:pt idx="258">
                  <c:v>37.998501000000012</c:v>
                </c:pt>
                <c:pt idx="259">
                  <c:v>37.998501000000012</c:v>
                </c:pt>
                <c:pt idx="260">
                  <c:v>37.998501000000012</c:v>
                </c:pt>
                <c:pt idx="261">
                  <c:v>37.998501000000012</c:v>
                </c:pt>
                <c:pt idx="262">
                  <c:v>37.998501000000012</c:v>
                </c:pt>
                <c:pt idx="263">
                  <c:v>37.998501000000012</c:v>
                </c:pt>
                <c:pt idx="264">
                  <c:v>37.998501000000012</c:v>
                </c:pt>
                <c:pt idx="265">
                  <c:v>37.998501000000012</c:v>
                </c:pt>
                <c:pt idx="266">
                  <c:v>37.998501000000012</c:v>
                </c:pt>
                <c:pt idx="267">
                  <c:v>37.998501000000012</c:v>
                </c:pt>
                <c:pt idx="268">
                  <c:v>37.998501000000012</c:v>
                </c:pt>
                <c:pt idx="269">
                  <c:v>37.998501000000012</c:v>
                </c:pt>
                <c:pt idx="270">
                  <c:v>37.998501000000012</c:v>
                </c:pt>
                <c:pt idx="271">
                  <c:v>37.998501000000012</c:v>
                </c:pt>
                <c:pt idx="272">
                  <c:v>37.998501000000012</c:v>
                </c:pt>
                <c:pt idx="273">
                  <c:v>37.998501000000012</c:v>
                </c:pt>
                <c:pt idx="274">
                  <c:v>37.998501000000012</c:v>
                </c:pt>
                <c:pt idx="275">
                  <c:v>37.998501000000012</c:v>
                </c:pt>
                <c:pt idx="276">
                  <c:v>37.998501000000012</c:v>
                </c:pt>
                <c:pt idx="277">
                  <c:v>37.998501000000012</c:v>
                </c:pt>
                <c:pt idx="278">
                  <c:v>37.998501000000012</c:v>
                </c:pt>
                <c:pt idx="279">
                  <c:v>37.998501000000012</c:v>
                </c:pt>
                <c:pt idx="280">
                  <c:v>37.998501000000012</c:v>
                </c:pt>
                <c:pt idx="281">
                  <c:v>37.998501000000012</c:v>
                </c:pt>
                <c:pt idx="282">
                  <c:v>37.998501000000012</c:v>
                </c:pt>
                <c:pt idx="283">
                  <c:v>37.998501000000012</c:v>
                </c:pt>
                <c:pt idx="284">
                  <c:v>37.998501000000012</c:v>
                </c:pt>
                <c:pt idx="285">
                  <c:v>37.998501000000012</c:v>
                </c:pt>
                <c:pt idx="286">
                  <c:v>37.998501000000012</c:v>
                </c:pt>
                <c:pt idx="287">
                  <c:v>37.998501000000012</c:v>
                </c:pt>
                <c:pt idx="288">
                  <c:v>37.998501000000012</c:v>
                </c:pt>
                <c:pt idx="289">
                  <c:v>37.998501000000012</c:v>
                </c:pt>
                <c:pt idx="290">
                  <c:v>37.998501000000012</c:v>
                </c:pt>
                <c:pt idx="291">
                  <c:v>37.998501000000012</c:v>
                </c:pt>
                <c:pt idx="292">
                  <c:v>37.998501000000012</c:v>
                </c:pt>
                <c:pt idx="293">
                  <c:v>37.998501000000012</c:v>
                </c:pt>
                <c:pt idx="294">
                  <c:v>37.998501000000012</c:v>
                </c:pt>
                <c:pt idx="295">
                  <c:v>37.998501000000012</c:v>
                </c:pt>
                <c:pt idx="296">
                  <c:v>37.998501000000012</c:v>
                </c:pt>
                <c:pt idx="297">
                  <c:v>37.998501000000012</c:v>
                </c:pt>
                <c:pt idx="298">
                  <c:v>37.998501000000012</c:v>
                </c:pt>
                <c:pt idx="299">
                  <c:v>37.998501000000012</c:v>
                </c:pt>
                <c:pt idx="300">
                  <c:v>37.998501000000012</c:v>
                </c:pt>
                <c:pt idx="301">
                  <c:v>37.998501000000012</c:v>
                </c:pt>
                <c:pt idx="302">
                  <c:v>37.998501000000012</c:v>
                </c:pt>
                <c:pt idx="303">
                  <c:v>37.998501000000012</c:v>
                </c:pt>
                <c:pt idx="304">
                  <c:v>37.998501000000012</c:v>
                </c:pt>
                <c:pt idx="305">
                  <c:v>37.998501000000012</c:v>
                </c:pt>
                <c:pt idx="306">
                  <c:v>37.998501000000012</c:v>
                </c:pt>
                <c:pt idx="307">
                  <c:v>37.998501000000012</c:v>
                </c:pt>
                <c:pt idx="308">
                  <c:v>37.998501000000012</c:v>
                </c:pt>
                <c:pt idx="309">
                  <c:v>37.998501000000012</c:v>
                </c:pt>
                <c:pt idx="310">
                  <c:v>37.998501000000012</c:v>
                </c:pt>
                <c:pt idx="311">
                  <c:v>37.998501000000012</c:v>
                </c:pt>
                <c:pt idx="312">
                  <c:v>37.998501000000012</c:v>
                </c:pt>
                <c:pt idx="313">
                  <c:v>37.998501000000012</c:v>
                </c:pt>
                <c:pt idx="314">
                  <c:v>37.998501000000012</c:v>
                </c:pt>
                <c:pt idx="315">
                  <c:v>37.998501000000012</c:v>
                </c:pt>
                <c:pt idx="316">
                  <c:v>37.998501000000012</c:v>
                </c:pt>
                <c:pt idx="317">
                  <c:v>37.998501000000012</c:v>
                </c:pt>
                <c:pt idx="318">
                  <c:v>37.998501000000012</c:v>
                </c:pt>
                <c:pt idx="319">
                  <c:v>37.998501000000012</c:v>
                </c:pt>
                <c:pt idx="320">
                  <c:v>37.998501000000012</c:v>
                </c:pt>
                <c:pt idx="321">
                  <c:v>37.998501000000012</c:v>
                </c:pt>
                <c:pt idx="322">
                  <c:v>37.998501000000012</c:v>
                </c:pt>
                <c:pt idx="323">
                  <c:v>37.998501000000012</c:v>
                </c:pt>
                <c:pt idx="324">
                  <c:v>37.998501000000012</c:v>
                </c:pt>
                <c:pt idx="325">
                  <c:v>37.998501000000012</c:v>
                </c:pt>
                <c:pt idx="326">
                  <c:v>37.998501000000012</c:v>
                </c:pt>
                <c:pt idx="327">
                  <c:v>37.998501000000012</c:v>
                </c:pt>
                <c:pt idx="328">
                  <c:v>37.998501000000012</c:v>
                </c:pt>
                <c:pt idx="329">
                  <c:v>37.998501000000012</c:v>
                </c:pt>
                <c:pt idx="330">
                  <c:v>37.998501000000012</c:v>
                </c:pt>
                <c:pt idx="331">
                  <c:v>37.998501000000012</c:v>
                </c:pt>
                <c:pt idx="332">
                  <c:v>37.998501000000012</c:v>
                </c:pt>
                <c:pt idx="333">
                  <c:v>37.998501000000012</c:v>
                </c:pt>
                <c:pt idx="334">
                  <c:v>37.998501000000012</c:v>
                </c:pt>
                <c:pt idx="335">
                  <c:v>37.998501000000012</c:v>
                </c:pt>
                <c:pt idx="336">
                  <c:v>37.998501000000012</c:v>
                </c:pt>
                <c:pt idx="337">
                  <c:v>37.998501000000012</c:v>
                </c:pt>
                <c:pt idx="338">
                  <c:v>37.998501000000012</c:v>
                </c:pt>
                <c:pt idx="339">
                  <c:v>37.998501000000012</c:v>
                </c:pt>
                <c:pt idx="340">
                  <c:v>37.998501000000012</c:v>
                </c:pt>
                <c:pt idx="341">
                  <c:v>37.998501000000012</c:v>
                </c:pt>
                <c:pt idx="342">
                  <c:v>37.998501000000012</c:v>
                </c:pt>
                <c:pt idx="343">
                  <c:v>37.998501000000012</c:v>
                </c:pt>
                <c:pt idx="344">
                  <c:v>37.998501000000012</c:v>
                </c:pt>
                <c:pt idx="345">
                  <c:v>37.998501000000012</c:v>
                </c:pt>
                <c:pt idx="346">
                  <c:v>37.998501000000012</c:v>
                </c:pt>
                <c:pt idx="347">
                  <c:v>37.998501000000012</c:v>
                </c:pt>
                <c:pt idx="348">
                  <c:v>37.998501000000012</c:v>
                </c:pt>
                <c:pt idx="349">
                  <c:v>37.998501000000012</c:v>
                </c:pt>
                <c:pt idx="350">
                  <c:v>37.998501000000012</c:v>
                </c:pt>
                <c:pt idx="351">
                  <c:v>37.998501000000012</c:v>
                </c:pt>
                <c:pt idx="352">
                  <c:v>37.998501000000012</c:v>
                </c:pt>
                <c:pt idx="353">
                  <c:v>37.998501000000012</c:v>
                </c:pt>
                <c:pt idx="354">
                  <c:v>37.998501000000012</c:v>
                </c:pt>
                <c:pt idx="355">
                  <c:v>37.998501000000012</c:v>
                </c:pt>
                <c:pt idx="356">
                  <c:v>37.998501000000012</c:v>
                </c:pt>
                <c:pt idx="357">
                  <c:v>37.998501000000012</c:v>
                </c:pt>
                <c:pt idx="358">
                  <c:v>37.998501000000012</c:v>
                </c:pt>
                <c:pt idx="359">
                  <c:v>37.998501000000012</c:v>
                </c:pt>
                <c:pt idx="360">
                  <c:v>37.998501000000012</c:v>
                </c:pt>
                <c:pt idx="361">
                  <c:v>37.998501000000012</c:v>
                </c:pt>
                <c:pt idx="362">
                  <c:v>37.998501000000012</c:v>
                </c:pt>
                <c:pt idx="363">
                  <c:v>37.998501000000012</c:v>
                </c:pt>
                <c:pt idx="364">
                  <c:v>37.998501000000012</c:v>
                </c:pt>
                <c:pt idx="365">
                  <c:v>37.998501000000012</c:v>
                </c:pt>
                <c:pt idx="366">
                  <c:v>37.998501000000012</c:v>
                </c:pt>
                <c:pt idx="367">
                  <c:v>37.998501000000012</c:v>
                </c:pt>
                <c:pt idx="368">
                  <c:v>37.998501000000012</c:v>
                </c:pt>
                <c:pt idx="369">
                  <c:v>37.998501000000012</c:v>
                </c:pt>
                <c:pt idx="370">
                  <c:v>37.998501000000012</c:v>
                </c:pt>
                <c:pt idx="371">
                  <c:v>37.998501000000012</c:v>
                </c:pt>
                <c:pt idx="372">
                  <c:v>37.998501000000012</c:v>
                </c:pt>
                <c:pt idx="373">
                  <c:v>37.998501000000012</c:v>
                </c:pt>
                <c:pt idx="374">
                  <c:v>37.998501000000012</c:v>
                </c:pt>
                <c:pt idx="375">
                  <c:v>37.998501000000012</c:v>
                </c:pt>
                <c:pt idx="376">
                  <c:v>37.998501000000012</c:v>
                </c:pt>
                <c:pt idx="377">
                  <c:v>37.998501000000012</c:v>
                </c:pt>
                <c:pt idx="378">
                  <c:v>37.998501000000012</c:v>
                </c:pt>
                <c:pt idx="379">
                  <c:v>37.998501000000012</c:v>
                </c:pt>
                <c:pt idx="380">
                  <c:v>37.998501000000012</c:v>
                </c:pt>
                <c:pt idx="381">
                  <c:v>37.998501000000012</c:v>
                </c:pt>
                <c:pt idx="382">
                  <c:v>37.998501000000012</c:v>
                </c:pt>
                <c:pt idx="383">
                  <c:v>37.998501000000012</c:v>
                </c:pt>
                <c:pt idx="384">
                  <c:v>37.998501000000012</c:v>
                </c:pt>
                <c:pt idx="385">
                  <c:v>37.998501000000012</c:v>
                </c:pt>
                <c:pt idx="386">
                  <c:v>37.998501000000012</c:v>
                </c:pt>
                <c:pt idx="387">
                  <c:v>37.998501000000012</c:v>
                </c:pt>
                <c:pt idx="388">
                  <c:v>37.998501000000012</c:v>
                </c:pt>
                <c:pt idx="389">
                  <c:v>37.998501000000012</c:v>
                </c:pt>
                <c:pt idx="390">
                  <c:v>37.998501000000012</c:v>
                </c:pt>
                <c:pt idx="391">
                  <c:v>37.998501000000012</c:v>
                </c:pt>
                <c:pt idx="392">
                  <c:v>37.998501000000012</c:v>
                </c:pt>
                <c:pt idx="393">
                  <c:v>37.998501000000012</c:v>
                </c:pt>
                <c:pt idx="394">
                  <c:v>37.998501000000012</c:v>
                </c:pt>
                <c:pt idx="395">
                  <c:v>37.998501000000012</c:v>
                </c:pt>
                <c:pt idx="396">
                  <c:v>37.998501000000012</c:v>
                </c:pt>
                <c:pt idx="397">
                  <c:v>37.998501000000012</c:v>
                </c:pt>
                <c:pt idx="398">
                  <c:v>37.998501000000012</c:v>
                </c:pt>
                <c:pt idx="399">
                  <c:v>37.998501000000012</c:v>
                </c:pt>
                <c:pt idx="400">
                  <c:v>37.998501000000012</c:v>
                </c:pt>
                <c:pt idx="401">
                  <c:v>37.998501000000012</c:v>
                </c:pt>
                <c:pt idx="402">
                  <c:v>37.998501000000012</c:v>
                </c:pt>
                <c:pt idx="403">
                  <c:v>37.998501000000012</c:v>
                </c:pt>
                <c:pt idx="404">
                  <c:v>37.998501000000012</c:v>
                </c:pt>
                <c:pt idx="405">
                  <c:v>37.998501000000012</c:v>
                </c:pt>
                <c:pt idx="406">
                  <c:v>37.998501000000012</c:v>
                </c:pt>
                <c:pt idx="407">
                  <c:v>37.998501000000012</c:v>
                </c:pt>
                <c:pt idx="408">
                  <c:v>37.998501000000012</c:v>
                </c:pt>
                <c:pt idx="409">
                  <c:v>37.998501000000012</c:v>
                </c:pt>
                <c:pt idx="410">
                  <c:v>37.998501000000012</c:v>
                </c:pt>
                <c:pt idx="411">
                  <c:v>37.998501000000012</c:v>
                </c:pt>
                <c:pt idx="412">
                  <c:v>37.998501000000012</c:v>
                </c:pt>
                <c:pt idx="413">
                  <c:v>37.998501000000012</c:v>
                </c:pt>
                <c:pt idx="414">
                  <c:v>37.998501000000012</c:v>
                </c:pt>
                <c:pt idx="415">
                  <c:v>37.998501000000012</c:v>
                </c:pt>
                <c:pt idx="416">
                  <c:v>37.998501000000012</c:v>
                </c:pt>
                <c:pt idx="417">
                  <c:v>37.998501000000012</c:v>
                </c:pt>
                <c:pt idx="418">
                  <c:v>37.998501000000012</c:v>
                </c:pt>
                <c:pt idx="419">
                  <c:v>37.998501000000012</c:v>
                </c:pt>
                <c:pt idx="420">
                  <c:v>37.998501000000012</c:v>
                </c:pt>
                <c:pt idx="421">
                  <c:v>37.998501000000012</c:v>
                </c:pt>
                <c:pt idx="422">
                  <c:v>37.998501000000012</c:v>
                </c:pt>
                <c:pt idx="423">
                  <c:v>37.998501000000012</c:v>
                </c:pt>
                <c:pt idx="424">
                  <c:v>37.998501000000012</c:v>
                </c:pt>
                <c:pt idx="425">
                  <c:v>37.998501000000012</c:v>
                </c:pt>
                <c:pt idx="426">
                  <c:v>37.998501000000012</c:v>
                </c:pt>
                <c:pt idx="427">
                  <c:v>37.998501000000012</c:v>
                </c:pt>
                <c:pt idx="428">
                  <c:v>37.998501000000012</c:v>
                </c:pt>
                <c:pt idx="429">
                  <c:v>37.998501000000012</c:v>
                </c:pt>
                <c:pt idx="430">
                  <c:v>37.998501000000012</c:v>
                </c:pt>
                <c:pt idx="431">
                  <c:v>37.998501000000012</c:v>
                </c:pt>
                <c:pt idx="432">
                  <c:v>37.998501000000012</c:v>
                </c:pt>
                <c:pt idx="433">
                  <c:v>37.998501000000012</c:v>
                </c:pt>
                <c:pt idx="434">
                  <c:v>37.998501000000012</c:v>
                </c:pt>
                <c:pt idx="435">
                  <c:v>37.998501000000012</c:v>
                </c:pt>
                <c:pt idx="436">
                  <c:v>37.998501000000012</c:v>
                </c:pt>
                <c:pt idx="437">
                  <c:v>37.998501000000012</c:v>
                </c:pt>
                <c:pt idx="438">
                  <c:v>37.998501000000012</c:v>
                </c:pt>
                <c:pt idx="439">
                  <c:v>37.998501000000012</c:v>
                </c:pt>
                <c:pt idx="440">
                  <c:v>37.998501000000012</c:v>
                </c:pt>
                <c:pt idx="441">
                  <c:v>37.998501000000012</c:v>
                </c:pt>
                <c:pt idx="442">
                  <c:v>37.998501000000012</c:v>
                </c:pt>
                <c:pt idx="443">
                  <c:v>37.998501000000012</c:v>
                </c:pt>
                <c:pt idx="444">
                  <c:v>37.998501000000012</c:v>
                </c:pt>
                <c:pt idx="445">
                  <c:v>37.998501000000012</c:v>
                </c:pt>
                <c:pt idx="446">
                  <c:v>37.998501000000012</c:v>
                </c:pt>
                <c:pt idx="447">
                  <c:v>37.998501000000012</c:v>
                </c:pt>
                <c:pt idx="448">
                  <c:v>37.998501000000012</c:v>
                </c:pt>
                <c:pt idx="449">
                  <c:v>37.998501000000012</c:v>
                </c:pt>
                <c:pt idx="450">
                  <c:v>37.998501000000012</c:v>
                </c:pt>
                <c:pt idx="451">
                  <c:v>37.998501000000012</c:v>
                </c:pt>
                <c:pt idx="452">
                  <c:v>37.998501000000012</c:v>
                </c:pt>
                <c:pt idx="453">
                  <c:v>37.998501000000012</c:v>
                </c:pt>
                <c:pt idx="454">
                  <c:v>37.998501000000012</c:v>
                </c:pt>
                <c:pt idx="455">
                  <c:v>37.998501000000012</c:v>
                </c:pt>
                <c:pt idx="456">
                  <c:v>37.998501000000012</c:v>
                </c:pt>
                <c:pt idx="457">
                  <c:v>37.998501000000012</c:v>
                </c:pt>
                <c:pt idx="458">
                  <c:v>37.998501000000012</c:v>
                </c:pt>
                <c:pt idx="459">
                  <c:v>37.998501000000012</c:v>
                </c:pt>
                <c:pt idx="460">
                  <c:v>37.998501000000012</c:v>
                </c:pt>
                <c:pt idx="461">
                  <c:v>37.998501000000012</c:v>
                </c:pt>
                <c:pt idx="462">
                  <c:v>37.998501000000012</c:v>
                </c:pt>
                <c:pt idx="463">
                  <c:v>37.998501000000012</c:v>
                </c:pt>
                <c:pt idx="464">
                  <c:v>37.998501000000012</c:v>
                </c:pt>
                <c:pt idx="465">
                  <c:v>37.998501000000012</c:v>
                </c:pt>
                <c:pt idx="466">
                  <c:v>37.998501000000012</c:v>
                </c:pt>
                <c:pt idx="467">
                  <c:v>37.998501000000012</c:v>
                </c:pt>
                <c:pt idx="468">
                  <c:v>37.998501000000012</c:v>
                </c:pt>
                <c:pt idx="469">
                  <c:v>37.998501000000012</c:v>
                </c:pt>
                <c:pt idx="470">
                  <c:v>37.998501000000012</c:v>
                </c:pt>
                <c:pt idx="471">
                  <c:v>37.998501000000012</c:v>
                </c:pt>
                <c:pt idx="472">
                  <c:v>37.998501000000012</c:v>
                </c:pt>
                <c:pt idx="473">
                  <c:v>37.998501000000012</c:v>
                </c:pt>
                <c:pt idx="474">
                  <c:v>37.998501000000012</c:v>
                </c:pt>
                <c:pt idx="475">
                  <c:v>37.998501000000012</c:v>
                </c:pt>
                <c:pt idx="476">
                  <c:v>37.998501000000012</c:v>
                </c:pt>
                <c:pt idx="477">
                  <c:v>37.998501000000012</c:v>
                </c:pt>
                <c:pt idx="478">
                  <c:v>37.998501000000012</c:v>
                </c:pt>
                <c:pt idx="479">
                  <c:v>37.998501000000012</c:v>
                </c:pt>
                <c:pt idx="480">
                  <c:v>37.998501000000012</c:v>
                </c:pt>
                <c:pt idx="481">
                  <c:v>37.998501000000012</c:v>
                </c:pt>
                <c:pt idx="482">
                  <c:v>37.998501000000012</c:v>
                </c:pt>
                <c:pt idx="483">
                  <c:v>37.998501000000012</c:v>
                </c:pt>
                <c:pt idx="484">
                  <c:v>37.998501000000012</c:v>
                </c:pt>
                <c:pt idx="485">
                  <c:v>37.998501000000012</c:v>
                </c:pt>
                <c:pt idx="486">
                  <c:v>37.998501000000012</c:v>
                </c:pt>
                <c:pt idx="487">
                  <c:v>37.998501000000012</c:v>
                </c:pt>
                <c:pt idx="488">
                  <c:v>37.998501000000012</c:v>
                </c:pt>
                <c:pt idx="489">
                  <c:v>37.998501000000012</c:v>
                </c:pt>
                <c:pt idx="490">
                  <c:v>37.998501000000012</c:v>
                </c:pt>
                <c:pt idx="491">
                  <c:v>37.998501000000012</c:v>
                </c:pt>
                <c:pt idx="492">
                  <c:v>37.998501000000012</c:v>
                </c:pt>
                <c:pt idx="493">
                  <c:v>37.998501000000012</c:v>
                </c:pt>
                <c:pt idx="494">
                  <c:v>37.998501000000012</c:v>
                </c:pt>
                <c:pt idx="495">
                  <c:v>37.998501000000012</c:v>
                </c:pt>
                <c:pt idx="496">
                  <c:v>37.998501000000012</c:v>
                </c:pt>
                <c:pt idx="497">
                  <c:v>37.998501000000012</c:v>
                </c:pt>
                <c:pt idx="498">
                  <c:v>37.998501000000012</c:v>
                </c:pt>
                <c:pt idx="499">
                  <c:v>37.998501000000012</c:v>
                </c:pt>
              </c:numCache>
            </c:numRef>
          </c:yVal>
        </c:ser>
        <c:ser>
          <c:idx val="9"/>
          <c:order val="8"/>
          <c:tx>
            <c:v>4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6_may97'!$F$1503:$F$2002</c:f>
              <c:numCache>
                <c:formatCode>General</c:formatCode>
                <c:ptCount val="500"/>
                <c:pt idx="0">
                  <c:v>-75.979810000000001</c:v>
                </c:pt>
                <c:pt idx="1">
                  <c:v>-75.979810000000001</c:v>
                </c:pt>
                <c:pt idx="2">
                  <c:v>-75.979810000000001</c:v>
                </c:pt>
                <c:pt idx="3">
                  <c:v>-75.979810000000001</c:v>
                </c:pt>
                <c:pt idx="4">
                  <c:v>-75.979810000000001</c:v>
                </c:pt>
                <c:pt idx="5">
                  <c:v>-75.979810000000001</c:v>
                </c:pt>
                <c:pt idx="6">
                  <c:v>-75.979810000000001</c:v>
                </c:pt>
                <c:pt idx="7">
                  <c:v>-75.979810000000001</c:v>
                </c:pt>
                <c:pt idx="8">
                  <c:v>-75.979810000000001</c:v>
                </c:pt>
                <c:pt idx="9">
                  <c:v>-75.979810000000001</c:v>
                </c:pt>
                <c:pt idx="10">
                  <c:v>-75.979810000000001</c:v>
                </c:pt>
                <c:pt idx="11">
                  <c:v>-75.979810000000001</c:v>
                </c:pt>
                <c:pt idx="12">
                  <c:v>-75.979810000000001</c:v>
                </c:pt>
                <c:pt idx="13">
                  <c:v>-75.979810000000001</c:v>
                </c:pt>
                <c:pt idx="14">
                  <c:v>-75.979810000000001</c:v>
                </c:pt>
                <c:pt idx="15">
                  <c:v>-75.979810000000001</c:v>
                </c:pt>
                <c:pt idx="16">
                  <c:v>-75.979810000000001</c:v>
                </c:pt>
                <c:pt idx="17">
                  <c:v>-75.979810000000001</c:v>
                </c:pt>
                <c:pt idx="18">
                  <c:v>-75.979810000000001</c:v>
                </c:pt>
                <c:pt idx="19">
                  <c:v>-75.979810000000001</c:v>
                </c:pt>
                <c:pt idx="20">
                  <c:v>-75.979810000000001</c:v>
                </c:pt>
                <c:pt idx="21">
                  <c:v>-75.979810000000001</c:v>
                </c:pt>
                <c:pt idx="22">
                  <c:v>-75.979810000000001</c:v>
                </c:pt>
                <c:pt idx="23">
                  <c:v>-75.979810000000001</c:v>
                </c:pt>
                <c:pt idx="24">
                  <c:v>-75.979810000000001</c:v>
                </c:pt>
                <c:pt idx="25">
                  <c:v>-75.979810000000001</c:v>
                </c:pt>
                <c:pt idx="26">
                  <c:v>-75.979810000000001</c:v>
                </c:pt>
                <c:pt idx="27">
                  <c:v>-75.979810000000001</c:v>
                </c:pt>
                <c:pt idx="28">
                  <c:v>-75.979810000000001</c:v>
                </c:pt>
                <c:pt idx="29">
                  <c:v>-75.979810000000001</c:v>
                </c:pt>
                <c:pt idx="30">
                  <c:v>-75.979810000000001</c:v>
                </c:pt>
                <c:pt idx="31">
                  <c:v>-75.979810000000001</c:v>
                </c:pt>
                <c:pt idx="32">
                  <c:v>-75.979810000000001</c:v>
                </c:pt>
                <c:pt idx="33">
                  <c:v>-75.979810000000001</c:v>
                </c:pt>
                <c:pt idx="34">
                  <c:v>-75.979810000000001</c:v>
                </c:pt>
                <c:pt idx="35">
                  <c:v>-75.979810000000001</c:v>
                </c:pt>
                <c:pt idx="36">
                  <c:v>-75.979810000000001</c:v>
                </c:pt>
                <c:pt idx="37">
                  <c:v>-75.979810000000001</c:v>
                </c:pt>
                <c:pt idx="38">
                  <c:v>-75.979810000000001</c:v>
                </c:pt>
                <c:pt idx="39">
                  <c:v>-75.979810000000001</c:v>
                </c:pt>
                <c:pt idx="40">
                  <c:v>-75.979810000000001</c:v>
                </c:pt>
                <c:pt idx="41">
                  <c:v>-75.979810000000001</c:v>
                </c:pt>
                <c:pt idx="42">
                  <c:v>-75.979810000000001</c:v>
                </c:pt>
                <c:pt idx="43">
                  <c:v>-75.979810000000001</c:v>
                </c:pt>
                <c:pt idx="44">
                  <c:v>-75.979810000000001</c:v>
                </c:pt>
                <c:pt idx="45">
                  <c:v>-75.979810000000001</c:v>
                </c:pt>
                <c:pt idx="46">
                  <c:v>-75.979810000000001</c:v>
                </c:pt>
                <c:pt idx="47">
                  <c:v>-75.979810000000001</c:v>
                </c:pt>
                <c:pt idx="48">
                  <c:v>-75.979810000000001</c:v>
                </c:pt>
                <c:pt idx="49">
                  <c:v>-75.979810000000001</c:v>
                </c:pt>
                <c:pt idx="50">
                  <c:v>-75.979810000000001</c:v>
                </c:pt>
                <c:pt idx="51">
                  <c:v>-75.979810000000001</c:v>
                </c:pt>
                <c:pt idx="52">
                  <c:v>-75.979810000000001</c:v>
                </c:pt>
                <c:pt idx="53">
                  <c:v>-75.979810000000001</c:v>
                </c:pt>
                <c:pt idx="54">
                  <c:v>-75.979810000000001</c:v>
                </c:pt>
                <c:pt idx="55">
                  <c:v>-75.979810000000001</c:v>
                </c:pt>
                <c:pt idx="56">
                  <c:v>-75.979810000000001</c:v>
                </c:pt>
                <c:pt idx="57">
                  <c:v>-75.979810000000001</c:v>
                </c:pt>
                <c:pt idx="58">
                  <c:v>-75.979810000000001</c:v>
                </c:pt>
                <c:pt idx="59">
                  <c:v>-75.979810000000001</c:v>
                </c:pt>
                <c:pt idx="60">
                  <c:v>-75.979810000000001</c:v>
                </c:pt>
                <c:pt idx="61">
                  <c:v>-75.979810000000001</c:v>
                </c:pt>
                <c:pt idx="62">
                  <c:v>-75.979810000000001</c:v>
                </c:pt>
                <c:pt idx="63">
                  <c:v>-75.979810000000001</c:v>
                </c:pt>
                <c:pt idx="64">
                  <c:v>-75.979810000000001</c:v>
                </c:pt>
                <c:pt idx="65">
                  <c:v>-75.979810000000001</c:v>
                </c:pt>
                <c:pt idx="66">
                  <c:v>-75.979810000000001</c:v>
                </c:pt>
                <c:pt idx="67">
                  <c:v>-75.979810000000001</c:v>
                </c:pt>
                <c:pt idx="68">
                  <c:v>-75.979810000000001</c:v>
                </c:pt>
                <c:pt idx="69">
                  <c:v>-75.979810000000001</c:v>
                </c:pt>
                <c:pt idx="70">
                  <c:v>-75.979810000000001</c:v>
                </c:pt>
                <c:pt idx="71">
                  <c:v>-75.979810000000001</c:v>
                </c:pt>
                <c:pt idx="72">
                  <c:v>-75.979810000000001</c:v>
                </c:pt>
                <c:pt idx="73">
                  <c:v>-75.979810000000001</c:v>
                </c:pt>
                <c:pt idx="74">
                  <c:v>-75.979810000000001</c:v>
                </c:pt>
                <c:pt idx="75">
                  <c:v>-75.979810000000001</c:v>
                </c:pt>
                <c:pt idx="76">
                  <c:v>-75.979810000000001</c:v>
                </c:pt>
                <c:pt idx="77">
                  <c:v>-75.979810000000001</c:v>
                </c:pt>
                <c:pt idx="78">
                  <c:v>-75.979810000000001</c:v>
                </c:pt>
                <c:pt idx="79">
                  <c:v>-75.979810000000001</c:v>
                </c:pt>
                <c:pt idx="80">
                  <c:v>-75.979810000000001</c:v>
                </c:pt>
                <c:pt idx="81">
                  <c:v>-75.979810000000001</c:v>
                </c:pt>
                <c:pt idx="82">
                  <c:v>-75.979810000000001</c:v>
                </c:pt>
                <c:pt idx="83">
                  <c:v>-75.979810000000001</c:v>
                </c:pt>
                <c:pt idx="84">
                  <c:v>-75.979810000000001</c:v>
                </c:pt>
                <c:pt idx="85">
                  <c:v>-75.979810000000001</c:v>
                </c:pt>
                <c:pt idx="86">
                  <c:v>-75.979810000000001</c:v>
                </c:pt>
                <c:pt idx="87">
                  <c:v>-75.979810000000001</c:v>
                </c:pt>
                <c:pt idx="88">
                  <c:v>-75.979810000000001</c:v>
                </c:pt>
                <c:pt idx="89">
                  <c:v>-75.979810000000001</c:v>
                </c:pt>
                <c:pt idx="90">
                  <c:v>-75.979810000000001</c:v>
                </c:pt>
                <c:pt idx="91">
                  <c:v>-75.979810000000001</c:v>
                </c:pt>
                <c:pt idx="92">
                  <c:v>-75.979810000000001</c:v>
                </c:pt>
                <c:pt idx="93">
                  <c:v>-75.979810000000001</c:v>
                </c:pt>
                <c:pt idx="94">
                  <c:v>-75.979810000000001</c:v>
                </c:pt>
                <c:pt idx="95">
                  <c:v>-75.979810000000001</c:v>
                </c:pt>
                <c:pt idx="96">
                  <c:v>-75.979810000000001</c:v>
                </c:pt>
                <c:pt idx="97">
                  <c:v>-75.979810000000001</c:v>
                </c:pt>
                <c:pt idx="98">
                  <c:v>-75.979810000000001</c:v>
                </c:pt>
                <c:pt idx="99">
                  <c:v>-75.979810000000001</c:v>
                </c:pt>
                <c:pt idx="100">
                  <c:v>-75.979810000000001</c:v>
                </c:pt>
                <c:pt idx="101">
                  <c:v>-75.979810000000001</c:v>
                </c:pt>
                <c:pt idx="102">
                  <c:v>-75.979810000000001</c:v>
                </c:pt>
                <c:pt idx="103">
                  <c:v>-75.979810000000001</c:v>
                </c:pt>
                <c:pt idx="104">
                  <c:v>-75.979810000000001</c:v>
                </c:pt>
                <c:pt idx="105">
                  <c:v>-75.979810000000001</c:v>
                </c:pt>
                <c:pt idx="106">
                  <c:v>-75.979810000000001</c:v>
                </c:pt>
                <c:pt idx="107">
                  <c:v>-75.979810000000001</c:v>
                </c:pt>
                <c:pt idx="108">
                  <c:v>-75.979810000000001</c:v>
                </c:pt>
                <c:pt idx="109">
                  <c:v>-75.979810000000001</c:v>
                </c:pt>
                <c:pt idx="110">
                  <c:v>-75.979810000000001</c:v>
                </c:pt>
                <c:pt idx="111">
                  <c:v>-75.979810000000001</c:v>
                </c:pt>
                <c:pt idx="112">
                  <c:v>-75.979810000000001</c:v>
                </c:pt>
                <c:pt idx="113">
                  <c:v>-75.979810000000001</c:v>
                </c:pt>
                <c:pt idx="114">
                  <c:v>-75.979810000000001</c:v>
                </c:pt>
                <c:pt idx="115">
                  <c:v>-75.979810000000001</c:v>
                </c:pt>
                <c:pt idx="116">
                  <c:v>-75.979810000000001</c:v>
                </c:pt>
                <c:pt idx="117">
                  <c:v>-75.979810000000001</c:v>
                </c:pt>
                <c:pt idx="118">
                  <c:v>-75.979810000000001</c:v>
                </c:pt>
                <c:pt idx="119">
                  <c:v>-75.979810000000001</c:v>
                </c:pt>
                <c:pt idx="120">
                  <c:v>-75.979810000000001</c:v>
                </c:pt>
                <c:pt idx="121">
                  <c:v>-75.979810000000001</c:v>
                </c:pt>
                <c:pt idx="122">
                  <c:v>-75.979810000000001</c:v>
                </c:pt>
                <c:pt idx="123">
                  <c:v>-75.979810000000001</c:v>
                </c:pt>
                <c:pt idx="124">
                  <c:v>-75.979810000000001</c:v>
                </c:pt>
                <c:pt idx="125">
                  <c:v>-75.979810000000001</c:v>
                </c:pt>
                <c:pt idx="126">
                  <c:v>-75.979810000000001</c:v>
                </c:pt>
                <c:pt idx="127">
                  <c:v>-75.979810000000001</c:v>
                </c:pt>
                <c:pt idx="128">
                  <c:v>-75.979810000000001</c:v>
                </c:pt>
                <c:pt idx="129">
                  <c:v>-75.979810000000001</c:v>
                </c:pt>
                <c:pt idx="130">
                  <c:v>-75.979810000000001</c:v>
                </c:pt>
                <c:pt idx="131">
                  <c:v>-75.979810000000001</c:v>
                </c:pt>
                <c:pt idx="132">
                  <c:v>-75.979810000000001</c:v>
                </c:pt>
                <c:pt idx="133">
                  <c:v>-75.979810000000001</c:v>
                </c:pt>
                <c:pt idx="134">
                  <c:v>-75.979810000000001</c:v>
                </c:pt>
                <c:pt idx="135">
                  <c:v>-75.979810000000001</c:v>
                </c:pt>
                <c:pt idx="136">
                  <c:v>-75.979810000000001</c:v>
                </c:pt>
                <c:pt idx="137">
                  <c:v>-75.979810000000001</c:v>
                </c:pt>
                <c:pt idx="138">
                  <c:v>-75.979810000000001</c:v>
                </c:pt>
                <c:pt idx="139">
                  <c:v>-75.979810000000001</c:v>
                </c:pt>
                <c:pt idx="140">
                  <c:v>-75.979810000000001</c:v>
                </c:pt>
                <c:pt idx="141">
                  <c:v>-75.979810000000001</c:v>
                </c:pt>
                <c:pt idx="142">
                  <c:v>-75.979810000000001</c:v>
                </c:pt>
                <c:pt idx="143">
                  <c:v>-75.979810000000001</c:v>
                </c:pt>
                <c:pt idx="144">
                  <c:v>-75.979810000000001</c:v>
                </c:pt>
                <c:pt idx="145">
                  <c:v>-75.979810000000001</c:v>
                </c:pt>
                <c:pt idx="146">
                  <c:v>-75.979810000000001</c:v>
                </c:pt>
                <c:pt idx="147">
                  <c:v>-75.979810000000001</c:v>
                </c:pt>
                <c:pt idx="148">
                  <c:v>-75.979810000000001</c:v>
                </c:pt>
                <c:pt idx="149">
                  <c:v>-75.979810000000001</c:v>
                </c:pt>
                <c:pt idx="150">
                  <c:v>-75.979810000000001</c:v>
                </c:pt>
                <c:pt idx="151">
                  <c:v>-75.979810000000001</c:v>
                </c:pt>
                <c:pt idx="152">
                  <c:v>-75.979810000000001</c:v>
                </c:pt>
                <c:pt idx="153">
                  <c:v>-75.979810000000001</c:v>
                </c:pt>
                <c:pt idx="154">
                  <c:v>-75.979810000000001</c:v>
                </c:pt>
                <c:pt idx="155">
                  <c:v>-75.979810000000001</c:v>
                </c:pt>
                <c:pt idx="156">
                  <c:v>-75.979810000000001</c:v>
                </c:pt>
                <c:pt idx="157">
                  <c:v>-75.979810000000001</c:v>
                </c:pt>
                <c:pt idx="158">
                  <c:v>-75.979810000000001</c:v>
                </c:pt>
                <c:pt idx="159">
                  <c:v>-75.979810000000001</c:v>
                </c:pt>
                <c:pt idx="160">
                  <c:v>-75.979810000000001</c:v>
                </c:pt>
                <c:pt idx="161">
                  <c:v>-75.979810000000001</c:v>
                </c:pt>
                <c:pt idx="162">
                  <c:v>-75.979810000000001</c:v>
                </c:pt>
                <c:pt idx="163">
                  <c:v>-75.979810000000001</c:v>
                </c:pt>
                <c:pt idx="164">
                  <c:v>-75.979810000000001</c:v>
                </c:pt>
                <c:pt idx="165">
                  <c:v>-75.979810000000001</c:v>
                </c:pt>
                <c:pt idx="166">
                  <c:v>-75.979810000000001</c:v>
                </c:pt>
                <c:pt idx="167">
                  <c:v>-75.979810000000001</c:v>
                </c:pt>
                <c:pt idx="168">
                  <c:v>-75.979810000000001</c:v>
                </c:pt>
                <c:pt idx="169">
                  <c:v>-75.979810000000001</c:v>
                </c:pt>
                <c:pt idx="170">
                  <c:v>-75.979810000000001</c:v>
                </c:pt>
                <c:pt idx="171">
                  <c:v>-75.979810000000001</c:v>
                </c:pt>
                <c:pt idx="172">
                  <c:v>-75.979810000000001</c:v>
                </c:pt>
                <c:pt idx="173">
                  <c:v>-75.979810000000001</c:v>
                </c:pt>
                <c:pt idx="174">
                  <c:v>-75.979810000000001</c:v>
                </c:pt>
                <c:pt idx="175">
                  <c:v>-75.979810000000001</c:v>
                </c:pt>
                <c:pt idx="176">
                  <c:v>-75.979810000000001</c:v>
                </c:pt>
                <c:pt idx="177">
                  <c:v>-75.979810000000001</c:v>
                </c:pt>
                <c:pt idx="178">
                  <c:v>-75.979810000000001</c:v>
                </c:pt>
                <c:pt idx="179">
                  <c:v>-75.979810000000001</c:v>
                </c:pt>
                <c:pt idx="180">
                  <c:v>-75.979810000000001</c:v>
                </c:pt>
                <c:pt idx="181">
                  <c:v>-75.979810000000001</c:v>
                </c:pt>
                <c:pt idx="182">
                  <c:v>-75.979810000000001</c:v>
                </c:pt>
                <c:pt idx="183">
                  <c:v>-75.979810000000001</c:v>
                </c:pt>
                <c:pt idx="184">
                  <c:v>-75.979810000000001</c:v>
                </c:pt>
                <c:pt idx="185">
                  <c:v>-75.979810000000001</c:v>
                </c:pt>
                <c:pt idx="186">
                  <c:v>-75.979810000000001</c:v>
                </c:pt>
                <c:pt idx="187">
                  <c:v>-75.979810000000001</c:v>
                </c:pt>
                <c:pt idx="188">
                  <c:v>-75.979810000000001</c:v>
                </c:pt>
                <c:pt idx="189">
                  <c:v>-75.979810000000001</c:v>
                </c:pt>
                <c:pt idx="190">
                  <c:v>-75.979810000000001</c:v>
                </c:pt>
                <c:pt idx="191">
                  <c:v>-75.979810000000001</c:v>
                </c:pt>
                <c:pt idx="192">
                  <c:v>-75.979810000000001</c:v>
                </c:pt>
                <c:pt idx="193">
                  <c:v>-75.979810000000001</c:v>
                </c:pt>
                <c:pt idx="194">
                  <c:v>-75.979810000000001</c:v>
                </c:pt>
                <c:pt idx="195">
                  <c:v>-75.979810000000001</c:v>
                </c:pt>
                <c:pt idx="196">
                  <c:v>-75.979810000000001</c:v>
                </c:pt>
                <c:pt idx="197">
                  <c:v>-75.979810000000001</c:v>
                </c:pt>
                <c:pt idx="198">
                  <c:v>-75.979810000000001</c:v>
                </c:pt>
                <c:pt idx="199">
                  <c:v>-75.979810000000001</c:v>
                </c:pt>
                <c:pt idx="200">
                  <c:v>-75.979810000000001</c:v>
                </c:pt>
                <c:pt idx="201">
                  <c:v>-75.979810000000001</c:v>
                </c:pt>
                <c:pt idx="202">
                  <c:v>-75.979810000000001</c:v>
                </c:pt>
                <c:pt idx="203">
                  <c:v>-75.979810000000001</c:v>
                </c:pt>
                <c:pt idx="204">
                  <c:v>-75.979810000000001</c:v>
                </c:pt>
                <c:pt idx="205">
                  <c:v>-75.979810000000001</c:v>
                </c:pt>
                <c:pt idx="206">
                  <c:v>-75.979810000000001</c:v>
                </c:pt>
                <c:pt idx="207">
                  <c:v>-75.979810000000001</c:v>
                </c:pt>
                <c:pt idx="208">
                  <c:v>-75.979810000000001</c:v>
                </c:pt>
                <c:pt idx="209">
                  <c:v>-75.979810000000001</c:v>
                </c:pt>
                <c:pt idx="210">
                  <c:v>-75.979810000000001</c:v>
                </c:pt>
                <c:pt idx="211">
                  <c:v>-75.979810000000001</c:v>
                </c:pt>
                <c:pt idx="212">
                  <c:v>-75.979810000000001</c:v>
                </c:pt>
                <c:pt idx="213">
                  <c:v>-75.979810000000001</c:v>
                </c:pt>
                <c:pt idx="214">
                  <c:v>-75.979810000000001</c:v>
                </c:pt>
                <c:pt idx="215">
                  <c:v>-75.979810000000001</c:v>
                </c:pt>
                <c:pt idx="216">
                  <c:v>-75.979810000000001</c:v>
                </c:pt>
                <c:pt idx="217">
                  <c:v>-75.979810000000001</c:v>
                </c:pt>
                <c:pt idx="218">
                  <c:v>-75.979810000000001</c:v>
                </c:pt>
                <c:pt idx="219">
                  <c:v>-75.979810000000001</c:v>
                </c:pt>
                <c:pt idx="220">
                  <c:v>-75.979810000000001</c:v>
                </c:pt>
                <c:pt idx="221">
                  <c:v>-75.979810000000001</c:v>
                </c:pt>
                <c:pt idx="222">
                  <c:v>-75.979810000000001</c:v>
                </c:pt>
                <c:pt idx="223">
                  <c:v>-75.979810000000001</c:v>
                </c:pt>
                <c:pt idx="224">
                  <c:v>-75.979810000000001</c:v>
                </c:pt>
                <c:pt idx="225">
                  <c:v>-75.979810000000001</c:v>
                </c:pt>
                <c:pt idx="226">
                  <c:v>-75.979810000000001</c:v>
                </c:pt>
                <c:pt idx="227">
                  <c:v>-75.979810000000001</c:v>
                </c:pt>
                <c:pt idx="228">
                  <c:v>-75.979810000000001</c:v>
                </c:pt>
                <c:pt idx="229">
                  <c:v>-75.979810000000001</c:v>
                </c:pt>
                <c:pt idx="230">
                  <c:v>-75.979810000000001</c:v>
                </c:pt>
                <c:pt idx="231">
                  <c:v>-75.979810000000001</c:v>
                </c:pt>
                <c:pt idx="232">
                  <c:v>-75.979810000000001</c:v>
                </c:pt>
                <c:pt idx="233">
                  <c:v>-75.979810000000001</c:v>
                </c:pt>
                <c:pt idx="234">
                  <c:v>-75.979810000000001</c:v>
                </c:pt>
                <c:pt idx="235">
                  <c:v>-75.979810000000001</c:v>
                </c:pt>
                <c:pt idx="236">
                  <c:v>-75.979810000000001</c:v>
                </c:pt>
                <c:pt idx="237">
                  <c:v>-75.979810000000001</c:v>
                </c:pt>
                <c:pt idx="238">
                  <c:v>-75.979810000000001</c:v>
                </c:pt>
                <c:pt idx="239">
                  <c:v>-75.979810000000001</c:v>
                </c:pt>
                <c:pt idx="240">
                  <c:v>-75.979810000000001</c:v>
                </c:pt>
                <c:pt idx="241">
                  <c:v>-75.979810000000001</c:v>
                </c:pt>
                <c:pt idx="242">
                  <c:v>-75.979810000000001</c:v>
                </c:pt>
                <c:pt idx="243">
                  <c:v>-75.979810000000001</c:v>
                </c:pt>
                <c:pt idx="244">
                  <c:v>-75.979810000000001</c:v>
                </c:pt>
                <c:pt idx="245">
                  <c:v>-75.979810000000001</c:v>
                </c:pt>
                <c:pt idx="246">
                  <c:v>-75.979810000000001</c:v>
                </c:pt>
                <c:pt idx="247">
                  <c:v>-75.979810000000001</c:v>
                </c:pt>
                <c:pt idx="248">
                  <c:v>-75.979810000000001</c:v>
                </c:pt>
                <c:pt idx="249">
                  <c:v>-75.979810000000001</c:v>
                </c:pt>
                <c:pt idx="250">
                  <c:v>-75.979810000000001</c:v>
                </c:pt>
                <c:pt idx="251">
                  <c:v>-75.979810000000001</c:v>
                </c:pt>
                <c:pt idx="252">
                  <c:v>-75.979810000000001</c:v>
                </c:pt>
                <c:pt idx="253">
                  <c:v>-75.979810000000001</c:v>
                </c:pt>
                <c:pt idx="254">
                  <c:v>-75.979810000000001</c:v>
                </c:pt>
                <c:pt idx="255">
                  <c:v>-75.979810000000001</c:v>
                </c:pt>
                <c:pt idx="256">
                  <c:v>-75.979810000000001</c:v>
                </c:pt>
                <c:pt idx="257">
                  <c:v>-75.979810000000001</c:v>
                </c:pt>
                <c:pt idx="258">
                  <c:v>-75.979810000000001</c:v>
                </c:pt>
                <c:pt idx="259">
                  <c:v>-75.979810000000001</c:v>
                </c:pt>
                <c:pt idx="260">
                  <c:v>-75.979810000000001</c:v>
                </c:pt>
                <c:pt idx="261">
                  <c:v>-75.979810000000001</c:v>
                </c:pt>
                <c:pt idx="262">
                  <c:v>-75.979810000000001</c:v>
                </c:pt>
                <c:pt idx="263">
                  <c:v>-75.979810000000001</c:v>
                </c:pt>
                <c:pt idx="264">
                  <c:v>-75.979810000000001</c:v>
                </c:pt>
                <c:pt idx="265">
                  <c:v>-75.979810000000001</c:v>
                </c:pt>
                <c:pt idx="266">
                  <c:v>-75.979810000000001</c:v>
                </c:pt>
                <c:pt idx="267">
                  <c:v>-75.979810000000001</c:v>
                </c:pt>
                <c:pt idx="268">
                  <c:v>-75.979810000000001</c:v>
                </c:pt>
                <c:pt idx="269">
                  <c:v>-75.979810000000001</c:v>
                </c:pt>
                <c:pt idx="270">
                  <c:v>-75.979810000000001</c:v>
                </c:pt>
                <c:pt idx="271">
                  <c:v>-75.979810000000001</c:v>
                </c:pt>
                <c:pt idx="272">
                  <c:v>-75.979810000000001</c:v>
                </c:pt>
                <c:pt idx="273">
                  <c:v>-75.979810000000001</c:v>
                </c:pt>
                <c:pt idx="274">
                  <c:v>-75.979810000000001</c:v>
                </c:pt>
                <c:pt idx="275">
                  <c:v>-75.979810000000001</c:v>
                </c:pt>
                <c:pt idx="276">
                  <c:v>-75.979810000000001</c:v>
                </c:pt>
                <c:pt idx="277">
                  <c:v>-75.979810000000001</c:v>
                </c:pt>
                <c:pt idx="278">
                  <c:v>-75.979810000000001</c:v>
                </c:pt>
                <c:pt idx="279">
                  <c:v>-75.979810000000001</c:v>
                </c:pt>
                <c:pt idx="280">
                  <c:v>-75.979810000000001</c:v>
                </c:pt>
                <c:pt idx="281">
                  <c:v>-75.979810000000001</c:v>
                </c:pt>
                <c:pt idx="282">
                  <c:v>-75.979810000000001</c:v>
                </c:pt>
                <c:pt idx="283">
                  <c:v>-75.979810000000001</c:v>
                </c:pt>
                <c:pt idx="284">
                  <c:v>-75.979810000000001</c:v>
                </c:pt>
                <c:pt idx="285">
                  <c:v>-75.979810000000001</c:v>
                </c:pt>
                <c:pt idx="286">
                  <c:v>-75.979810000000001</c:v>
                </c:pt>
                <c:pt idx="287">
                  <c:v>-75.979810000000001</c:v>
                </c:pt>
                <c:pt idx="288">
                  <c:v>-75.979810000000001</c:v>
                </c:pt>
                <c:pt idx="289">
                  <c:v>-75.979810000000001</c:v>
                </c:pt>
                <c:pt idx="290">
                  <c:v>-75.979810000000001</c:v>
                </c:pt>
                <c:pt idx="291">
                  <c:v>-75.979810000000001</c:v>
                </c:pt>
                <c:pt idx="292">
                  <c:v>-75.979810000000001</c:v>
                </c:pt>
                <c:pt idx="293">
                  <c:v>-75.979810000000001</c:v>
                </c:pt>
                <c:pt idx="294">
                  <c:v>-75.979810000000001</c:v>
                </c:pt>
                <c:pt idx="295">
                  <c:v>-75.979810000000001</c:v>
                </c:pt>
                <c:pt idx="296">
                  <c:v>-75.979810000000001</c:v>
                </c:pt>
                <c:pt idx="297">
                  <c:v>-75.979810000000001</c:v>
                </c:pt>
                <c:pt idx="298">
                  <c:v>-75.979810000000001</c:v>
                </c:pt>
                <c:pt idx="299">
                  <c:v>-75.979810000000001</c:v>
                </c:pt>
                <c:pt idx="300">
                  <c:v>-75.979810000000001</c:v>
                </c:pt>
                <c:pt idx="301">
                  <c:v>-75.979810000000001</c:v>
                </c:pt>
                <c:pt idx="302">
                  <c:v>-75.979810000000001</c:v>
                </c:pt>
                <c:pt idx="303">
                  <c:v>-75.979810000000001</c:v>
                </c:pt>
                <c:pt idx="304">
                  <c:v>-75.979810000000001</c:v>
                </c:pt>
                <c:pt idx="305">
                  <c:v>-75.979810000000001</c:v>
                </c:pt>
                <c:pt idx="306">
                  <c:v>-75.979810000000001</c:v>
                </c:pt>
                <c:pt idx="307">
                  <c:v>-75.979810000000001</c:v>
                </c:pt>
                <c:pt idx="308">
                  <c:v>-75.979810000000001</c:v>
                </c:pt>
                <c:pt idx="309">
                  <c:v>-75.979810000000001</c:v>
                </c:pt>
                <c:pt idx="310">
                  <c:v>-75.979810000000001</c:v>
                </c:pt>
                <c:pt idx="311">
                  <c:v>-75.979810000000001</c:v>
                </c:pt>
                <c:pt idx="312">
                  <c:v>-75.979810000000001</c:v>
                </c:pt>
                <c:pt idx="313">
                  <c:v>-75.979810000000001</c:v>
                </c:pt>
                <c:pt idx="314">
                  <c:v>-75.979810000000001</c:v>
                </c:pt>
                <c:pt idx="315">
                  <c:v>-75.979810000000001</c:v>
                </c:pt>
                <c:pt idx="316">
                  <c:v>-75.979810000000001</c:v>
                </c:pt>
                <c:pt idx="317">
                  <c:v>-75.979810000000001</c:v>
                </c:pt>
                <c:pt idx="318">
                  <c:v>-75.979810000000001</c:v>
                </c:pt>
                <c:pt idx="319">
                  <c:v>-75.979810000000001</c:v>
                </c:pt>
                <c:pt idx="320">
                  <c:v>-75.979810000000001</c:v>
                </c:pt>
                <c:pt idx="321">
                  <c:v>-75.979810000000001</c:v>
                </c:pt>
                <c:pt idx="322">
                  <c:v>-75.979810000000001</c:v>
                </c:pt>
                <c:pt idx="323">
                  <c:v>-75.979810000000001</c:v>
                </c:pt>
                <c:pt idx="324">
                  <c:v>-75.979810000000001</c:v>
                </c:pt>
                <c:pt idx="325">
                  <c:v>-75.979810000000001</c:v>
                </c:pt>
                <c:pt idx="326">
                  <c:v>-75.979810000000001</c:v>
                </c:pt>
                <c:pt idx="327">
                  <c:v>-75.979810000000001</c:v>
                </c:pt>
                <c:pt idx="328">
                  <c:v>-75.979810000000001</c:v>
                </c:pt>
                <c:pt idx="329">
                  <c:v>-75.979810000000001</c:v>
                </c:pt>
                <c:pt idx="330">
                  <c:v>-75.979810000000001</c:v>
                </c:pt>
                <c:pt idx="331">
                  <c:v>-75.979810000000001</c:v>
                </c:pt>
                <c:pt idx="332">
                  <c:v>-75.979810000000001</c:v>
                </c:pt>
                <c:pt idx="333">
                  <c:v>-75.979810000000001</c:v>
                </c:pt>
                <c:pt idx="334">
                  <c:v>-75.979810000000001</c:v>
                </c:pt>
                <c:pt idx="335">
                  <c:v>-75.979810000000001</c:v>
                </c:pt>
                <c:pt idx="336">
                  <c:v>-75.979810000000001</c:v>
                </c:pt>
                <c:pt idx="337">
                  <c:v>-75.979810000000001</c:v>
                </c:pt>
                <c:pt idx="338">
                  <c:v>-75.979810000000001</c:v>
                </c:pt>
                <c:pt idx="339">
                  <c:v>-75.979810000000001</c:v>
                </c:pt>
                <c:pt idx="340">
                  <c:v>-75.979810000000001</c:v>
                </c:pt>
                <c:pt idx="341">
                  <c:v>-75.979810000000001</c:v>
                </c:pt>
                <c:pt idx="342">
                  <c:v>-75.979810000000001</c:v>
                </c:pt>
                <c:pt idx="343">
                  <c:v>-75.979810000000001</c:v>
                </c:pt>
                <c:pt idx="344">
                  <c:v>-75.979810000000001</c:v>
                </c:pt>
                <c:pt idx="345">
                  <c:v>-75.979810000000001</c:v>
                </c:pt>
                <c:pt idx="346">
                  <c:v>-75.979810000000001</c:v>
                </c:pt>
                <c:pt idx="347">
                  <c:v>-75.979810000000001</c:v>
                </c:pt>
                <c:pt idx="348">
                  <c:v>-75.979810000000001</c:v>
                </c:pt>
                <c:pt idx="349">
                  <c:v>-75.979810000000001</c:v>
                </c:pt>
                <c:pt idx="350">
                  <c:v>-75.979810000000001</c:v>
                </c:pt>
                <c:pt idx="351">
                  <c:v>-75.979810000000001</c:v>
                </c:pt>
                <c:pt idx="352">
                  <c:v>-75.979810000000001</c:v>
                </c:pt>
                <c:pt idx="353">
                  <c:v>-75.979810000000001</c:v>
                </c:pt>
                <c:pt idx="354">
                  <c:v>-75.979810000000001</c:v>
                </c:pt>
                <c:pt idx="355">
                  <c:v>-75.979810000000001</c:v>
                </c:pt>
                <c:pt idx="356">
                  <c:v>-75.979810000000001</c:v>
                </c:pt>
                <c:pt idx="357">
                  <c:v>-75.979810000000001</c:v>
                </c:pt>
                <c:pt idx="358">
                  <c:v>-75.979810000000001</c:v>
                </c:pt>
                <c:pt idx="359">
                  <c:v>-75.979810000000001</c:v>
                </c:pt>
                <c:pt idx="360">
                  <c:v>-75.979810000000001</c:v>
                </c:pt>
                <c:pt idx="361">
                  <c:v>-75.979810000000001</c:v>
                </c:pt>
                <c:pt idx="362">
                  <c:v>-75.979810000000001</c:v>
                </c:pt>
                <c:pt idx="363">
                  <c:v>-75.979810000000001</c:v>
                </c:pt>
                <c:pt idx="364">
                  <c:v>-75.979810000000001</c:v>
                </c:pt>
                <c:pt idx="365">
                  <c:v>-75.979810000000001</c:v>
                </c:pt>
                <c:pt idx="366">
                  <c:v>-75.979810000000001</c:v>
                </c:pt>
                <c:pt idx="367">
                  <c:v>-75.979810000000001</c:v>
                </c:pt>
                <c:pt idx="368">
                  <c:v>-75.979810000000001</c:v>
                </c:pt>
                <c:pt idx="369">
                  <c:v>-75.979810000000001</c:v>
                </c:pt>
                <c:pt idx="370">
                  <c:v>-75.979810000000001</c:v>
                </c:pt>
                <c:pt idx="371">
                  <c:v>-75.979810000000001</c:v>
                </c:pt>
                <c:pt idx="372">
                  <c:v>-75.979810000000001</c:v>
                </c:pt>
                <c:pt idx="373">
                  <c:v>-75.979810000000001</c:v>
                </c:pt>
                <c:pt idx="374">
                  <c:v>-75.979810000000001</c:v>
                </c:pt>
                <c:pt idx="375">
                  <c:v>-75.979810000000001</c:v>
                </c:pt>
                <c:pt idx="376">
                  <c:v>-75.979810000000001</c:v>
                </c:pt>
                <c:pt idx="377">
                  <c:v>-75.979810000000001</c:v>
                </c:pt>
                <c:pt idx="378">
                  <c:v>-75.979810000000001</c:v>
                </c:pt>
                <c:pt idx="379">
                  <c:v>-75.979810000000001</c:v>
                </c:pt>
                <c:pt idx="380">
                  <c:v>-75.979810000000001</c:v>
                </c:pt>
                <c:pt idx="381">
                  <c:v>-75.979810000000001</c:v>
                </c:pt>
                <c:pt idx="382">
                  <c:v>-75.979810000000001</c:v>
                </c:pt>
                <c:pt idx="383">
                  <c:v>-75.979810000000001</c:v>
                </c:pt>
                <c:pt idx="384">
                  <c:v>-75.979810000000001</c:v>
                </c:pt>
                <c:pt idx="385">
                  <c:v>-75.979810000000001</c:v>
                </c:pt>
                <c:pt idx="386">
                  <c:v>-75.979810000000001</c:v>
                </c:pt>
                <c:pt idx="387">
                  <c:v>-75.979810000000001</c:v>
                </c:pt>
                <c:pt idx="388">
                  <c:v>-75.979810000000001</c:v>
                </c:pt>
                <c:pt idx="389">
                  <c:v>-75.979810000000001</c:v>
                </c:pt>
                <c:pt idx="390">
                  <c:v>-75.979810000000001</c:v>
                </c:pt>
                <c:pt idx="391">
                  <c:v>-75.979810000000001</c:v>
                </c:pt>
                <c:pt idx="392">
                  <c:v>-75.979810000000001</c:v>
                </c:pt>
                <c:pt idx="393">
                  <c:v>-75.979810000000001</c:v>
                </c:pt>
                <c:pt idx="394">
                  <c:v>-75.979810000000001</c:v>
                </c:pt>
                <c:pt idx="395">
                  <c:v>-75.979810000000001</c:v>
                </c:pt>
                <c:pt idx="396">
                  <c:v>-75.979810000000001</c:v>
                </c:pt>
                <c:pt idx="397">
                  <c:v>-75.979810000000001</c:v>
                </c:pt>
                <c:pt idx="398">
                  <c:v>-75.979810000000001</c:v>
                </c:pt>
                <c:pt idx="399">
                  <c:v>-75.979810000000001</c:v>
                </c:pt>
                <c:pt idx="400">
                  <c:v>-75.979810000000001</c:v>
                </c:pt>
                <c:pt idx="401">
                  <c:v>-75.979810000000001</c:v>
                </c:pt>
                <c:pt idx="402">
                  <c:v>-75.979810000000001</c:v>
                </c:pt>
                <c:pt idx="403">
                  <c:v>-75.979810000000001</c:v>
                </c:pt>
                <c:pt idx="404">
                  <c:v>-75.979810000000001</c:v>
                </c:pt>
                <c:pt idx="405">
                  <c:v>-75.979810000000001</c:v>
                </c:pt>
                <c:pt idx="406">
                  <c:v>-75.979810000000001</c:v>
                </c:pt>
                <c:pt idx="407">
                  <c:v>-75.979810000000001</c:v>
                </c:pt>
                <c:pt idx="408">
                  <c:v>-75.979810000000001</c:v>
                </c:pt>
                <c:pt idx="409">
                  <c:v>-75.979810000000001</c:v>
                </c:pt>
                <c:pt idx="410">
                  <c:v>-75.979810000000001</c:v>
                </c:pt>
                <c:pt idx="411">
                  <c:v>-75.979810000000001</c:v>
                </c:pt>
                <c:pt idx="412">
                  <c:v>-75.979810000000001</c:v>
                </c:pt>
                <c:pt idx="413">
                  <c:v>-75.979810000000001</c:v>
                </c:pt>
                <c:pt idx="414">
                  <c:v>-75.979810000000001</c:v>
                </c:pt>
                <c:pt idx="415">
                  <c:v>-75.979810000000001</c:v>
                </c:pt>
                <c:pt idx="416">
                  <c:v>-75.979810000000001</c:v>
                </c:pt>
                <c:pt idx="417">
                  <c:v>-75.979810000000001</c:v>
                </c:pt>
                <c:pt idx="418">
                  <c:v>-75.979810000000001</c:v>
                </c:pt>
                <c:pt idx="419">
                  <c:v>-75.979810000000001</c:v>
                </c:pt>
                <c:pt idx="420">
                  <c:v>-75.979810000000001</c:v>
                </c:pt>
                <c:pt idx="421">
                  <c:v>-75.979810000000001</c:v>
                </c:pt>
                <c:pt idx="422">
                  <c:v>-75.979810000000001</c:v>
                </c:pt>
                <c:pt idx="423">
                  <c:v>-75.979810000000001</c:v>
                </c:pt>
                <c:pt idx="424">
                  <c:v>-75.979810000000001</c:v>
                </c:pt>
                <c:pt idx="425">
                  <c:v>-75.979810000000001</c:v>
                </c:pt>
                <c:pt idx="426">
                  <c:v>-75.979810000000001</c:v>
                </c:pt>
                <c:pt idx="427">
                  <c:v>-75.979810000000001</c:v>
                </c:pt>
                <c:pt idx="428">
                  <c:v>-75.979810000000001</c:v>
                </c:pt>
                <c:pt idx="429">
                  <c:v>-75.979810000000001</c:v>
                </c:pt>
                <c:pt idx="430">
                  <c:v>-75.979810000000001</c:v>
                </c:pt>
                <c:pt idx="431">
                  <c:v>-75.979810000000001</c:v>
                </c:pt>
                <c:pt idx="432">
                  <c:v>-75.979810000000001</c:v>
                </c:pt>
                <c:pt idx="433">
                  <c:v>-75.979810000000001</c:v>
                </c:pt>
                <c:pt idx="434">
                  <c:v>-75.979810000000001</c:v>
                </c:pt>
                <c:pt idx="435">
                  <c:v>-75.979810000000001</c:v>
                </c:pt>
                <c:pt idx="436">
                  <c:v>-75.979810000000001</c:v>
                </c:pt>
                <c:pt idx="437">
                  <c:v>-75.979810000000001</c:v>
                </c:pt>
                <c:pt idx="438">
                  <c:v>-75.979810000000001</c:v>
                </c:pt>
                <c:pt idx="439">
                  <c:v>-75.979810000000001</c:v>
                </c:pt>
                <c:pt idx="440">
                  <c:v>-75.979810000000001</c:v>
                </c:pt>
                <c:pt idx="441">
                  <c:v>-75.979810000000001</c:v>
                </c:pt>
                <c:pt idx="442">
                  <c:v>-75.979810000000001</c:v>
                </c:pt>
                <c:pt idx="443">
                  <c:v>-75.979810000000001</c:v>
                </c:pt>
                <c:pt idx="444">
                  <c:v>-75.979810000000001</c:v>
                </c:pt>
                <c:pt idx="445">
                  <c:v>-75.979810000000001</c:v>
                </c:pt>
                <c:pt idx="446">
                  <c:v>-75.979810000000001</c:v>
                </c:pt>
                <c:pt idx="447">
                  <c:v>-75.979810000000001</c:v>
                </c:pt>
                <c:pt idx="448">
                  <c:v>-75.979810000000001</c:v>
                </c:pt>
                <c:pt idx="449">
                  <c:v>-75.979810000000001</c:v>
                </c:pt>
                <c:pt idx="450">
                  <c:v>-75.979810000000001</c:v>
                </c:pt>
                <c:pt idx="451">
                  <c:v>-75.979810000000001</c:v>
                </c:pt>
                <c:pt idx="452">
                  <c:v>-75.979810000000001</c:v>
                </c:pt>
                <c:pt idx="453">
                  <c:v>-75.979810000000001</c:v>
                </c:pt>
                <c:pt idx="454">
                  <c:v>-75.979810000000001</c:v>
                </c:pt>
                <c:pt idx="455">
                  <c:v>-75.979810000000001</c:v>
                </c:pt>
                <c:pt idx="456">
                  <c:v>-75.979810000000001</c:v>
                </c:pt>
                <c:pt idx="457">
                  <c:v>-75.979810000000001</c:v>
                </c:pt>
                <c:pt idx="458">
                  <c:v>-75.979810000000001</c:v>
                </c:pt>
                <c:pt idx="459">
                  <c:v>-75.979810000000001</c:v>
                </c:pt>
                <c:pt idx="460">
                  <c:v>-75.979810000000001</c:v>
                </c:pt>
                <c:pt idx="461">
                  <c:v>-75.979810000000001</c:v>
                </c:pt>
                <c:pt idx="462">
                  <c:v>-75.979810000000001</c:v>
                </c:pt>
                <c:pt idx="463">
                  <c:v>-75.979810000000001</c:v>
                </c:pt>
                <c:pt idx="464">
                  <c:v>-75.979810000000001</c:v>
                </c:pt>
                <c:pt idx="465">
                  <c:v>-75.979810000000001</c:v>
                </c:pt>
                <c:pt idx="466">
                  <c:v>-75.979810000000001</c:v>
                </c:pt>
                <c:pt idx="467">
                  <c:v>-75.979810000000001</c:v>
                </c:pt>
                <c:pt idx="468">
                  <c:v>-75.979810000000001</c:v>
                </c:pt>
                <c:pt idx="469">
                  <c:v>-75.979810000000001</c:v>
                </c:pt>
                <c:pt idx="470">
                  <c:v>-75.979810000000001</c:v>
                </c:pt>
                <c:pt idx="471">
                  <c:v>-75.979810000000001</c:v>
                </c:pt>
                <c:pt idx="472">
                  <c:v>-75.979810000000001</c:v>
                </c:pt>
                <c:pt idx="473">
                  <c:v>-75.979810000000001</c:v>
                </c:pt>
                <c:pt idx="474">
                  <c:v>-75.979810000000001</c:v>
                </c:pt>
                <c:pt idx="475">
                  <c:v>-75.979810000000001</c:v>
                </c:pt>
                <c:pt idx="476">
                  <c:v>-75.979810000000001</c:v>
                </c:pt>
                <c:pt idx="477">
                  <c:v>-75.979810000000001</c:v>
                </c:pt>
                <c:pt idx="478">
                  <c:v>-75.979810000000001</c:v>
                </c:pt>
                <c:pt idx="479">
                  <c:v>-75.979810000000001</c:v>
                </c:pt>
                <c:pt idx="480">
                  <c:v>-75.979810000000001</c:v>
                </c:pt>
                <c:pt idx="481">
                  <c:v>-75.979810000000001</c:v>
                </c:pt>
                <c:pt idx="482">
                  <c:v>-75.979810000000001</c:v>
                </c:pt>
                <c:pt idx="483">
                  <c:v>-75.979810000000001</c:v>
                </c:pt>
                <c:pt idx="484">
                  <c:v>-75.979810000000001</c:v>
                </c:pt>
                <c:pt idx="485">
                  <c:v>-75.979810000000001</c:v>
                </c:pt>
                <c:pt idx="486">
                  <c:v>-75.979810000000001</c:v>
                </c:pt>
                <c:pt idx="487">
                  <c:v>-75.979810000000001</c:v>
                </c:pt>
                <c:pt idx="488">
                  <c:v>-75.979810000000001</c:v>
                </c:pt>
                <c:pt idx="489">
                  <c:v>-75.979810000000001</c:v>
                </c:pt>
                <c:pt idx="490">
                  <c:v>-75.979810000000001</c:v>
                </c:pt>
                <c:pt idx="491">
                  <c:v>-75.979810000000001</c:v>
                </c:pt>
                <c:pt idx="492">
                  <c:v>-75.979810000000001</c:v>
                </c:pt>
                <c:pt idx="493">
                  <c:v>-75.979810000000001</c:v>
                </c:pt>
                <c:pt idx="494">
                  <c:v>-75.979810000000001</c:v>
                </c:pt>
                <c:pt idx="495">
                  <c:v>-75.979810000000001</c:v>
                </c:pt>
                <c:pt idx="496">
                  <c:v>-75.979810000000001</c:v>
                </c:pt>
                <c:pt idx="497">
                  <c:v>-75.979810000000001</c:v>
                </c:pt>
                <c:pt idx="498">
                  <c:v>-75.979810000000001</c:v>
                </c:pt>
                <c:pt idx="499">
                  <c:v>-75.979810000000001</c:v>
                </c:pt>
              </c:numCache>
            </c:numRef>
          </c:xVal>
          <c:yVal>
            <c:numRef>
              <c:f>'C:\Users\Dale\Dropbox\LTRANS SEED\Tangier\sim3_may1997\[Sim 3_2.25.2013.xlsx]day 6_may97'!$G$1503:$G$2002</c:f>
              <c:numCache>
                <c:formatCode>General</c:formatCode>
                <c:ptCount val="500"/>
                <c:pt idx="0">
                  <c:v>37.853397000000001</c:v>
                </c:pt>
                <c:pt idx="1">
                  <c:v>37.853397000000001</c:v>
                </c:pt>
                <c:pt idx="2">
                  <c:v>37.853397000000001</c:v>
                </c:pt>
                <c:pt idx="3">
                  <c:v>37.853397000000001</c:v>
                </c:pt>
                <c:pt idx="4">
                  <c:v>37.853397000000001</c:v>
                </c:pt>
                <c:pt idx="5">
                  <c:v>37.853397000000001</c:v>
                </c:pt>
                <c:pt idx="6">
                  <c:v>37.853397000000001</c:v>
                </c:pt>
                <c:pt idx="7">
                  <c:v>37.853397000000001</c:v>
                </c:pt>
                <c:pt idx="8">
                  <c:v>37.853397000000001</c:v>
                </c:pt>
                <c:pt idx="9">
                  <c:v>37.853397000000001</c:v>
                </c:pt>
                <c:pt idx="10">
                  <c:v>37.853397000000001</c:v>
                </c:pt>
                <c:pt idx="11">
                  <c:v>37.853397000000001</c:v>
                </c:pt>
                <c:pt idx="12">
                  <c:v>37.853397000000001</c:v>
                </c:pt>
                <c:pt idx="13">
                  <c:v>37.853397000000001</c:v>
                </c:pt>
                <c:pt idx="14">
                  <c:v>37.853397000000001</c:v>
                </c:pt>
                <c:pt idx="15">
                  <c:v>37.853397000000001</c:v>
                </c:pt>
                <c:pt idx="16">
                  <c:v>37.853397000000001</c:v>
                </c:pt>
                <c:pt idx="17">
                  <c:v>37.853397000000001</c:v>
                </c:pt>
                <c:pt idx="18">
                  <c:v>37.853397000000001</c:v>
                </c:pt>
                <c:pt idx="19">
                  <c:v>37.853397000000001</c:v>
                </c:pt>
                <c:pt idx="20">
                  <c:v>37.853397000000001</c:v>
                </c:pt>
                <c:pt idx="21">
                  <c:v>37.853397000000001</c:v>
                </c:pt>
                <c:pt idx="22">
                  <c:v>37.853397000000001</c:v>
                </c:pt>
                <c:pt idx="23">
                  <c:v>37.853397000000001</c:v>
                </c:pt>
                <c:pt idx="24">
                  <c:v>37.853397000000001</c:v>
                </c:pt>
                <c:pt idx="25">
                  <c:v>37.853397000000001</c:v>
                </c:pt>
                <c:pt idx="26">
                  <c:v>37.853397000000001</c:v>
                </c:pt>
                <c:pt idx="27">
                  <c:v>37.853397000000001</c:v>
                </c:pt>
                <c:pt idx="28">
                  <c:v>37.853397000000001</c:v>
                </c:pt>
                <c:pt idx="29">
                  <c:v>37.853397000000001</c:v>
                </c:pt>
                <c:pt idx="30">
                  <c:v>37.853397000000001</c:v>
                </c:pt>
                <c:pt idx="31">
                  <c:v>37.853397000000001</c:v>
                </c:pt>
                <c:pt idx="32">
                  <c:v>37.853397000000001</c:v>
                </c:pt>
                <c:pt idx="33">
                  <c:v>37.853397000000001</c:v>
                </c:pt>
                <c:pt idx="34">
                  <c:v>37.853397000000001</c:v>
                </c:pt>
                <c:pt idx="35">
                  <c:v>37.853397000000001</c:v>
                </c:pt>
                <c:pt idx="36">
                  <c:v>37.853397000000001</c:v>
                </c:pt>
                <c:pt idx="37">
                  <c:v>37.853397000000001</c:v>
                </c:pt>
                <c:pt idx="38">
                  <c:v>37.853397000000001</c:v>
                </c:pt>
                <c:pt idx="39">
                  <c:v>37.853397000000001</c:v>
                </c:pt>
                <c:pt idx="40">
                  <c:v>37.853397000000001</c:v>
                </c:pt>
                <c:pt idx="41">
                  <c:v>37.853397000000001</c:v>
                </c:pt>
                <c:pt idx="42">
                  <c:v>37.853397000000001</c:v>
                </c:pt>
                <c:pt idx="43">
                  <c:v>37.853397000000001</c:v>
                </c:pt>
                <c:pt idx="44">
                  <c:v>37.853397000000001</c:v>
                </c:pt>
                <c:pt idx="45">
                  <c:v>37.853397000000001</c:v>
                </c:pt>
                <c:pt idx="46">
                  <c:v>37.853397000000001</c:v>
                </c:pt>
                <c:pt idx="47">
                  <c:v>37.853397000000001</c:v>
                </c:pt>
                <c:pt idx="48">
                  <c:v>37.853397000000001</c:v>
                </c:pt>
                <c:pt idx="49">
                  <c:v>37.853397000000001</c:v>
                </c:pt>
                <c:pt idx="50">
                  <c:v>37.853397000000001</c:v>
                </c:pt>
                <c:pt idx="51">
                  <c:v>37.853397000000001</c:v>
                </c:pt>
                <c:pt idx="52">
                  <c:v>37.853397000000001</c:v>
                </c:pt>
                <c:pt idx="53">
                  <c:v>37.853397000000001</c:v>
                </c:pt>
                <c:pt idx="54">
                  <c:v>37.853397000000001</c:v>
                </c:pt>
                <c:pt idx="55">
                  <c:v>37.853397000000001</c:v>
                </c:pt>
                <c:pt idx="56">
                  <c:v>37.853397000000001</c:v>
                </c:pt>
                <c:pt idx="57">
                  <c:v>37.853397000000001</c:v>
                </c:pt>
                <c:pt idx="58">
                  <c:v>37.853397000000001</c:v>
                </c:pt>
                <c:pt idx="59">
                  <c:v>37.853397000000001</c:v>
                </c:pt>
                <c:pt idx="60">
                  <c:v>37.853397000000001</c:v>
                </c:pt>
                <c:pt idx="61">
                  <c:v>37.853397000000001</c:v>
                </c:pt>
                <c:pt idx="62">
                  <c:v>37.853397000000001</c:v>
                </c:pt>
                <c:pt idx="63">
                  <c:v>37.853397000000001</c:v>
                </c:pt>
                <c:pt idx="64">
                  <c:v>37.853397000000001</c:v>
                </c:pt>
                <c:pt idx="65">
                  <c:v>37.853397000000001</c:v>
                </c:pt>
                <c:pt idx="66">
                  <c:v>37.853397000000001</c:v>
                </c:pt>
                <c:pt idx="67">
                  <c:v>37.853397000000001</c:v>
                </c:pt>
                <c:pt idx="68">
                  <c:v>37.853397000000001</c:v>
                </c:pt>
                <c:pt idx="69">
                  <c:v>37.853397000000001</c:v>
                </c:pt>
                <c:pt idx="70">
                  <c:v>37.853397000000001</c:v>
                </c:pt>
                <c:pt idx="71">
                  <c:v>37.853397000000001</c:v>
                </c:pt>
                <c:pt idx="72">
                  <c:v>37.853397000000001</c:v>
                </c:pt>
                <c:pt idx="73">
                  <c:v>37.853397000000001</c:v>
                </c:pt>
                <c:pt idx="74">
                  <c:v>37.853397000000001</c:v>
                </c:pt>
                <c:pt idx="75">
                  <c:v>37.853397000000001</c:v>
                </c:pt>
                <c:pt idx="76">
                  <c:v>37.853397000000001</c:v>
                </c:pt>
                <c:pt idx="77">
                  <c:v>37.853397000000001</c:v>
                </c:pt>
                <c:pt idx="78">
                  <c:v>37.853397000000001</c:v>
                </c:pt>
                <c:pt idx="79">
                  <c:v>37.853397000000001</c:v>
                </c:pt>
                <c:pt idx="80">
                  <c:v>37.853397000000001</c:v>
                </c:pt>
                <c:pt idx="81">
                  <c:v>37.853397000000001</c:v>
                </c:pt>
                <c:pt idx="82">
                  <c:v>37.853397000000001</c:v>
                </c:pt>
                <c:pt idx="83">
                  <c:v>37.853397000000001</c:v>
                </c:pt>
                <c:pt idx="84">
                  <c:v>37.853397000000001</c:v>
                </c:pt>
                <c:pt idx="85">
                  <c:v>37.853397000000001</c:v>
                </c:pt>
                <c:pt idx="86">
                  <c:v>37.853397000000001</c:v>
                </c:pt>
                <c:pt idx="87">
                  <c:v>37.853397000000001</c:v>
                </c:pt>
                <c:pt idx="88">
                  <c:v>37.853397000000001</c:v>
                </c:pt>
                <c:pt idx="89">
                  <c:v>37.853397000000001</c:v>
                </c:pt>
                <c:pt idx="90">
                  <c:v>37.853397000000001</c:v>
                </c:pt>
                <c:pt idx="91">
                  <c:v>37.853397000000001</c:v>
                </c:pt>
                <c:pt idx="92">
                  <c:v>37.853397000000001</c:v>
                </c:pt>
                <c:pt idx="93">
                  <c:v>37.853397000000001</c:v>
                </c:pt>
                <c:pt idx="94">
                  <c:v>37.853397000000001</c:v>
                </c:pt>
                <c:pt idx="95">
                  <c:v>37.853397000000001</c:v>
                </c:pt>
                <c:pt idx="96">
                  <c:v>37.853397000000001</c:v>
                </c:pt>
                <c:pt idx="97">
                  <c:v>37.853397000000001</c:v>
                </c:pt>
                <c:pt idx="98">
                  <c:v>37.853397000000001</c:v>
                </c:pt>
                <c:pt idx="99">
                  <c:v>37.853397000000001</c:v>
                </c:pt>
                <c:pt idx="100">
                  <c:v>37.853397000000001</c:v>
                </c:pt>
                <c:pt idx="101">
                  <c:v>37.853397000000001</c:v>
                </c:pt>
                <c:pt idx="102">
                  <c:v>37.853397000000001</c:v>
                </c:pt>
                <c:pt idx="103">
                  <c:v>37.853397000000001</c:v>
                </c:pt>
                <c:pt idx="104">
                  <c:v>37.853397000000001</c:v>
                </c:pt>
                <c:pt idx="105">
                  <c:v>37.853397000000001</c:v>
                </c:pt>
                <c:pt idx="106">
                  <c:v>37.853397000000001</c:v>
                </c:pt>
                <c:pt idx="107">
                  <c:v>37.853397000000001</c:v>
                </c:pt>
                <c:pt idx="108">
                  <c:v>37.853397000000001</c:v>
                </c:pt>
                <c:pt idx="109">
                  <c:v>37.853397000000001</c:v>
                </c:pt>
                <c:pt idx="110">
                  <c:v>37.853397000000001</c:v>
                </c:pt>
                <c:pt idx="111">
                  <c:v>37.853397000000001</c:v>
                </c:pt>
                <c:pt idx="112">
                  <c:v>37.853397000000001</c:v>
                </c:pt>
                <c:pt idx="113">
                  <c:v>37.853397000000001</c:v>
                </c:pt>
                <c:pt idx="114">
                  <c:v>37.853397000000001</c:v>
                </c:pt>
                <c:pt idx="115">
                  <c:v>37.853397000000001</c:v>
                </c:pt>
                <c:pt idx="116">
                  <c:v>37.853397000000001</c:v>
                </c:pt>
                <c:pt idx="117">
                  <c:v>37.853397000000001</c:v>
                </c:pt>
                <c:pt idx="118">
                  <c:v>37.853397000000001</c:v>
                </c:pt>
                <c:pt idx="119">
                  <c:v>37.853397000000001</c:v>
                </c:pt>
                <c:pt idx="120">
                  <c:v>37.853397000000001</c:v>
                </c:pt>
                <c:pt idx="121">
                  <c:v>37.853397000000001</c:v>
                </c:pt>
                <c:pt idx="122">
                  <c:v>37.853397000000001</c:v>
                </c:pt>
                <c:pt idx="123">
                  <c:v>37.853397000000001</c:v>
                </c:pt>
                <c:pt idx="124">
                  <c:v>37.853397000000001</c:v>
                </c:pt>
                <c:pt idx="125">
                  <c:v>37.853397000000001</c:v>
                </c:pt>
                <c:pt idx="126">
                  <c:v>37.853397000000001</c:v>
                </c:pt>
                <c:pt idx="127">
                  <c:v>37.853397000000001</c:v>
                </c:pt>
                <c:pt idx="128">
                  <c:v>37.853397000000001</c:v>
                </c:pt>
                <c:pt idx="129">
                  <c:v>37.853397000000001</c:v>
                </c:pt>
                <c:pt idx="130">
                  <c:v>37.853397000000001</c:v>
                </c:pt>
                <c:pt idx="131">
                  <c:v>37.853397000000001</c:v>
                </c:pt>
                <c:pt idx="132">
                  <c:v>37.853397000000001</c:v>
                </c:pt>
                <c:pt idx="133">
                  <c:v>37.853397000000001</c:v>
                </c:pt>
                <c:pt idx="134">
                  <c:v>37.853397000000001</c:v>
                </c:pt>
                <c:pt idx="135">
                  <c:v>37.853397000000001</c:v>
                </c:pt>
                <c:pt idx="136">
                  <c:v>37.853397000000001</c:v>
                </c:pt>
                <c:pt idx="137">
                  <c:v>37.853397000000001</c:v>
                </c:pt>
                <c:pt idx="138">
                  <c:v>37.853397000000001</c:v>
                </c:pt>
                <c:pt idx="139">
                  <c:v>37.853397000000001</c:v>
                </c:pt>
                <c:pt idx="140">
                  <c:v>37.853397000000001</c:v>
                </c:pt>
                <c:pt idx="141">
                  <c:v>37.853397000000001</c:v>
                </c:pt>
                <c:pt idx="142">
                  <c:v>37.853397000000001</c:v>
                </c:pt>
                <c:pt idx="143">
                  <c:v>37.853397000000001</c:v>
                </c:pt>
                <c:pt idx="144">
                  <c:v>37.853397000000001</c:v>
                </c:pt>
                <c:pt idx="145">
                  <c:v>37.853397000000001</c:v>
                </c:pt>
                <c:pt idx="146">
                  <c:v>37.853397000000001</c:v>
                </c:pt>
                <c:pt idx="147">
                  <c:v>37.853397000000001</c:v>
                </c:pt>
                <c:pt idx="148">
                  <c:v>37.853397000000001</c:v>
                </c:pt>
                <c:pt idx="149">
                  <c:v>37.853397000000001</c:v>
                </c:pt>
                <c:pt idx="150">
                  <c:v>37.853397000000001</c:v>
                </c:pt>
                <c:pt idx="151">
                  <c:v>37.853397000000001</c:v>
                </c:pt>
                <c:pt idx="152">
                  <c:v>37.853397000000001</c:v>
                </c:pt>
                <c:pt idx="153">
                  <c:v>37.853397000000001</c:v>
                </c:pt>
                <c:pt idx="154">
                  <c:v>37.853397000000001</c:v>
                </c:pt>
                <c:pt idx="155">
                  <c:v>37.853397000000001</c:v>
                </c:pt>
                <c:pt idx="156">
                  <c:v>37.853397000000001</c:v>
                </c:pt>
                <c:pt idx="157">
                  <c:v>37.853397000000001</c:v>
                </c:pt>
                <c:pt idx="158">
                  <c:v>37.853397000000001</c:v>
                </c:pt>
                <c:pt idx="159">
                  <c:v>37.853397000000001</c:v>
                </c:pt>
                <c:pt idx="160">
                  <c:v>37.853397000000001</c:v>
                </c:pt>
                <c:pt idx="161">
                  <c:v>37.853397000000001</c:v>
                </c:pt>
                <c:pt idx="162">
                  <c:v>37.853397000000001</c:v>
                </c:pt>
                <c:pt idx="163">
                  <c:v>37.853397000000001</c:v>
                </c:pt>
                <c:pt idx="164">
                  <c:v>37.853397000000001</c:v>
                </c:pt>
                <c:pt idx="165">
                  <c:v>37.853397000000001</c:v>
                </c:pt>
                <c:pt idx="166">
                  <c:v>37.853397000000001</c:v>
                </c:pt>
                <c:pt idx="167">
                  <c:v>37.853397000000001</c:v>
                </c:pt>
                <c:pt idx="168">
                  <c:v>37.853397000000001</c:v>
                </c:pt>
                <c:pt idx="169">
                  <c:v>37.853397000000001</c:v>
                </c:pt>
                <c:pt idx="170">
                  <c:v>37.853397000000001</c:v>
                </c:pt>
                <c:pt idx="171">
                  <c:v>37.853397000000001</c:v>
                </c:pt>
                <c:pt idx="172">
                  <c:v>37.853397000000001</c:v>
                </c:pt>
                <c:pt idx="173">
                  <c:v>37.853397000000001</c:v>
                </c:pt>
                <c:pt idx="174">
                  <c:v>37.853397000000001</c:v>
                </c:pt>
                <c:pt idx="175">
                  <c:v>37.853397000000001</c:v>
                </c:pt>
                <c:pt idx="176">
                  <c:v>37.853397000000001</c:v>
                </c:pt>
                <c:pt idx="177">
                  <c:v>37.853397000000001</c:v>
                </c:pt>
                <c:pt idx="178">
                  <c:v>37.853397000000001</c:v>
                </c:pt>
                <c:pt idx="179">
                  <c:v>37.853397000000001</c:v>
                </c:pt>
                <c:pt idx="180">
                  <c:v>37.853397000000001</c:v>
                </c:pt>
                <c:pt idx="181">
                  <c:v>37.853397000000001</c:v>
                </c:pt>
                <c:pt idx="182">
                  <c:v>37.853397000000001</c:v>
                </c:pt>
                <c:pt idx="183">
                  <c:v>37.853397000000001</c:v>
                </c:pt>
                <c:pt idx="184">
                  <c:v>37.853397000000001</c:v>
                </c:pt>
                <c:pt idx="185">
                  <c:v>37.853397000000001</c:v>
                </c:pt>
                <c:pt idx="186">
                  <c:v>37.853397000000001</c:v>
                </c:pt>
                <c:pt idx="187">
                  <c:v>37.853397000000001</c:v>
                </c:pt>
                <c:pt idx="188">
                  <c:v>37.853397000000001</c:v>
                </c:pt>
                <c:pt idx="189">
                  <c:v>37.853397000000001</c:v>
                </c:pt>
                <c:pt idx="190">
                  <c:v>37.853397000000001</c:v>
                </c:pt>
                <c:pt idx="191">
                  <c:v>37.853397000000001</c:v>
                </c:pt>
                <c:pt idx="192">
                  <c:v>37.853397000000001</c:v>
                </c:pt>
                <c:pt idx="193">
                  <c:v>37.853397000000001</c:v>
                </c:pt>
                <c:pt idx="194">
                  <c:v>37.853397000000001</c:v>
                </c:pt>
                <c:pt idx="195">
                  <c:v>37.853397000000001</c:v>
                </c:pt>
                <c:pt idx="196">
                  <c:v>37.853397000000001</c:v>
                </c:pt>
                <c:pt idx="197">
                  <c:v>37.853397000000001</c:v>
                </c:pt>
                <c:pt idx="198">
                  <c:v>37.853397000000001</c:v>
                </c:pt>
                <c:pt idx="199">
                  <c:v>37.853397000000001</c:v>
                </c:pt>
                <c:pt idx="200">
                  <c:v>37.853397000000001</c:v>
                </c:pt>
                <c:pt idx="201">
                  <c:v>37.853397000000001</c:v>
                </c:pt>
                <c:pt idx="202">
                  <c:v>37.853397000000001</c:v>
                </c:pt>
                <c:pt idx="203">
                  <c:v>37.853397000000001</c:v>
                </c:pt>
                <c:pt idx="204">
                  <c:v>37.853397000000001</c:v>
                </c:pt>
                <c:pt idx="205">
                  <c:v>37.853397000000001</c:v>
                </c:pt>
                <c:pt idx="206">
                  <c:v>37.853397000000001</c:v>
                </c:pt>
                <c:pt idx="207">
                  <c:v>37.853397000000001</c:v>
                </c:pt>
                <c:pt idx="208">
                  <c:v>37.853397000000001</c:v>
                </c:pt>
                <c:pt idx="209">
                  <c:v>37.853397000000001</c:v>
                </c:pt>
                <c:pt idx="210">
                  <c:v>37.853397000000001</c:v>
                </c:pt>
                <c:pt idx="211">
                  <c:v>37.853397000000001</c:v>
                </c:pt>
                <c:pt idx="212">
                  <c:v>37.853397000000001</c:v>
                </c:pt>
                <c:pt idx="213">
                  <c:v>37.853397000000001</c:v>
                </c:pt>
                <c:pt idx="214">
                  <c:v>37.853397000000001</c:v>
                </c:pt>
                <c:pt idx="215">
                  <c:v>37.853397000000001</c:v>
                </c:pt>
                <c:pt idx="216">
                  <c:v>37.853397000000001</c:v>
                </c:pt>
                <c:pt idx="217">
                  <c:v>37.853397000000001</c:v>
                </c:pt>
                <c:pt idx="218">
                  <c:v>37.853397000000001</c:v>
                </c:pt>
                <c:pt idx="219">
                  <c:v>37.853397000000001</c:v>
                </c:pt>
                <c:pt idx="220">
                  <c:v>37.853397000000001</c:v>
                </c:pt>
                <c:pt idx="221">
                  <c:v>37.853397000000001</c:v>
                </c:pt>
                <c:pt idx="222">
                  <c:v>37.853397000000001</c:v>
                </c:pt>
                <c:pt idx="223">
                  <c:v>37.853397000000001</c:v>
                </c:pt>
                <c:pt idx="224">
                  <c:v>37.853397000000001</c:v>
                </c:pt>
                <c:pt idx="225">
                  <c:v>37.853397000000001</c:v>
                </c:pt>
                <c:pt idx="226">
                  <c:v>37.853397000000001</c:v>
                </c:pt>
                <c:pt idx="227">
                  <c:v>37.853397000000001</c:v>
                </c:pt>
                <c:pt idx="228">
                  <c:v>37.853397000000001</c:v>
                </c:pt>
                <c:pt idx="229">
                  <c:v>37.853397000000001</c:v>
                </c:pt>
                <c:pt idx="230">
                  <c:v>37.853397000000001</c:v>
                </c:pt>
                <c:pt idx="231">
                  <c:v>37.853397000000001</c:v>
                </c:pt>
                <c:pt idx="232">
                  <c:v>37.853397000000001</c:v>
                </c:pt>
                <c:pt idx="233">
                  <c:v>37.853397000000001</c:v>
                </c:pt>
                <c:pt idx="234">
                  <c:v>37.853397000000001</c:v>
                </c:pt>
                <c:pt idx="235">
                  <c:v>37.853397000000001</c:v>
                </c:pt>
                <c:pt idx="236">
                  <c:v>37.853397000000001</c:v>
                </c:pt>
                <c:pt idx="237">
                  <c:v>37.853397000000001</c:v>
                </c:pt>
                <c:pt idx="238">
                  <c:v>37.853397000000001</c:v>
                </c:pt>
                <c:pt idx="239">
                  <c:v>37.853397000000001</c:v>
                </c:pt>
                <c:pt idx="240">
                  <c:v>37.853397000000001</c:v>
                </c:pt>
                <c:pt idx="241">
                  <c:v>37.853397000000001</c:v>
                </c:pt>
                <c:pt idx="242">
                  <c:v>37.853397000000001</c:v>
                </c:pt>
                <c:pt idx="243">
                  <c:v>37.853397000000001</c:v>
                </c:pt>
                <c:pt idx="244">
                  <c:v>37.853397000000001</c:v>
                </c:pt>
                <c:pt idx="245">
                  <c:v>37.853397000000001</c:v>
                </c:pt>
                <c:pt idx="246">
                  <c:v>37.853397000000001</c:v>
                </c:pt>
                <c:pt idx="247">
                  <c:v>37.853397000000001</c:v>
                </c:pt>
                <c:pt idx="248">
                  <c:v>37.853397000000001</c:v>
                </c:pt>
                <c:pt idx="249">
                  <c:v>37.853397000000001</c:v>
                </c:pt>
                <c:pt idx="250">
                  <c:v>37.853397000000001</c:v>
                </c:pt>
                <c:pt idx="251">
                  <c:v>37.853397000000001</c:v>
                </c:pt>
                <c:pt idx="252">
                  <c:v>37.853397000000001</c:v>
                </c:pt>
                <c:pt idx="253">
                  <c:v>37.853397000000001</c:v>
                </c:pt>
                <c:pt idx="254">
                  <c:v>37.853397000000001</c:v>
                </c:pt>
                <c:pt idx="255">
                  <c:v>37.853397000000001</c:v>
                </c:pt>
                <c:pt idx="256">
                  <c:v>37.853397000000001</c:v>
                </c:pt>
                <c:pt idx="257">
                  <c:v>37.853397000000001</c:v>
                </c:pt>
                <c:pt idx="258">
                  <c:v>37.853397000000001</c:v>
                </c:pt>
                <c:pt idx="259">
                  <c:v>37.853397000000001</c:v>
                </c:pt>
                <c:pt idx="260">
                  <c:v>37.853397000000001</c:v>
                </c:pt>
                <c:pt idx="261">
                  <c:v>37.853397000000001</c:v>
                </c:pt>
                <c:pt idx="262">
                  <c:v>37.853397000000001</c:v>
                </c:pt>
                <c:pt idx="263">
                  <c:v>37.853397000000001</c:v>
                </c:pt>
                <c:pt idx="264">
                  <c:v>37.853397000000001</c:v>
                </c:pt>
                <c:pt idx="265">
                  <c:v>37.853397000000001</c:v>
                </c:pt>
                <c:pt idx="266">
                  <c:v>37.853397000000001</c:v>
                </c:pt>
                <c:pt idx="267">
                  <c:v>37.853397000000001</c:v>
                </c:pt>
                <c:pt idx="268">
                  <c:v>37.853397000000001</c:v>
                </c:pt>
                <c:pt idx="269">
                  <c:v>37.853397000000001</c:v>
                </c:pt>
                <c:pt idx="270">
                  <c:v>37.853397000000001</c:v>
                </c:pt>
                <c:pt idx="271">
                  <c:v>37.853397000000001</c:v>
                </c:pt>
                <c:pt idx="272">
                  <c:v>37.853397000000001</c:v>
                </c:pt>
                <c:pt idx="273">
                  <c:v>37.853397000000001</c:v>
                </c:pt>
                <c:pt idx="274">
                  <c:v>37.853397000000001</c:v>
                </c:pt>
                <c:pt idx="275">
                  <c:v>37.853397000000001</c:v>
                </c:pt>
                <c:pt idx="276">
                  <c:v>37.853397000000001</c:v>
                </c:pt>
                <c:pt idx="277">
                  <c:v>37.853397000000001</c:v>
                </c:pt>
                <c:pt idx="278">
                  <c:v>37.853397000000001</c:v>
                </c:pt>
                <c:pt idx="279">
                  <c:v>37.853397000000001</c:v>
                </c:pt>
                <c:pt idx="280">
                  <c:v>37.853397000000001</c:v>
                </c:pt>
                <c:pt idx="281">
                  <c:v>37.853397000000001</c:v>
                </c:pt>
                <c:pt idx="282">
                  <c:v>37.853397000000001</c:v>
                </c:pt>
                <c:pt idx="283">
                  <c:v>37.853397000000001</c:v>
                </c:pt>
                <c:pt idx="284">
                  <c:v>37.853397000000001</c:v>
                </c:pt>
                <c:pt idx="285">
                  <c:v>37.853397000000001</c:v>
                </c:pt>
                <c:pt idx="286">
                  <c:v>37.853397000000001</c:v>
                </c:pt>
                <c:pt idx="287">
                  <c:v>37.853397000000001</c:v>
                </c:pt>
                <c:pt idx="288">
                  <c:v>37.853397000000001</c:v>
                </c:pt>
                <c:pt idx="289">
                  <c:v>37.853397000000001</c:v>
                </c:pt>
                <c:pt idx="290">
                  <c:v>37.853397000000001</c:v>
                </c:pt>
                <c:pt idx="291">
                  <c:v>37.853397000000001</c:v>
                </c:pt>
                <c:pt idx="292">
                  <c:v>37.853397000000001</c:v>
                </c:pt>
                <c:pt idx="293">
                  <c:v>37.853397000000001</c:v>
                </c:pt>
                <c:pt idx="294">
                  <c:v>37.853397000000001</c:v>
                </c:pt>
                <c:pt idx="295">
                  <c:v>37.853397000000001</c:v>
                </c:pt>
                <c:pt idx="296">
                  <c:v>37.853397000000001</c:v>
                </c:pt>
                <c:pt idx="297">
                  <c:v>37.853397000000001</c:v>
                </c:pt>
                <c:pt idx="298">
                  <c:v>37.853397000000001</c:v>
                </c:pt>
                <c:pt idx="299">
                  <c:v>37.853397000000001</c:v>
                </c:pt>
                <c:pt idx="300">
                  <c:v>37.853397000000001</c:v>
                </c:pt>
                <c:pt idx="301">
                  <c:v>37.853397000000001</c:v>
                </c:pt>
                <c:pt idx="302">
                  <c:v>37.853397000000001</c:v>
                </c:pt>
                <c:pt idx="303">
                  <c:v>37.853397000000001</c:v>
                </c:pt>
                <c:pt idx="304">
                  <c:v>37.853397000000001</c:v>
                </c:pt>
                <c:pt idx="305">
                  <c:v>37.853397000000001</c:v>
                </c:pt>
                <c:pt idx="306">
                  <c:v>37.853397000000001</c:v>
                </c:pt>
                <c:pt idx="307">
                  <c:v>37.853397000000001</c:v>
                </c:pt>
                <c:pt idx="308">
                  <c:v>37.853397000000001</c:v>
                </c:pt>
                <c:pt idx="309">
                  <c:v>37.853397000000001</c:v>
                </c:pt>
                <c:pt idx="310">
                  <c:v>37.853397000000001</c:v>
                </c:pt>
                <c:pt idx="311">
                  <c:v>37.853397000000001</c:v>
                </c:pt>
                <c:pt idx="312">
                  <c:v>37.853397000000001</c:v>
                </c:pt>
                <c:pt idx="313">
                  <c:v>37.853397000000001</c:v>
                </c:pt>
                <c:pt idx="314">
                  <c:v>37.853397000000001</c:v>
                </c:pt>
                <c:pt idx="315">
                  <c:v>37.853397000000001</c:v>
                </c:pt>
                <c:pt idx="316">
                  <c:v>37.853397000000001</c:v>
                </c:pt>
                <c:pt idx="317">
                  <c:v>37.853397000000001</c:v>
                </c:pt>
                <c:pt idx="318">
                  <c:v>37.853397000000001</c:v>
                </c:pt>
                <c:pt idx="319">
                  <c:v>37.853397000000001</c:v>
                </c:pt>
                <c:pt idx="320">
                  <c:v>37.853397000000001</c:v>
                </c:pt>
                <c:pt idx="321">
                  <c:v>37.853397000000001</c:v>
                </c:pt>
                <c:pt idx="322">
                  <c:v>37.853397000000001</c:v>
                </c:pt>
                <c:pt idx="323">
                  <c:v>37.853397000000001</c:v>
                </c:pt>
                <c:pt idx="324">
                  <c:v>37.853397000000001</c:v>
                </c:pt>
                <c:pt idx="325">
                  <c:v>37.853397000000001</c:v>
                </c:pt>
                <c:pt idx="326">
                  <c:v>37.853397000000001</c:v>
                </c:pt>
                <c:pt idx="327">
                  <c:v>37.853397000000001</c:v>
                </c:pt>
                <c:pt idx="328">
                  <c:v>37.853397000000001</c:v>
                </c:pt>
                <c:pt idx="329">
                  <c:v>37.853397000000001</c:v>
                </c:pt>
                <c:pt idx="330">
                  <c:v>37.853397000000001</c:v>
                </c:pt>
                <c:pt idx="331">
                  <c:v>37.853397000000001</c:v>
                </c:pt>
                <c:pt idx="332">
                  <c:v>37.853397000000001</c:v>
                </c:pt>
                <c:pt idx="333">
                  <c:v>37.853397000000001</c:v>
                </c:pt>
                <c:pt idx="334">
                  <c:v>37.853397000000001</c:v>
                </c:pt>
                <c:pt idx="335">
                  <c:v>37.853397000000001</c:v>
                </c:pt>
                <c:pt idx="336">
                  <c:v>37.853397000000001</c:v>
                </c:pt>
                <c:pt idx="337">
                  <c:v>37.853397000000001</c:v>
                </c:pt>
                <c:pt idx="338">
                  <c:v>37.853397000000001</c:v>
                </c:pt>
                <c:pt idx="339">
                  <c:v>37.853397000000001</c:v>
                </c:pt>
                <c:pt idx="340">
                  <c:v>37.853397000000001</c:v>
                </c:pt>
                <c:pt idx="341">
                  <c:v>37.853397000000001</c:v>
                </c:pt>
                <c:pt idx="342">
                  <c:v>37.853397000000001</c:v>
                </c:pt>
                <c:pt idx="343">
                  <c:v>37.853397000000001</c:v>
                </c:pt>
                <c:pt idx="344">
                  <c:v>37.853397000000001</c:v>
                </c:pt>
                <c:pt idx="345">
                  <c:v>37.853397000000001</c:v>
                </c:pt>
                <c:pt idx="346">
                  <c:v>37.853397000000001</c:v>
                </c:pt>
                <c:pt idx="347">
                  <c:v>37.853397000000001</c:v>
                </c:pt>
                <c:pt idx="348">
                  <c:v>37.853397000000001</c:v>
                </c:pt>
                <c:pt idx="349">
                  <c:v>37.853397000000001</c:v>
                </c:pt>
                <c:pt idx="350">
                  <c:v>37.853397000000001</c:v>
                </c:pt>
                <c:pt idx="351">
                  <c:v>37.853397000000001</c:v>
                </c:pt>
                <c:pt idx="352">
                  <c:v>37.853397000000001</c:v>
                </c:pt>
                <c:pt idx="353">
                  <c:v>37.853397000000001</c:v>
                </c:pt>
                <c:pt idx="354">
                  <c:v>37.853397000000001</c:v>
                </c:pt>
                <c:pt idx="355">
                  <c:v>37.853397000000001</c:v>
                </c:pt>
                <c:pt idx="356">
                  <c:v>37.853397000000001</c:v>
                </c:pt>
                <c:pt idx="357">
                  <c:v>37.853397000000001</c:v>
                </c:pt>
                <c:pt idx="358">
                  <c:v>37.853397000000001</c:v>
                </c:pt>
                <c:pt idx="359">
                  <c:v>37.853397000000001</c:v>
                </c:pt>
                <c:pt idx="360">
                  <c:v>37.853397000000001</c:v>
                </c:pt>
                <c:pt idx="361">
                  <c:v>37.853397000000001</c:v>
                </c:pt>
                <c:pt idx="362">
                  <c:v>37.853397000000001</c:v>
                </c:pt>
                <c:pt idx="363">
                  <c:v>37.853397000000001</c:v>
                </c:pt>
                <c:pt idx="364">
                  <c:v>37.853397000000001</c:v>
                </c:pt>
                <c:pt idx="365">
                  <c:v>37.853397000000001</c:v>
                </c:pt>
                <c:pt idx="366">
                  <c:v>37.853397000000001</c:v>
                </c:pt>
                <c:pt idx="367">
                  <c:v>37.853397000000001</c:v>
                </c:pt>
                <c:pt idx="368">
                  <c:v>37.853397000000001</c:v>
                </c:pt>
                <c:pt idx="369">
                  <c:v>37.853397000000001</c:v>
                </c:pt>
                <c:pt idx="370">
                  <c:v>37.853397000000001</c:v>
                </c:pt>
                <c:pt idx="371">
                  <c:v>37.853397000000001</c:v>
                </c:pt>
                <c:pt idx="372">
                  <c:v>37.853397000000001</c:v>
                </c:pt>
                <c:pt idx="373">
                  <c:v>37.853397000000001</c:v>
                </c:pt>
                <c:pt idx="374">
                  <c:v>37.853397000000001</c:v>
                </c:pt>
                <c:pt idx="375">
                  <c:v>37.853397000000001</c:v>
                </c:pt>
                <c:pt idx="376">
                  <c:v>37.853397000000001</c:v>
                </c:pt>
                <c:pt idx="377">
                  <c:v>37.853397000000001</c:v>
                </c:pt>
                <c:pt idx="378">
                  <c:v>37.853397000000001</c:v>
                </c:pt>
                <c:pt idx="379">
                  <c:v>37.853397000000001</c:v>
                </c:pt>
                <c:pt idx="380">
                  <c:v>37.853397000000001</c:v>
                </c:pt>
                <c:pt idx="381">
                  <c:v>37.853397000000001</c:v>
                </c:pt>
                <c:pt idx="382">
                  <c:v>37.853397000000001</c:v>
                </c:pt>
                <c:pt idx="383">
                  <c:v>37.853397000000001</c:v>
                </c:pt>
                <c:pt idx="384">
                  <c:v>37.853397000000001</c:v>
                </c:pt>
                <c:pt idx="385">
                  <c:v>37.853397000000001</c:v>
                </c:pt>
                <c:pt idx="386">
                  <c:v>37.853397000000001</c:v>
                </c:pt>
                <c:pt idx="387">
                  <c:v>37.853397000000001</c:v>
                </c:pt>
                <c:pt idx="388">
                  <c:v>37.853397000000001</c:v>
                </c:pt>
                <c:pt idx="389">
                  <c:v>37.853397000000001</c:v>
                </c:pt>
                <c:pt idx="390">
                  <c:v>37.853397000000001</c:v>
                </c:pt>
                <c:pt idx="391">
                  <c:v>37.853397000000001</c:v>
                </c:pt>
                <c:pt idx="392">
                  <c:v>37.853397000000001</c:v>
                </c:pt>
                <c:pt idx="393">
                  <c:v>37.853397000000001</c:v>
                </c:pt>
                <c:pt idx="394">
                  <c:v>37.853397000000001</c:v>
                </c:pt>
                <c:pt idx="395">
                  <c:v>37.853397000000001</c:v>
                </c:pt>
                <c:pt idx="396">
                  <c:v>37.853397000000001</c:v>
                </c:pt>
                <c:pt idx="397">
                  <c:v>37.853397000000001</c:v>
                </c:pt>
                <c:pt idx="398">
                  <c:v>37.853397000000001</c:v>
                </c:pt>
                <c:pt idx="399">
                  <c:v>37.853397000000001</c:v>
                </c:pt>
                <c:pt idx="400">
                  <c:v>37.853397000000001</c:v>
                </c:pt>
                <c:pt idx="401">
                  <c:v>37.853397000000001</c:v>
                </c:pt>
                <c:pt idx="402">
                  <c:v>37.853397000000001</c:v>
                </c:pt>
                <c:pt idx="403">
                  <c:v>37.853397000000001</c:v>
                </c:pt>
                <c:pt idx="404">
                  <c:v>37.853397000000001</c:v>
                </c:pt>
                <c:pt idx="405">
                  <c:v>37.853397000000001</c:v>
                </c:pt>
                <c:pt idx="406">
                  <c:v>37.853397000000001</c:v>
                </c:pt>
                <c:pt idx="407">
                  <c:v>37.853397000000001</c:v>
                </c:pt>
                <c:pt idx="408">
                  <c:v>37.853397000000001</c:v>
                </c:pt>
                <c:pt idx="409">
                  <c:v>37.853397000000001</c:v>
                </c:pt>
                <c:pt idx="410">
                  <c:v>37.853397000000001</c:v>
                </c:pt>
                <c:pt idx="411">
                  <c:v>37.853397000000001</c:v>
                </c:pt>
                <c:pt idx="412">
                  <c:v>37.853397000000001</c:v>
                </c:pt>
                <c:pt idx="413">
                  <c:v>37.853397000000001</c:v>
                </c:pt>
                <c:pt idx="414">
                  <c:v>37.853397000000001</c:v>
                </c:pt>
                <c:pt idx="415">
                  <c:v>37.853397000000001</c:v>
                </c:pt>
                <c:pt idx="416">
                  <c:v>37.853397000000001</c:v>
                </c:pt>
                <c:pt idx="417">
                  <c:v>37.853397000000001</c:v>
                </c:pt>
                <c:pt idx="418">
                  <c:v>37.853397000000001</c:v>
                </c:pt>
                <c:pt idx="419">
                  <c:v>37.853397000000001</c:v>
                </c:pt>
                <c:pt idx="420">
                  <c:v>37.853397000000001</c:v>
                </c:pt>
                <c:pt idx="421">
                  <c:v>37.853397000000001</c:v>
                </c:pt>
                <c:pt idx="422">
                  <c:v>37.853397000000001</c:v>
                </c:pt>
                <c:pt idx="423">
                  <c:v>37.853397000000001</c:v>
                </c:pt>
                <c:pt idx="424">
                  <c:v>37.853397000000001</c:v>
                </c:pt>
                <c:pt idx="425">
                  <c:v>37.853397000000001</c:v>
                </c:pt>
                <c:pt idx="426">
                  <c:v>37.853397000000001</c:v>
                </c:pt>
                <c:pt idx="427">
                  <c:v>37.853397000000001</c:v>
                </c:pt>
                <c:pt idx="428">
                  <c:v>37.853397000000001</c:v>
                </c:pt>
                <c:pt idx="429">
                  <c:v>37.853397000000001</c:v>
                </c:pt>
                <c:pt idx="430">
                  <c:v>37.853397000000001</c:v>
                </c:pt>
                <c:pt idx="431">
                  <c:v>37.853397000000001</c:v>
                </c:pt>
                <c:pt idx="432">
                  <c:v>37.853397000000001</c:v>
                </c:pt>
                <c:pt idx="433">
                  <c:v>37.853397000000001</c:v>
                </c:pt>
                <c:pt idx="434">
                  <c:v>37.853397000000001</c:v>
                </c:pt>
                <c:pt idx="435">
                  <c:v>37.853397000000001</c:v>
                </c:pt>
                <c:pt idx="436">
                  <c:v>37.853397000000001</c:v>
                </c:pt>
                <c:pt idx="437">
                  <c:v>37.853397000000001</c:v>
                </c:pt>
                <c:pt idx="438">
                  <c:v>37.853397000000001</c:v>
                </c:pt>
                <c:pt idx="439">
                  <c:v>37.853397000000001</c:v>
                </c:pt>
                <c:pt idx="440">
                  <c:v>37.853397000000001</c:v>
                </c:pt>
                <c:pt idx="441">
                  <c:v>37.853397000000001</c:v>
                </c:pt>
                <c:pt idx="442">
                  <c:v>37.853397000000001</c:v>
                </c:pt>
                <c:pt idx="443">
                  <c:v>37.853397000000001</c:v>
                </c:pt>
                <c:pt idx="444">
                  <c:v>37.853397000000001</c:v>
                </c:pt>
                <c:pt idx="445">
                  <c:v>37.853397000000001</c:v>
                </c:pt>
                <c:pt idx="446">
                  <c:v>37.853397000000001</c:v>
                </c:pt>
                <c:pt idx="447">
                  <c:v>37.853397000000001</c:v>
                </c:pt>
                <c:pt idx="448">
                  <c:v>37.853397000000001</c:v>
                </c:pt>
                <c:pt idx="449">
                  <c:v>37.853397000000001</c:v>
                </c:pt>
                <c:pt idx="450">
                  <c:v>37.853397000000001</c:v>
                </c:pt>
                <c:pt idx="451">
                  <c:v>37.853397000000001</c:v>
                </c:pt>
                <c:pt idx="452">
                  <c:v>37.853397000000001</c:v>
                </c:pt>
                <c:pt idx="453">
                  <c:v>37.853397000000001</c:v>
                </c:pt>
                <c:pt idx="454">
                  <c:v>37.853397000000001</c:v>
                </c:pt>
                <c:pt idx="455">
                  <c:v>37.853397000000001</c:v>
                </c:pt>
                <c:pt idx="456">
                  <c:v>37.853397000000001</c:v>
                </c:pt>
                <c:pt idx="457">
                  <c:v>37.853397000000001</c:v>
                </c:pt>
                <c:pt idx="458">
                  <c:v>37.853397000000001</c:v>
                </c:pt>
                <c:pt idx="459">
                  <c:v>37.853397000000001</c:v>
                </c:pt>
                <c:pt idx="460">
                  <c:v>37.853397000000001</c:v>
                </c:pt>
                <c:pt idx="461">
                  <c:v>37.853397000000001</c:v>
                </c:pt>
                <c:pt idx="462">
                  <c:v>37.853397000000001</c:v>
                </c:pt>
                <c:pt idx="463">
                  <c:v>37.853397000000001</c:v>
                </c:pt>
                <c:pt idx="464">
                  <c:v>37.853397000000001</c:v>
                </c:pt>
                <c:pt idx="465">
                  <c:v>37.853397000000001</c:v>
                </c:pt>
                <c:pt idx="466">
                  <c:v>37.853397000000001</c:v>
                </c:pt>
                <c:pt idx="467">
                  <c:v>37.853397000000001</c:v>
                </c:pt>
                <c:pt idx="468">
                  <c:v>37.853397000000001</c:v>
                </c:pt>
                <c:pt idx="469">
                  <c:v>37.853397000000001</c:v>
                </c:pt>
                <c:pt idx="470">
                  <c:v>37.853397000000001</c:v>
                </c:pt>
                <c:pt idx="471">
                  <c:v>37.853397000000001</c:v>
                </c:pt>
                <c:pt idx="472">
                  <c:v>37.853397000000001</c:v>
                </c:pt>
                <c:pt idx="473">
                  <c:v>37.853397000000001</c:v>
                </c:pt>
                <c:pt idx="474">
                  <c:v>37.853397000000001</c:v>
                </c:pt>
                <c:pt idx="475">
                  <c:v>37.853397000000001</c:v>
                </c:pt>
                <c:pt idx="476">
                  <c:v>37.853397000000001</c:v>
                </c:pt>
                <c:pt idx="477">
                  <c:v>37.853397000000001</c:v>
                </c:pt>
                <c:pt idx="478">
                  <c:v>37.853397000000001</c:v>
                </c:pt>
                <c:pt idx="479">
                  <c:v>37.853397000000001</c:v>
                </c:pt>
                <c:pt idx="480">
                  <c:v>37.853397000000001</c:v>
                </c:pt>
                <c:pt idx="481">
                  <c:v>37.853397000000001</c:v>
                </c:pt>
                <c:pt idx="482">
                  <c:v>37.853397000000001</c:v>
                </c:pt>
                <c:pt idx="483">
                  <c:v>37.853397000000001</c:v>
                </c:pt>
                <c:pt idx="484">
                  <c:v>37.853397000000001</c:v>
                </c:pt>
                <c:pt idx="485">
                  <c:v>37.853397000000001</c:v>
                </c:pt>
                <c:pt idx="486">
                  <c:v>37.853397000000001</c:v>
                </c:pt>
                <c:pt idx="487">
                  <c:v>37.853397000000001</c:v>
                </c:pt>
                <c:pt idx="488">
                  <c:v>37.853397000000001</c:v>
                </c:pt>
                <c:pt idx="489">
                  <c:v>37.853397000000001</c:v>
                </c:pt>
                <c:pt idx="490">
                  <c:v>37.853397000000001</c:v>
                </c:pt>
                <c:pt idx="491">
                  <c:v>37.853397000000001</c:v>
                </c:pt>
                <c:pt idx="492">
                  <c:v>37.853397000000001</c:v>
                </c:pt>
                <c:pt idx="493">
                  <c:v>37.853397000000001</c:v>
                </c:pt>
                <c:pt idx="494">
                  <c:v>37.853397000000001</c:v>
                </c:pt>
                <c:pt idx="495">
                  <c:v>37.853397000000001</c:v>
                </c:pt>
                <c:pt idx="496">
                  <c:v>37.853397000000001</c:v>
                </c:pt>
                <c:pt idx="497">
                  <c:v>37.853397000000001</c:v>
                </c:pt>
                <c:pt idx="498">
                  <c:v>37.853397000000001</c:v>
                </c:pt>
                <c:pt idx="499">
                  <c:v>37.853397000000001</c:v>
                </c:pt>
              </c:numCache>
            </c:numRef>
          </c:yVal>
        </c:ser>
        <c:axId val="96530816"/>
        <c:axId val="96532352"/>
      </c:scatterChart>
      <c:valAx>
        <c:axId val="96530816"/>
        <c:scaling>
          <c:orientation val="minMax"/>
          <c:max val="-75.099999999999994"/>
          <c:min val="-76.599999999999994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6532352"/>
        <c:crosses val="autoZero"/>
        <c:crossBetween val="midCat"/>
      </c:valAx>
      <c:valAx>
        <c:axId val="96532352"/>
        <c:scaling>
          <c:orientation val="minMax"/>
          <c:max val="38.4"/>
          <c:min val="36.6"/>
        </c:scaling>
        <c:axPos val="l"/>
        <c:majorGridlines/>
        <c:numFmt formatCode="General" sourceLinked="1"/>
        <c:tickLblPos val="high"/>
        <c:crossAx val="9653081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78865479652883"/>
          <c:y val="3.5310734463276844E-2"/>
          <c:w val="0.85808942801068899"/>
          <c:h val="0.7455651941812355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cat>
            <c:numRef>
              <c:f>Sheet2!$F$2:$F$10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</c:numCache>
            </c:numRef>
          </c:cat>
          <c:val>
            <c:numRef>
              <c:f>Sheet2!$H$2:$H$10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axId val="76271616"/>
        <c:axId val="76273536"/>
      </c:barChart>
      <c:catAx>
        <c:axId val="7627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Orbital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Velocity (m s</a:t>
                </a:r>
                <a:r>
                  <a:rPr lang="en-US" sz="2000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000" baseline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273536"/>
        <c:crosses val="autoZero"/>
        <c:auto val="1"/>
        <c:lblAlgn val="ctr"/>
        <c:lblOffset val="100"/>
      </c:catAx>
      <c:valAx>
        <c:axId val="762735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Number</a:t>
                </a:r>
                <a:r>
                  <a:rPr lang="en-US" sz="2000" baseline="0" dirty="0" smtClean="0">
                    <a:latin typeface="Arial" pitchFamily="34" charset="0"/>
                    <a:cs typeface="Arial" pitchFamily="34" charset="0"/>
                  </a:rPr>
                  <a:t> of Sites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5015015015015043E-2"/>
              <c:y val="0.226935139463499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2716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79374453193636"/>
          <c:y val="5.1400554097404488E-2"/>
          <c:w val="0.8675826771653542"/>
          <c:h val="0.6704615048118987"/>
        </c:manualLayout>
      </c:layout>
      <c:barChart>
        <c:barDir val="col"/>
        <c:grouping val="clustered"/>
        <c:ser>
          <c:idx val="0"/>
          <c:order val="0"/>
          <c:tx>
            <c:strRef>
              <c:f>'Grain Size and Hjulstrom Graph'!$BF$1</c:f>
              <c:strCache>
                <c:ptCount val="1"/>
                <c:pt idx="0">
                  <c:v>Vegetated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BarType val="both"/>
            <c:errValType val="cust"/>
            <c:plus>
              <c:numRef>
                <c:f>'Grain Size and Hjulstrom Graph'!$BG$2:$BG$12</c:f>
                <c:numCache>
                  <c:formatCode>General</c:formatCode>
                  <c:ptCount val="11"/>
                  <c:pt idx="0">
                    <c:v>10.239944254405126</c:v>
                  </c:pt>
                  <c:pt idx="1">
                    <c:v>69.679999999999978</c:v>
                  </c:pt>
                  <c:pt idx="2">
                    <c:v>2.0218202548335551</c:v>
                  </c:pt>
                  <c:pt idx="3">
                    <c:v>9.5916528010221871</c:v>
                  </c:pt>
                  <c:pt idx="4">
                    <c:v>5.6164160676043045</c:v>
                  </c:pt>
                  <c:pt idx="5">
                    <c:v>6.0463104895227424</c:v>
                  </c:pt>
                  <c:pt idx="6">
                    <c:v>1.8785542259702481</c:v>
                  </c:pt>
                  <c:pt idx="7">
                    <c:v>6.8469622924278033</c:v>
                  </c:pt>
                  <c:pt idx="8">
                    <c:v>19.006435464402635</c:v>
                  </c:pt>
                  <c:pt idx="9">
                    <c:v>31.415564269135889</c:v>
                  </c:pt>
                  <c:pt idx="10">
                    <c:v>3.8495707862168853</c:v>
                  </c:pt>
                </c:numCache>
              </c:numRef>
            </c:plus>
            <c:minus>
              <c:numRef>
                <c:f>'Grain Size and Hjulstrom Graph'!$BG$2:$BG$12</c:f>
                <c:numCache>
                  <c:formatCode>General</c:formatCode>
                  <c:ptCount val="11"/>
                  <c:pt idx="0">
                    <c:v>10.239944254405126</c:v>
                  </c:pt>
                  <c:pt idx="1">
                    <c:v>69.679999999999978</c:v>
                  </c:pt>
                  <c:pt idx="2">
                    <c:v>2.0218202548335551</c:v>
                  </c:pt>
                  <c:pt idx="3">
                    <c:v>9.5916528010221871</c:v>
                  </c:pt>
                  <c:pt idx="4">
                    <c:v>5.6164160676043045</c:v>
                  </c:pt>
                  <c:pt idx="5">
                    <c:v>6.0463104895227424</c:v>
                  </c:pt>
                  <c:pt idx="6">
                    <c:v>1.8785542259702481</c:v>
                  </c:pt>
                  <c:pt idx="7">
                    <c:v>6.8469622924278033</c:v>
                  </c:pt>
                  <c:pt idx="8">
                    <c:v>19.006435464402635</c:v>
                  </c:pt>
                  <c:pt idx="9">
                    <c:v>31.415564269135889</c:v>
                  </c:pt>
                  <c:pt idx="10">
                    <c:v>3.8495707862168853</c:v>
                  </c:pt>
                </c:numCache>
              </c:numRef>
            </c:minus>
          </c:errBars>
          <c:cat>
            <c:strRef>
              <c:f>'Grain Size and Hjulstrom Graph'!$BE$2:$BE$12</c:f>
              <c:strCache>
                <c:ptCount val="11"/>
                <c:pt idx="0">
                  <c:v>Susquehanna</c:v>
                </c:pt>
                <c:pt idx="1">
                  <c:v>Sassafras</c:v>
                </c:pt>
                <c:pt idx="2">
                  <c:v>Severn </c:v>
                </c:pt>
                <c:pt idx="3">
                  <c:v>Irish</c:v>
                </c:pt>
                <c:pt idx="4">
                  <c:v>Trippe</c:v>
                </c:pt>
                <c:pt idx="5">
                  <c:v>Solomons</c:v>
                </c:pt>
                <c:pt idx="6">
                  <c:v>Bishops</c:v>
                </c:pt>
                <c:pt idx="7">
                  <c:v>Tangier</c:v>
                </c:pt>
                <c:pt idx="8">
                  <c:v>Fleets</c:v>
                </c:pt>
                <c:pt idx="9">
                  <c:v>Piankatank</c:v>
                </c:pt>
                <c:pt idx="10">
                  <c:v>Hungars</c:v>
                </c:pt>
              </c:strCache>
            </c:strRef>
          </c:cat>
          <c:val>
            <c:numRef>
              <c:f>'Grain Size and Hjulstrom Graph'!$BF$2:$BF$12</c:f>
              <c:numCache>
                <c:formatCode>General</c:formatCode>
                <c:ptCount val="11"/>
                <c:pt idx="0">
                  <c:v>231.76999999999998</c:v>
                </c:pt>
                <c:pt idx="1">
                  <c:v>269.20999999999964</c:v>
                </c:pt>
                <c:pt idx="2">
                  <c:v>207.76625000000001</c:v>
                </c:pt>
                <c:pt idx="3">
                  <c:v>123.02675000000001</c:v>
                </c:pt>
                <c:pt idx="4">
                  <c:v>140.32833333333684</c:v>
                </c:pt>
                <c:pt idx="5">
                  <c:v>175.4075</c:v>
                </c:pt>
                <c:pt idx="6">
                  <c:v>101.78112500000091</c:v>
                </c:pt>
                <c:pt idx="7">
                  <c:v>186.50374999999997</c:v>
                </c:pt>
                <c:pt idx="8">
                  <c:v>251.33625000000001</c:v>
                </c:pt>
                <c:pt idx="9">
                  <c:v>310.14375000000007</c:v>
                </c:pt>
                <c:pt idx="10">
                  <c:v>171.43</c:v>
                </c:pt>
              </c:numCache>
            </c:numRef>
          </c:val>
        </c:ser>
        <c:ser>
          <c:idx val="1"/>
          <c:order val="1"/>
          <c:tx>
            <c:strRef>
              <c:f>'Grain Size and Hjulstrom Graph'!$BH$1</c:f>
              <c:strCache>
                <c:ptCount val="1"/>
                <c:pt idx="0">
                  <c:v>Unvegetated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errBars>
            <c:errBarType val="both"/>
            <c:errValType val="cust"/>
            <c:plus>
              <c:numRef>
                <c:f>'Grain Size and Hjulstrom Graph'!$BI$2:$BI$12</c:f>
                <c:numCache>
                  <c:formatCode>General</c:formatCode>
                  <c:ptCount val="11"/>
                  <c:pt idx="0">
                    <c:v>3.9529608026315395</c:v>
                  </c:pt>
                  <c:pt idx="1">
                    <c:v>21.249688233006989</c:v>
                  </c:pt>
                  <c:pt idx="2">
                    <c:v>2.9687418796881069</c:v>
                  </c:pt>
                  <c:pt idx="3">
                    <c:v>13.417152594656525</c:v>
                  </c:pt>
                  <c:pt idx="4">
                    <c:v>3.4333612422296298</c:v>
                  </c:pt>
                  <c:pt idx="5">
                    <c:v>2.9378440527997349</c:v>
                  </c:pt>
                  <c:pt idx="6">
                    <c:v>2.7825244346037277</c:v>
                  </c:pt>
                  <c:pt idx="7">
                    <c:v>8.2551202572738465</c:v>
                  </c:pt>
                  <c:pt idx="8">
                    <c:v>34.857908071682282</c:v>
                  </c:pt>
                  <c:pt idx="9">
                    <c:v>0.76867232476392866</c:v>
                  </c:pt>
                  <c:pt idx="10">
                    <c:v>3.8720721369736752</c:v>
                  </c:pt>
                </c:numCache>
              </c:numRef>
            </c:plus>
            <c:minus>
              <c:numRef>
                <c:f>'Grain Size and Hjulstrom Graph'!$BI$2:$BI$12</c:f>
                <c:numCache>
                  <c:formatCode>General</c:formatCode>
                  <c:ptCount val="11"/>
                  <c:pt idx="0">
                    <c:v>3.9529608026315395</c:v>
                  </c:pt>
                  <c:pt idx="1">
                    <c:v>21.249688233006989</c:v>
                  </c:pt>
                  <c:pt idx="2">
                    <c:v>2.9687418796881069</c:v>
                  </c:pt>
                  <c:pt idx="3">
                    <c:v>13.417152594656525</c:v>
                  </c:pt>
                  <c:pt idx="4">
                    <c:v>3.4333612422296298</c:v>
                  </c:pt>
                  <c:pt idx="5">
                    <c:v>2.9378440527997349</c:v>
                  </c:pt>
                  <c:pt idx="6">
                    <c:v>2.7825244346037277</c:v>
                  </c:pt>
                  <c:pt idx="7">
                    <c:v>8.2551202572738465</c:v>
                  </c:pt>
                  <c:pt idx="8">
                    <c:v>34.857908071682282</c:v>
                  </c:pt>
                  <c:pt idx="9">
                    <c:v>0.76867232476392866</c:v>
                  </c:pt>
                  <c:pt idx="10">
                    <c:v>3.8720721369736752</c:v>
                  </c:pt>
                </c:numCache>
              </c:numRef>
            </c:minus>
          </c:errBars>
          <c:cat>
            <c:strRef>
              <c:f>'Grain Size and Hjulstrom Graph'!$BE$2:$BE$12</c:f>
              <c:strCache>
                <c:ptCount val="11"/>
                <c:pt idx="0">
                  <c:v>Susquehanna</c:v>
                </c:pt>
                <c:pt idx="1">
                  <c:v>Sassafras</c:v>
                </c:pt>
                <c:pt idx="2">
                  <c:v>Severn </c:v>
                </c:pt>
                <c:pt idx="3">
                  <c:v>Irish</c:v>
                </c:pt>
                <c:pt idx="4">
                  <c:v>Trippe</c:v>
                </c:pt>
                <c:pt idx="5">
                  <c:v>Solomons</c:v>
                </c:pt>
                <c:pt idx="6">
                  <c:v>Bishops</c:v>
                </c:pt>
                <c:pt idx="7">
                  <c:v>Tangier</c:v>
                </c:pt>
                <c:pt idx="8">
                  <c:v>Fleets</c:v>
                </c:pt>
                <c:pt idx="9">
                  <c:v>Piankatank</c:v>
                </c:pt>
                <c:pt idx="10">
                  <c:v>Hungars</c:v>
                </c:pt>
              </c:strCache>
            </c:strRef>
          </c:cat>
          <c:val>
            <c:numRef>
              <c:f>'Grain Size and Hjulstrom Graph'!$BH$2:$BH$12</c:f>
              <c:numCache>
                <c:formatCode>General</c:formatCode>
                <c:ptCount val="11"/>
                <c:pt idx="0">
                  <c:v>231.10250000000002</c:v>
                </c:pt>
                <c:pt idx="1">
                  <c:v>220.81</c:v>
                </c:pt>
                <c:pt idx="2">
                  <c:v>186.14499999999998</c:v>
                </c:pt>
                <c:pt idx="3">
                  <c:v>117.67371428571425</c:v>
                </c:pt>
                <c:pt idx="4">
                  <c:v>177.50125</c:v>
                </c:pt>
                <c:pt idx="5">
                  <c:v>187.61250000000001</c:v>
                </c:pt>
                <c:pt idx="6">
                  <c:v>42.759250000000002</c:v>
                </c:pt>
                <c:pt idx="7">
                  <c:v>134.17262499999998</c:v>
                </c:pt>
                <c:pt idx="8">
                  <c:v>291.25124999999969</c:v>
                </c:pt>
                <c:pt idx="9">
                  <c:v>198.33500000000001</c:v>
                </c:pt>
                <c:pt idx="10">
                  <c:v>192.39625000000001</c:v>
                </c:pt>
              </c:numCache>
            </c:numRef>
          </c:val>
        </c:ser>
        <c:axId val="76643712"/>
        <c:axId val="76654080"/>
      </c:barChart>
      <c:catAx>
        <c:axId val="76643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>
                    <a:latin typeface="Arial" pitchFamily="34" charset="0"/>
                    <a:cs typeface="Arial" pitchFamily="34" charset="0"/>
                  </a:rPr>
                  <a:t>Site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654080"/>
        <c:crosses val="autoZero"/>
        <c:auto val="1"/>
        <c:lblAlgn val="ctr"/>
        <c:lblOffset val="100"/>
      </c:catAx>
      <c:valAx>
        <c:axId val="76654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 i="0" baseline="0">
                    <a:latin typeface="Arial" pitchFamily="34" charset="0"/>
                    <a:cs typeface="Arial" pitchFamily="34" charset="0"/>
                  </a:rPr>
                  <a:t>D50 Grain Size (</a:t>
                </a:r>
                <a:r>
                  <a:rPr lang="el-GR" sz="2000" b="1" i="0" baseline="0"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sz="2000" b="1" i="0" baseline="0">
                    <a:latin typeface="Arial" pitchFamily="34" charset="0"/>
                    <a:cs typeface="Arial" pitchFamily="34" charset="0"/>
                  </a:rPr>
                  <a:t>m)</a:t>
                </a:r>
                <a:endParaRPr lang="en-US" sz="20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64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2018185226847"/>
          <c:y val="1.6816071068039627E-3"/>
          <c:w val="0.21550056242969629"/>
          <c:h val="0.16743438320210297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schemeClr val="bg1"/>
    </a:solidFill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1238407699037627E-2"/>
          <c:y val="5.1400554097404488E-2"/>
          <c:w val="0.88024912510936137"/>
          <c:h val="0.64173394752169266"/>
        </c:manualLayout>
      </c:layout>
      <c:barChart>
        <c:barDir val="col"/>
        <c:grouping val="stacked"/>
        <c:ser>
          <c:idx val="0"/>
          <c:order val="0"/>
          <c:tx>
            <c:v>2010</c:v>
          </c:tx>
          <c:spPr>
            <a:solidFill>
              <a:schemeClr val="accent6">
                <a:lumMod val="50000"/>
              </a:scheme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cat>
            <c:multiLvlStrRef>
              <c:f>'Mud Component Grain'!$DW$2:$DX$22</c:f>
              <c:multiLvlStrCache>
                <c:ptCount val="21"/>
                <c:lvl>
                  <c:pt idx="0">
                    <c:v>0</c:v>
                  </c:pt>
                  <c:pt idx="1">
                    <c:v>25</c:v>
                  </c:pt>
                  <c:pt idx="2">
                    <c:v>63</c:v>
                  </c:pt>
                  <c:pt idx="3">
                    <c:v>75</c:v>
                  </c:pt>
                  <c:pt idx="4">
                    <c:v>100</c:v>
                  </c:pt>
                  <c:pt idx="5">
                    <c:v>125</c:v>
                  </c:pt>
                  <c:pt idx="6">
                    <c:v>150</c:v>
                  </c:pt>
                  <c:pt idx="7">
                    <c:v>175</c:v>
                  </c:pt>
                  <c:pt idx="8">
                    <c:v>200</c:v>
                  </c:pt>
                  <c:pt idx="9">
                    <c:v>225</c:v>
                  </c:pt>
                  <c:pt idx="10">
                    <c:v>250</c:v>
                  </c:pt>
                  <c:pt idx="11">
                    <c:v>275</c:v>
                  </c:pt>
                  <c:pt idx="12">
                    <c:v>300</c:v>
                  </c:pt>
                  <c:pt idx="13">
                    <c:v>325</c:v>
                  </c:pt>
                  <c:pt idx="14">
                    <c:v>350</c:v>
                  </c:pt>
                  <c:pt idx="15">
                    <c:v>375</c:v>
                  </c:pt>
                  <c:pt idx="16">
                    <c:v>400</c:v>
                  </c:pt>
                  <c:pt idx="17">
                    <c:v>425</c:v>
                  </c:pt>
                  <c:pt idx="18">
                    <c:v>450</c:v>
                  </c:pt>
                  <c:pt idx="19">
                    <c:v>475</c:v>
                  </c:pt>
                  <c:pt idx="20">
                    <c:v>500</c:v>
                  </c:pt>
                </c:lvl>
                <c:lvl>
                  <c:pt idx="0">
                    <c:v>Silt Clay</c:v>
                  </c:pt>
                  <c:pt idx="3">
                    <c:v>Very Fine Sand</c:v>
                  </c:pt>
                  <c:pt idx="6">
                    <c:v>Fine Sand</c:v>
                  </c:pt>
                  <c:pt idx="11">
                    <c:v>Medium Sand</c:v>
                  </c:pt>
                </c:lvl>
              </c:multiLvlStrCache>
            </c:multiLvlStrRef>
          </c:cat>
          <c:val>
            <c:numRef>
              <c:f>'Mud Component Grain'!$EA$2:$EA$22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v>2011</c:v>
          </c:tx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cat>
            <c:multiLvlStrRef>
              <c:f>'Mud Component Grain'!$DW$2:$DX$22</c:f>
              <c:multiLvlStrCache>
                <c:ptCount val="21"/>
                <c:lvl>
                  <c:pt idx="0">
                    <c:v>0</c:v>
                  </c:pt>
                  <c:pt idx="1">
                    <c:v>25</c:v>
                  </c:pt>
                  <c:pt idx="2">
                    <c:v>63</c:v>
                  </c:pt>
                  <c:pt idx="3">
                    <c:v>75</c:v>
                  </c:pt>
                  <c:pt idx="4">
                    <c:v>100</c:v>
                  </c:pt>
                  <c:pt idx="5">
                    <c:v>125</c:v>
                  </c:pt>
                  <c:pt idx="6">
                    <c:v>150</c:v>
                  </c:pt>
                  <c:pt idx="7">
                    <c:v>175</c:v>
                  </c:pt>
                  <c:pt idx="8">
                    <c:v>200</c:v>
                  </c:pt>
                  <c:pt idx="9">
                    <c:v>225</c:v>
                  </c:pt>
                  <c:pt idx="10">
                    <c:v>250</c:v>
                  </c:pt>
                  <c:pt idx="11">
                    <c:v>275</c:v>
                  </c:pt>
                  <c:pt idx="12">
                    <c:v>300</c:v>
                  </c:pt>
                  <c:pt idx="13">
                    <c:v>325</c:v>
                  </c:pt>
                  <c:pt idx="14">
                    <c:v>350</c:v>
                  </c:pt>
                  <c:pt idx="15">
                    <c:v>375</c:v>
                  </c:pt>
                  <c:pt idx="16">
                    <c:v>400</c:v>
                  </c:pt>
                  <c:pt idx="17">
                    <c:v>425</c:v>
                  </c:pt>
                  <c:pt idx="18">
                    <c:v>450</c:v>
                  </c:pt>
                  <c:pt idx="19">
                    <c:v>475</c:v>
                  </c:pt>
                  <c:pt idx="20">
                    <c:v>500</c:v>
                  </c:pt>
                </c:lvl>
                <c:lvl>
                  <c:pt idx="0">
                    <c:v>Silt Clay</c:v>
                  </c:pt>
                  <c:pt idx="3">
                    <c:v>Very Fine Sand</c:v>
                  </c:pt>
                  <c:pt idx="6">
                    <c:v>Fine Sand</c:v>
                  </c:pt>
                  <c:pt idx="11">
                    <c:v>Medium Sand</c:v>
                  </c:pt>
                </c:lvl>
              </c:multiLvlStrCache>
            </c:multiLvlStrRef>
          </c:cat>
          <c:val>
            <c:numRef>
              <c:f>'Mud Component Grain'!$EB$2:$EB$22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overlap val="100"/>
        <c:axId val="77972224"/>
        <c:axId val="77974144"/>
      </c:barChart>
      <c:catAx>
        <c:axId val="7797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Grain Size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l-GR" sz="2000" dirty="0" smtClean="0"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m)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3640466401876873"/>
              <c:y val="0.93896713615023453"/>
            </c:manualLayout>
          </c:layout>
        </c:title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7974144"/>
        <c:crosses val="autoZero"/>
        <c:auto val="1"/>
        <c:lblAlgn val="ctr"/>
        <c:lblOffset val="100"/>
      </c:catAx>
      <c:valAx>
        <c:axId val="779741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Number</a:t>
                </a:r>
                <a:r>
                  <a:rPr lang="en-US" sz="2000" baseline="0" dirty="0" smtClean="0">
                    <a:latin typeface="Arial" pitchFamily="34" charset="0"/>
                    <a:cs typeface="Arial" pitchFamily="34" charset="0"/>
                  </a:rPr>
                  <a:t> of Sites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797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37642169728759"/>
          <c:y val="3.2023549139690875E-2"/>
          <c:w val="0.10351246719160105"/>
          <c:h val="0.16743438320210213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prstClr val="white"/>
    </a:solidFill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33652936498817"/>
          <c:y val="6.0715500218194031E-2"/>
          <c:w val="0.82277700562574174"/>
          <c:h val="0.83246590996991288"/>
        </c:manualLayout>
      </c:layout>
      <c:barChart>
        <c:barDir val="col"/>
        <c:grouping val="clustered"/>
        <c:ser>
          <c:idx val="0"/>
          <c:order val="0"/>
          <c:tx>
            <c:strRef>
              <c:f>'2 Axis Biomass'!$C$2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'2 Axis Biomass'!$D$3:$D$6</c:f>
                <c:numCache>
                  <c:formatCode>General</c:formatCode>
                  <c:ptCount val="4"/>
                  <c:pt idx="0">
                    <c:v>6.9381927762192982E-3</c:v>
                  </c:pt>
                  <c:pt idx="1">
                    <c:v>2.3937858250225759</c:v>
                  </c:pt>
                  <c:pt idx="2">
                    <c:v>0.44368282631177158</c:v>
                  </c:pt>
                  <c:pt idx="3">
                    <c:v>7.9891985280207525</c:v>
                  </c:pt>
                </c:numCache>
              </c:numRef>
            </c:plus>
            <c:minus>
              <c:numRef>
                <c:f>'2 Axis Biomass'!$D$3:$D$6</c:f>
                <c:numCache>
                  <c:formatCode>General</c:formatCode>
                  <c:ptCount val="4"/>
                  <c:pt idx="0">
                    <c:v>6.9381927762192982E-3</c:v>
                  </c:pt>
                  <c:pt idx="1">
                    <c:v>2.3937858250225759</c:v>
                  </c:pt>
                  <c:pt idx="2">
                    <c:v>0.44368282631177158</c:v>
                  </c:pt>
                  <c:pt idx="3">
                    <c:v>7.9891985280207525</c:v>
                  </c:pt>
                </c:numCache>
              </c:numRef>
            </c:minus>
          </c:errBars>
          <c:cat>
            <c:strRef>
              <c:f>'2 Axis Biomass'!$B$3:$B$6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'2 Axis Biomass'!$C$3:$C$6</c:f>
              <c:numCache>
                <c:formatCode>General</c:formatCode>
                <c:ptCount val="4"/>
                <c:pt idx="0">
                  <c:v>3.6663000000001007E-2</c:v>
                </c:pt>
                <c:pt idx="1">
                  <c:v>4.3173459999999855</c:v>
                </c:pt>
                <c:pt idx="2">
                  <c:v>2.5053049999999999</c:v>
                </c:pt>
                <c:pt idx="3">
                  <c:v>23.048805999999999</c:v>
                </c:pt>
              </c:numCache>
            </c:numRef>
          </c:val>
        </c:ser>
        <c:ser>
          <c:idx val="1"/>
          <c:order val="1"/>
          <c:tx>
            <c:strRef>
              <c:f>'2 Axis Biomass'!$E$2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'2 Axis Biomass'!$F$3:$F$6</c:f>
                <c:numCache>
                  <c:formatCode>General</c:formatCode>
                  <c:ptCount val="4"/>
                  <c:pt idx="0">
                    <c:v>0.20772134988248381</c:v>
                  </c:pt>
                  <c:pt idx="1">
                    <c:v>1.0552160793410965</c:v>
                  </c:pt>
                  <c:pt idx="2">
                    <c:v>0.27245788529789844</c:v>
                  </c:pt>
                  <c:pt idx="3">
                    <c:v>2.7178684361741681</c:v>
                  </c:pt>
                </c:numCache>
              </c:numRef>
            </c:plus>
            <c:minus>
              <c:numRef>
                <c:f>'2 Axis Biomass'!$F$3:$F$6</c:f>
                <c:numCache>
                  <c:formatCode>General</c:formatCode>
                  <c:ptCount val="4"/>
                  <c:pt idx="0">
                    <c:v>0.20772134988248381</c:v>
                  </c:pt>
                  <c:pt idx="1">
                    <c:v>1.0552160793410965</c:v>
                  </c:pt>
                  <c:pt idx="2">
                    <c:v>0.27245788529789844</c:v>
                  </c:pt>
                  <c:pt idx="3">
                    <c:v>2.7178684361741681</c:v>
                  </c:pt>
                </c:numCache>
              </c:numRef>
            </c:minus>
          </c:errBars>
          <c:cat>
            <c:strRef>
              <c:f>'2 Axis Biomass'!$B$3:$B$6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'2 Axis Biomass'!$E$3:$E$6</c:f>
              <c:numCache>
                <c:formatCode>General</c:formatCode>
                <c:ptCount val="4"/>
                <c:pt idx="0">
                  <c:v>0.44440000000000068</c:v>
                </c:pt>
                <c:pt idx="1">
                  <c:v>20.387960999999994</c:v>
                </c:pt>
                <c:pt idx="2">
                  <c:v>1.5598439999999998</c:v>
                </c:pt>
                <c:pt idx="3">
                  <c:v>17.742669999999723</c:v>
                </c:pt>
              </c:numCache>
            </c:numRef>
          </c:val>
        </c:ser>
        <c:ser>
          <c:idx val="2"/>
          <c:order val="2"/>
          <c:tx>
            <c:strRef>
              <c:f>'2 Axis Biomass'!$G$2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errBars>
            <c:errBarType val="both"/>
            <c:errValType val="cust"/>
            <c:plus>
              <c:numRef>
                <c:f>'2 Axis Biomass'!$H$3:$H$6</c:f>
                <c:numCache>
                  <c:formatCode>General</c:formatCode>
                  <c:ptCount val="4"/>
                  <c:pt idx="0">
                    <c:v>0.29381486759352976</c:v>
                  </c:pt>
                  <c:pt idx="1">
                    <c:v>5.8717613394165724</c:v>
                  </c:pt>
                  <c:pt idx="2">
                    <c:v>0.42184656833024675</c:v>
                  </c:pt>
                  <c:pt idx="3">
                    <c:v>8.4808184999999963</c:v>
                  </c:pt>
                </c:numCache>
              </c:numRef>
            </c:plus>
            <c:minus>
              <c:numRef>
                <c:f>'2 Axis Biomass'!$H$3:$H$6</c:f>
                <c:numCache>
                  <c:formatCode>General</c:formatCode>
                  <c:ptCount val="4"/>
                  <c:pt idx="0">
                    <c:v>0.29381486759352976</c:v>
                  </c:pt>
                  <c:pt idx="1">
                    <c:v>5.8717613394165724</c:v>
                  </c:pt>
                  <c:pt idx="2">
                    <c:v>0.42184656833024675</c:v>
                  </c:pt>
                  <c:pt idx="3">
                    <c:v>8.4808184999999963</c:v>
                  </c:pt>
                </c:numCache>
              </c:numRef>
            </c:minus>
          </c:errBars>
          <c:cat>
            <c:strRef>
              <c:f>'2 Axis Biomass'!$B$3:$B$6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'2 Axis Biomass'!$G$3:$G$6</c:f>
              <c:numCache>
                <c:formatCode>General</c:formatCode>
                <c:ptCount val="4"/>
                <c:pt idx="0">
                  <c:v>1.2465419999999992</c:v>
                </c:pt>
                <c:pt idx="1">
                  <c:v>23.907608999999987</c:v>
                </c:pt>
                <c:pt idx="2">
                  <c:v>1.4854070000000004</c:v>
                </c:pt>
                <c:pt idx="3">
                  <c:v>53.146351500000002</c:v>
                </c:pt>
              </c:numCache>
            </c:numRef>
          </c:val>
        </c:ser>
        <c:axId val="78002432"/>
        <c:axId val="78012416"/>
      </c:barChart>
      <c:barChart>
        <c:barDir val="col"/>
        <c:grouping val="clustered"/>
        <c:ser>
          <c:idx val="3"/>
          <c:order val="3"/>
          <c:tx>
            <c:strRef>
              <c:f>'2 Axis Biomass'!$C$16</c:f>
              <c:strCache>
                <c:ptCount val="1"/>
                <c:pt idx="0">
                  <c:v>0 cms-1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'2 Axis Biomass'!$D$17:$D$20</c:f>
                <c:numCache>
                  <c:formatCode>General</c:formatCode>
                  <c:ptCount val="4"/>
                  <c:pt idx="0">
                    <c:v>-2.77527711048812E-2</c:v>
                  </c:pt>
                  <c:pt idx="1">
                    <c:v>-0.7931723046167195</c:v>
                  </c:pt>
                  <c:pt idx="2">
                    <c:v>-0.43837503442942538</c:v>
                  </c:pt>
                  <c:pt idx="3">
                    <c:v>-5.7142935789214455</c:v>
                  </c:pt>
                </c:numCache>
              </c:numRef>
            </c:plus>
            <c:minus>
              <c:numRef>
                <c:f>'2 Axis Biomass'!$D$17:$D$20</c:f>
                <c:numCache>
                  <c:formatCode>General</c:formatCode>
                  <c:ptCount val="4"/>
                  <c:pt idx="0">
                    <c:v>-2.77527711048812E-2</c:v>
                  </c:pt>
                  <c:pt idx="1">
                    <c:v>-0.7931723046167195</c:v>
                  </c:pt>
                  <c:pt idx="2">
                    <c:v>-0.43837503442942538</c:v>
                  </c:pt>
                  <c:pt idx="3">
                    <c:v>-5.7142935789214455</c:v>
                  </c:pt>
                </c:numCache>
              </c:numRef>
            </c:minus>
          </c:errBars>
          <c:val>
            <c:numRef>
              <c:f>'2 Axis Biomass'!$C$17:$C$20</c:f>
              <c:numCache>
                <c:formatCode>General</c:formatCode>
                <c:ptCount val="4"/>
                <c:pt idx="0">
                  <c:v>-5.9993999999999451E-2</c:v>
                </c:pt>
                <c:pt idx="1">
                  <c:v>-1.6598339999999994</c:v>
                </c:pt>
                <c:pt idx="2">
                  <c:v>-1.0965570000000147</c:v>
                </c:pt>
                <c:pt idx="3">
                  <c:v>-11.229988000000001</c:v>
                </c:pt>
              </c:numCache>
            </c:numRef>
          </c:val>
        </c:ser>
        <c:ser>
          <c:idx val="4"/>
          <c:order val="4"/>
          <c:tx>
            <c:strRef>
              <c:f>'2 Axis Biomass'!$E$16</c:f>
              <c:strCache>
                <c:ptCount val="1"/>
                <c:pt idx="0">
                  <c:v>4 cms-1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'2 Axis Biomass'!$F$17:$F$20</c:f>
                <c:numCache>
                  <c:formatCode>General</c:formatCode>
                  <c:ptCount val="4"/>
                  <c:pt idx="0">
                    <c:v>-0.16811379460651218</c:v>
                  </c:pt>
                  <c:pt idx="1">
                    <c:v>-2.1817415076328412</c:v>
                  </c:pt>
                  <c:pt idx="2">
                    <c:v>-0.14713516241538024</c:v>
                  </c:pt>
                  <c:pt idx="3">
                    <c:v>-2.1702278095013452</c:v>
                  </c:pt>
                </c:numCache>
              </c:numRef>
            </c:plus>
            <c:minus>
              <c:numRef>
                <c:f>'2 Axis Biomass'!$F$17:$F$20</c:f>
                <c:numCache>
                  <c:formatCode>General</c:formatCode>
                  <c:ptCount val="4"/>
                  <c:pt idx="0">
                    <c:v>-0.16811379460651218</c:v>
                  </c:pt>
                  <c:pt idx="1">
                    <c:v>-2.1817415076328412</c:v>
                  </c:pt>
                  <c:pt idx="2">
                    <c:v>-0.14713516241538024</c:v>
                  </c:pt>
                  <c:pt idx="3">
                    <c:v>-2.1702278095013452</c:v>
                  </c:pt>
                </c:numCache>
              </c:numRef>
            </c:minus>
          </c:errBars>
          <c:val>
            <c:numRef>
              <c:f>'2 Axis Biomass'!$E$17:$E$20</c:f>
              <c:numCache>
                <c:formatCode>General</c:formatCode>
                <c:ptCount val="4"/>
                <c:pt idx="0">
                  <c:v>-0.35885300000000236</c:v>
                </c:pt>
                <c:pt idx="1">
                  <c:v>-10.912242000000004</c:v>
                </c:pt>
                <c:pt idx="2">
                  <c:v>-0.78103300000000031</c:v>
                </c:pt>
                <c:pt idx="3">
                  <c:v>-9.4279460000000022</c:v>
                </c:pt>
              </c:numCache>
            </c:numRef>
          </c:val>
        </c:ser>
        <c:ser>
          <c:idx val="5"/>
          <c:order val="5"/>
          <c:tx>
            <c:strRef>
              <c:f>'2 Axis Biomass'!$G$16</c:f>
              <c:strCache>
                <c:ptCount val="1"/>
                <c:pt idx="0">
                  <c:v>24 cms-1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'2 Axis Biomass'!$H$17:$H$20</c:f>
                <c:numCache>
                  <c:formatCode>General</c:formatCode>
                  <c:ptCount val="4"/>
                  <c:pt idx="0">
                    <c:v>-0.30051266469818338</c:v>
                  </c:pt>
                  <c:pt idx="1">
                    <c:v>-3.0815997880560704</c:v>
                  </c:pt>
                  <c:pt idx="2">
                    <c:v>-5.2382206740459063E-2</c:v>
                  </c:pt>
                  <c:pt idx="3">
                    <c:v>-2.0814585000000068</c:v>
                  </c:pt>
                </c:numCache>
              </c:numRef>
            </c:plus>
            <c:minus>
              <c:numRef>
                <c:f>'2 Axis Biomass'!$H$17:$H$20</c:f>
                <c:numCache>
                  <c:formatCode>General</c:formatCode>
                  <c:ptCount val="4"/>
                  <c:pt idx="0">
                    <c:v>-0.30051266469818338</c:v>
                  </c:pt>
                  <c:pt idx="1">
                    <c:v>-3.0815997880560704</c:v>
                  </c:pt>
                  <c:pt idx="2">
                    <c:v>-5.2382206740459063E-2</c:v>
                  </c:pt>
                  <c:pt idx="3">
                    <c:v>-2.0814585000000068</c:v>
                  </c:pt>
                </c:numCache>
              </c:numRef>
            </c:minus>
          </c:errBars>
          <c:val>
            <c:numRef>
              <c:f>'2 Axis Biomass'!$G$17:$G$20</c:f>
              <c:numCache>
                <c:formatCode>General</c:formatCode>
                <c:ptCount val="4"/>
                <c:pt idx="0">
                  <c:v>-0.83324999999999694</c:v>
                </c:pt>
                <c:pt idx="1">
                  <c:v>-13.063138</c:v>
                </c:pt>
                <c:pt idx="2">
                  <c:v>-0.73992600000000164</c:v>
                </c:pt>
                <c:pt idx="3">
                  <c:v>-24.422557499999989</c:v>
                </c:pt>
              </c:numCache>
            </c:numRef>
          </c:val>
        </c:ser>
        <c:axId val="78015872"/>
        <c:axId val="78014336"/>
      </c:barChart>
      <c:catAx>
        <c:axId val="78002432"/>
        <c:scaling>
          <c:orientation val="minMax"/>
        </c:scaling>
        <c:axPos val="b"/>
        <c:tickLblPos val="low"/>
        <c:txPr>
          <a:bodyPr/>
          <a:lstStyle/>
          <a:p>
            <a:pPr>
              <a:defRPr sz="2000" i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012416"/>
        <c:crosses val="autoZero"/>
        <c:auto val="1"/>
        <c:lblAlgn val="ctr"/>
        <c:lblOffset val="100"/>
      </c:catAx>
      <c:valAx>
        <c:axId val="78012416"/>
        <c:scaling>
          <c:orientation val="minMax"/>
          <c:max val="70"/>
          <c:min val="-70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Biomass (g m</a:t>
                </a:r>
                <a:r>
                  <a:rPr lang="en-US" sz="2000" baseline="30000" dirty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8013269174686493E-2"/>
              <c:y val="0.2546554375880092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002432"/>
        <c:crosses val="autoZero"/>
        <c:crossBetween val="between"/>
      </c:valAx>
      <c:valAx>
        <c:axId val="78014336"/>
        <c:scaling>
          <c:orientation val="minMax"/>
          <c:max val="60"/>
          <c:min val="-30"/>
        </c:scaling>
        <c:delete val="1"/>
        <c:axPos val="r"/>
        <c:numFmt formatCode="General" sourceLinked="1"/>
        <c:tickLblPos val="none"/>
        <c:crossAx val="78015872"/>
        <c:crosses val="max"/>
        <c:crossBetween val="between"/>
      </c:valAx>
      <c:catAx>
        <c:axId val="78015872"/>
        <c:scaling>
          <c:orientation val="minMax"/>
        </c:scaling>
        <c:delete val="1"/>
        <c:axPos val="b"/>
        <c:tickLblPos val="none"/>
        <c:crossAx val="7801433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439471861349497"/>
          <c:y val="3.8454010283415184E-2"/>
          <c:w val="0.19679340429668549"/>
          <c:h val="0.17897534467404388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578174287847094"/>
          <c:y val="5.1400554097404488E-2"/>
          <c:w val="0.7933445303282046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Sheet3!$DY$2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Sheet3!$DZ$3:$DZ$6</c:f>
                <c:numCache>
                  <c:formatCode>General</c:formatCode>
                  <c:ptCount val="4"/>
                  <c:pt idx="0">
                    <c:v>19.243084472090253</c:v>
                  </c:pt>
                  <c:pt idx="1">
                    <c:v>250.16009813717278</c:v>
                  </c:pt>
                  <c:pt idx="2">
                    <c:v>443.98317952372929</c:v>
                  </c:pt>
                  <c:pt idx="3">
                    <c:v>2271.1187980376553</c:v>
                  </c:pt>
                </c:numCache>
              </c:numRef>
            </c:plus>
            <c:minus>
              <c:numRef>
                <c:f>Sheet3!$DZ$3:$DZ$6</c:f>
                <c:numCache>
                  <c:formatCode>General</c:formatCode>
                  <c:ptCount val="4"/>
                  <c:pt idx="0">
                    <c:v>19.243084472090253</c:v>
                  </c:pt>
                  <c:pt idx="1">
                    <c:v>250.16009813717278</c:v>
                  </c:pt>
                  <c:pt idx="2">
                    <c:v>443.98317952372929</c:v>
                  </c:pt>
                  <c:pt idx="3">
                    <c:v>2271.1187980376553</c:v>
                  </c:pt>
                </c:numCache>
              </c:numRef>
            </c:minus>
          </c:errBars>
          <c:cat>
            <c:strRef>
              <c:f>Sheet3!$DX$3:$DX$6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Sheet3!$DY$3:$DY$6</c:f>
              <c:numCache>
                <c:formatCode>General</c:formatCode>
                <c:ptCount val="4"/>
                <c:pt idx="0">
                  <c:v>66.659999999999982</c:v>
                </c:pt>
                <c:pt idx="1">
                  <c:v>599.93999999999949</c:v>
                </c:pt>
                <c:pt idx="2">
                  <c:v>888.80000000000007</c:v>
                </c:pt>
                <c:pt idx="3">
                  <c:v>6521.57</c:v>
                </c:pt>
              </c:numCache>
            </c:numRef>
          </c:val>
        </c:ser>
        <c:ser>
          <c:idx val="1"/>
          <c:order val="1"/>
          <c:tx>
            <c:strRef>
              <c:f>Sheet3!$EA$2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Sheet3!$EB$3:$EB$6</c:f>
                <c:numCache>
                  <c:formatCode>General</c:formatCode>
                  <c:ptCount val="4"/>
                  <c:pt idx="0">
                    <c:v>122.21000000000006</c:v>
                  </c:pt>
                  <c:pt idx="1">
                    <c:v>615.8789193502239</c:v>
                  </c:pt>
                  <c:pt idx="2">
                    <c:v>72.853142004995419</c:v>
                  </c:pt>
                  <c:pt idx="3">
                    <c:v>865.93880124406053</c:v>
                  </c:pt>
                </c:numCache>
              </c:numRef>
            </c:plus>
            <c:minus>
              <c:numRef>
                <c:f>Sheet3!$EB$3:$EB$6</c:f>
                <c:numCache>
                  <c:formatCode>General</c:formatCode>
                  <c:ptCount val="4"/>
                  <c:pt idx="0">
                    <c:v>122.21000000000006</c:v>
                  </c:pt>
                  <c:pt idx="1">
                    <c:v>615.8789193502239</c:v>
                  </c:pt>
                  <c:pt idx="2">
                    <c:v>72.853142004995419</c:v>
                  </c:pt>
                  <c:pt idx="3">
                    <c:v>865.93880124406053</c:v>
                  </c:pt>
                </c:numCache>
              </c:numRef>
            </c:minus>
          </c:errBars>
          <c:cat>
            <c:strRef>
              <c:f>Sheet3!$DX$3:$DX$6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Sheet3!$EA$3:$EA$6</c:f>
              <c:numCache>
                <c:formatCode>General</c:formatCode>
                <c:ptCount val="4"/>
                <c:pt idx="0">
                  <c:v>255.52999999999997</c:v>
                </c:pt>
                <c:pt idx="1">
                  <c:v>1577.62</c:v>
                </c:pt>
                <c:pt idx="2">
                  <c:v>444.39999999999969</c:v>
                </c:pt>
                <c:pt idx="3">
                  <c:v>4532.88</c:v>
                </c:pt>
              </c:numCache>
            </c:numRef>
          </c:val>
        </c:ser>
        <c:ser>
          <c:idx val="2"/>
          <c:order val="2"/>
          <c:tx>
            <c:strRef>
              <c:f>Sheet3!$EC$2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Sheet3!$ED$3:$ED$6</c:f>
                <c:numCache>
                  <c:formatCode>General</c:formatCode>
                  <c:ptCount val="4"/>
                  <c:pt idx="0">
                    <c:v>38.486168944180463</c:v>
                  </c:pt>
                  <c:pt idx="1">
                    <c:v>537.54492472722734</c:v>
                  </c:pt>
                  <c:pt idx="2">
                    <c:v>96.854734525473859</c:v>
                  </c:pt>
                  <c:pt idx="3">
                    <c:v>2899.7099999999987</c:v>
                  </c:pt>
                </c:numCache>
              </c:numRef>
            </c:plus>
            <c:minus>
              <c:numRef>
                <c:f>Sheet3!$ED$3:$ED$6</c:f>
                <c:numCache>
                  <c:formatCode>General</c:formatCode>
                  <c:ptCount val="4"/>
                  <c:pt idx="0">
                    <c:v>38.486168944180463</c:v>
                  </c:pt>
                  <c:pt idx="1">
                    <c:v>537.54492472722734</c:v>
                  </c:pt>
                  <c:pt idx="2">
                    <c:v>96.854734525473859</c:v>
                  </c:pt>
                  <c:pt idx="3">
                    <c:v>2899.7099999999987</c:v>
                  </c:pt>
                </c:numCache>
              </c:numRef>
            </c:minus>
          </c:errBars>
          <c:cat>
            <c:strRef>
              <c:f>Sheet3!$DX$3:$DX$6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Sheet3!$EC$3:$EC$6</c:f>
              <c:numCache>
                <c:formatCode>General</c:formatCode>
                <c:ptCount val="4"/>
                <c:pt idx="0">
                  <c:v>233.30999999999997</c:v>
                </c:pt>
                <c:pt idx="1">
                  <c:v>2321.9899999999998</c:v>
                </c:pt>
                <c:pt idx="2">
                  <c:v>777.69999999999993</c:v>
                </c:pt>
                <c:pt idx="3">
                  <c:v>8065.8600000000024</c:v>
                </c:pt>
              </c:numCache>
            </c:numRef>
          </c:val>
        </c:ser>
        <c:axId val="76610176"/>
        <c:axId val="78647680"/>
      </c:barChart>
      <c:barChart>
        <c:barDir val="col"/>
        <c:grouping val="clustered"/>
        <c:ser>
          <c:idx val="3"/>
          <c:order val="3"/>
          <c:tx>
            <c:strRef>
              <c:f>Sheet3!$DY$10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Sheet3!$DZ$11:$DZ$14</c:f>
                <c:numCache>
                  <c:formatCode>General</c:formatCode>
                  <c:ptCount val="4"/>
                  <c:pt idx="0">
                    <c:v>-67.579491711613258</c:v>
                  </c:pt>
                  <c:pt idx="1">
                    <c:v>-858.92587672045386</c:v>
                  </c:pt>
                  <c:pt idx="2">
                    <c:v>-440.07381755791823</c:v>
                  </c:pt>
                  <c:pt idx="3">
                    <c:v>-2771.4718383739946</c:v>
                  </c:pt>
                </c:numCache>
              </c:numRef>
            </c:plus>
            <c:minus>
              <c:numRef>
                <c:f>Sheet3!$DZ$11:$DZ$14</c:f>
                <c:numCache>
                  <c:formatCode>General</c:formatCode>
                  <c:ptCount val="4"/>
                  <c:pt idx="0">
                    <c:v>-67.579491711613258</c:v>
                  </c:pt>
                  <c:pt idx="1">
                    <c:v>-858.92587672045386</c:v>
                  </c:pt>
                  <c:pt idx="2">
                    <c:v>-440.07381755791823</c:v>
                  </c:pt>
                  <c:pt idx="3">
                    <c:v>-2771.4718383739946</c:v>
                  </c:pt>
                </c:numCache>
              </c:numRef>
            </c:minus>
          </c:errBars>
          <c:val>
            <c:numRef>
              <c:f>Sheet3!$DY$11:$DY$14</c:f>
              <c:numCache>
                <c:formatCode>General</c:formatCode>
                <c:ptCount val="4"/>
                <c:pt idx="0">
                  <c:v>-277.74999999999994</c:v>
                </c:pt>
                <c:pt idx="1">
                  <c:v>-2010.91</c:v>
                </c:pt>
                <c:pt idx="2">
                  <c:v>-966.57</c:v>
                </c:pt>
                <c:pt idx="3">
                  <c:v>-7065.9599999999991</c:v>
                </c:pt>
              </c:numCache>
            </c:numRef>
          </c:val>
        </c:ser>
        <c:ser>
          <c:idx val="4"/>
          <c:order val="4"/>
          <c:tx>
            <c:strRef>
              <c:f>Sheet3!$EA$10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Sheet3!$EB$11:$EB$14</c:f>
                <c:numCache>
                  <c:formatCode>General</c:formatCode>
                  <c:ptCount val="4"/>
                  <c:pt idx="0">
                    <c:v>-336.24961501836702</c:v>
                  </c:pt>
                  <c:pt idx="1">
                    <c:v>-1328.5163145027607</c:v>
                  </c:pt>
                  <c:pt idx="2">
                    <c:v>-69.381927762206274</c:v>
                  </c:pt>
                  <c:pt idx="3">
                    <c:v>-1072.791172782476</c:v>
                  </c:pt>
                </c:numCache>
              </c:numRef>
            </c:plus>
            <c:minus>
              <c:numRef>
                <c:f>Sheet3!$EB$11:$EB$14</c:f>
                <c:numCache>
                  <c:formatCode>General</c:formatCode>
                  <c:ptCount val="4"/>
                  <c:pt idx="0">
                    <c:v>-336.24961501836702</c:v>
                  </c:pt>
                  <c:pt idx="1">
                    <c:v>-1328.5163145027607</c:v>
                  </c:pt>
                  <c:pt idx="2">
                    <c:v>-69.381927762206274</c:v>
                  </c:pt>
                  <c:pt idx="3">
                    <c:v>-1072.791172782476</c:v>
                  </c:pt>
                </c:numCache>
              </c:numRef>
            </c:minus>
          </c:errBars>
          <c:val>
            <c:numRef>
              <c:f>Sheet3!$EA$11:$EA$14</c:f>
              <c:numCache>
                <c:formatCode>General</c:formatCode>
                <c:ptCount val="4"/>
                <c:pt idx="0">
                  <c:v>-788.81</c:v>
                </c:pt>
                <c:pt idx="1">
                  <c:v>-5555</c:v>
                </c:pt>
                <c:pt idx="2">
                  <c:v>-633.27000000000055</c:v>
                </c:pt>
                <c:pt idx="3">
                  <c:v>-5066.1600000000044</c:v>
                </c:pt>
              </c:numCache>
            </c:numRef>
          </c:val>
        </c:ser>
        <c:ser>
          <c:idx val="5"/>
          <c:order val="5"/>
          <c:tx>
            <c:strRef>
              <c:f>Sheet3!$EC$10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prstClr val="black">
                  <a:lumMod val="85000"/>
                  <a:lumOff val="15000"/>
                </a:prstClr>
              </a:solidFill>
            </a:ln>
          </c:spPr>
          <c:errBars>
            <c:errBarType val="both"/>
            <c:errValType val="cust"/>
            <c:plus>
              <c:numRef>
                <c:f>Sheet3!$ED$11:$ED$14</c:f>
                <c:numCache>
                  <c:formatCode>General</c:formatCode>
                  <c:ptCount val="4"/>
                  <c:pt idx="0">
                    <c:v>-112.75418528817472</c:v>
                  </c:pt>
                  <c:pt idx="1">
                    <c:v>-1772.5934496099055</c:v>
                  </c:pt>
                  <c:pt idx="2">
                    <c:v>-96.215422360450958</c:v>
                  </c:pt>
                  <c:pt idx="3">
                    <c:v>-2216.4449999999947</c:v>
                  </c:pt>
                </c:numCache>
              </c:numRef>
            </c:plus>
            <c:minus>
              <c:numRef>
                <c:f>Sheet3!$ED$11:$ED$14</c:f>
                <c:numCache>
                  <c:formatCode>General</c:formatCode>
                  <c:ptCount val="4"/>
                  <c:pt idx="0">
                    <c:v>-112.75418528817472</c:v>
                  </c:pt>
                  <c:pt idx="1">
                    <c:v>-1772.5934496099055</c:v>
                  </c:pt>
                  <c:pt idx="2">
                    <c:v>-96.215422360450958</c:v>
                  </c:pt>
                  <c:pt idx="3">
                    <c:v>-2216.4449999999947</c:v>
                  </c:pt>
                </c:numCache>
              </c:numRef>
            </c:minus>
          </c:errBars>
          <c:val>
            <c:numRef>
              <c:f>Sheet3!$EC$11:$EC$14</c:f>
              <c:numCache>
                <c:formatCode>General</c:formatCode>
                <c:ptCount val="4"/>
                <c:pt idx="0">
                  <c:v>-977.68000000000052</c:v>
                </c:pt>
                <c:pt idx="1">
                  <c:v>-7843.6600000000044</c:v>
                </c:pt>
                <c:pt idx="2">
                  <c:v>-899.91</c:v>
                </c:pt>
                <c:pt idx="3">
                  <c:v>-11048.894999999919</c:v>
                </c:pt>
              </c:numCache>
            </c:numRef>
          </c:val>
        </c:ser>
        <c:axId val="78651392"/>
        <c:axId val="78649600"/>
      </c:barChart>
      <c:catAx>
        <c:axId val="76610176"/>
        <c:scaling>
          <c:orientation val="minMax"/>
        </c:scaling>
        <c:axPos val="b"/>
        <c:tickLblPos val="low"/>
        <c:txPr>
          <a:bodyPr/>
          <a:lstStyle/>
          <a:p>
            <a:pPr>
              <a:defRPr sz="2000" i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8647680"/>
        <c:crosses val="autoZero"/>
        <c:auto val="1"/>
        <c:lblAlgn val="ctr"/>
        <c:lblOffset val="100"/>
      </c:catAx>
      <c:valAx>
        <c:axId val="78647680"/>
        <c:scaling>
          <c:orientation val="minMax"/>
          <c:max val="15000"/>
          <c:min val="-15000"/>
        </c:scaling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Density (m</a:t>
                </a:r>
                <a:r>
                  <a:rPr lang="en-US" sz="2000" baseline="30000" dirty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610176"/>
        <c:crosses val="autoZero"/>
        <c:crossBetween val="between"/>
      </c:valAx>
      <c:valAx>
        <c:axId val="78649600"/>
        <c:scaling>
          <c:orientation val="minMax"/>
          <c:max val="15000"/>
          <c:min val="-15000"/>
        </c:scaling>
        <c:delete val="1"/>
        <c:axPos val="r"/>
        <c:numFmt formatCode="General" sourceLinked="1"/>
        <c:tickLblPos val="none"/>
        <c:crossAx val="78651392"/>
        <c:crosses val="max"/>
        <c:crossBetween val="between"/>
      </c:valAx>
      <c:catAx>
        <c:axId val="78651392"/>
        <c:scaling>
          <c:orientation val="minMax"/>
        </c:scaling>
        <c:delete val="1"/>
        <c:axPos val="b"/>
        <c:tickLblPos val="none"/>
        <c:crossAx val="786496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561356566540294"/>
          <c:y val="4.3986051058484334E-2"/>
          <c:w val="7.5345800524934378E-2"/>
          <c:h val="0.15611706011499918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793285214348221"/>
          <c:y val="5.1400554097404488E-2"/>
          <c:w val="0.8469435695538162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'Total Avg Calcs No F'!$IC$2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'Total Avg Calcs No F'!$ID$3:$ID$6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11.11</c:v>
                  </c:pt>
                  <c:pt idx="3">
                    <c:v>134.70159130463165</c:v>
                  </c:pt>
                </c:numCache>
              </c:numRef>
            </c:plus>
            <c:minus>
              <c:numRef>
                <c:f>'Total Avg Calcs No F'!$ID$3:$ID$6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11.11</c:v>
                  </c:pt>
                  <c:pt idx="3">
                    <c:v>134.70159130463165</c:v>
                  </c:pt>
                </c:numCache>
              </c:numRef>
            </c:minus>
          </c:errBars>
          <c:cat>
            <c:strRef>
              <c:f>'Total Avg Calcs No F'!$IB$3:$IB$6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'Total Avg Calcs No F'!$IC$3:$IC$6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11.11</c:v>
                </c:pt>
                <c:pt idx="3">
                  <c:v>366.62999999999994</c:v>
                </c:pt>
              </c:numCache>
            </c:numRef>
          </c:val>
        </c:ser>
        <c:ser>
          <c:idx val="1"/>
          <c:order val="1"/>
          <c:tx>
            <c:strRef>
              <c:f>'Total Avg Calcs No F'!$IE$2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'Total Avg Calcs No F'!$IE$3:$IE$6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22.22</c:v>
                  </c:pt>
                  <c:pt idx="3">
                    <c:v>344.40999999999963</c:v>
                  </c:pt>
                </c:numCache>
              </c:numRef>
            </c:plus>
            <c:minus>
              <c:numRef>
                <c:f>'Total Avg Calcs No F'!$IE$3:$IE$6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22.22</c:v>
                  </c:pt>
                  <c:pt idx="3">
                    <c:v>344.40999999999963</c:v>
                  </c:pt>
                </c:numCache>
              </c:numRef>
            </c:minus>
          </c:errBars>
          <c:cat>
            <c:strRef>
              <c:f>'Total Avg Calcs No F'!$IB$3:$IB$6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'Total Avg Calcs No F'!$IE$3:$IE$6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22.22</c:v>
                </c:pt>
                <c:pt idx="3">
                  <c:v>344.40999999999963</c:v>
                </c:pt>
              </c:numCache>
            </c:numRef>
          </c:val>
        </c:ser>
        <c:ser>
          <c:idx val="2"/>
          <c:order val="2"/>
          <c:tx>
            <c:strRef>
              <c:f>'Total Avg Calcs No F'!$IG$2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'Total Avg Calcs No F'!$IH$3:$IH$6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49.994999999997248</c:v>
                  </c:pt>
                </c:numCache>
              </c:numRef>
            </c:plus>
            <c:minus>
              <c:numRef>
                <c:f>'Total Avg Calcs No F'!$IH$3:$IH$6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49.994999999997248</c:v>
                  </c:pt>
                </c:numCache>
              </c:numRef>
            </c:minus>
          </c:errBars>
          <c:cat>
            <c:strRef>
              <c:f>'Total Avg Calcs No F'!$IB$3:$IB$6</c:f>
              <c:strCache>
                <c:ptCount val="4"/>
                <c:pt idx="0">
                  <c:v>Zostera CS</c:v>
                </c:pt>
                <c:pt idx="1">
                  <c:v>Zostera VFS</c:v>
                </c:pt>
                <c:pt idx="2">
                  <c:v>Ruppia CS</c:v>
                </c:pt>
                <c:pt idx="3">
                  <c:v>Ruppia VFS</c:v>
                </c:pt>
              </c:strCache>
            </c:strRef>
          </c:cat>
          <c:val>
            <c:numRef>
              <c:f>'Total Avg Calcs No F'!$IG$3:$IG$6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1249.875</c:v>
                </c:pt>
              </c:numCache>
            </c:numRef>
          </c:val>
        </c:ser>
        <c:axId val="79055104"/>
        <c:axId val="79077376"/>
      </c:barChart>
      <c:catAx>
        <c:axId val="790551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i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077376"/>
        <c:crosses val="autoZero"/>
        <c:auto val="1"/>
        <c:lblAlgn val="ctr"/>
        <c:lblOffset val="100"/>
      </c:catAx>
      <c:valAx>
        <c:axId val="790773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Reproductive Shoots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(m</a:t>
                </a:r>
                <a:r>
                  <a:rPr lang="en-US" sz="2000" baseline="30000" dirty="0" smtClean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2000" baseline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000" baseline="30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05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87642169728776"/>
          <c:y val="4.1090696996209132E-2"/>
          <c:w val="0.10845691163604551"/>
          <c:h val="0.17179833117875357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prstClr val="white"/>
    </a:solidFill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96492483894076"/>
          <c:y val="3.958985348350446E-2"/>
          <c:w val="0.7955416114571785"/>
          <c:h val="0.78082354027354661"/>
        </c:manualLayout>
      </c:layout>
      <c:scatterChart>
        <c:scatterStyle val="smoothMarker"/>
        <c:ser>
          <c:idx val="0"/>
          <c:order val="0"/>
          <c:tx>
            <c:v>V. americana</c:v>
          </c:tx>
          <c:spPr>
            <a:ln>
              <a:solidFill>
                <a:sysClr val="windowText" lastClr="000000"/>
              </a:solidFill>
              <a:prstDash val="lgDash"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Biomass!$P$2:$P$5</c:f>
              <c:numCache>
                <c:formatCode>General</c:formatCode>
                <c:ptCount val="4"/>
                <c:pt idx="0">
                  <c:v>0.60000000000000064</c:v>
                </c:pt>
                <c:pt idx="1">
                  <c:v>5</c:v>
                </c:pt>
                <c:pt idx="2">
                  <c:v>8.5</c:v>
                </c:pt>
                <c:pt idx="3">
                  <c:v>13</c:v>
                </c:pt>
              </c:numCache>
            </c:numRef>
          </c:xVal>
          <c:yVal>
            <c:numRef>
              <c:f>Biomass!$T$2:$T$5</c:f>
              <c:numCache>
                <c:formatCode>0.0</c:formatCode>
                <c:ptCount val="4"/>
                <c:pt idx="0">
                  <c:v>0.29000000000000031</c:v>
                </c:pt>
                <c:pt idx="1">
                  <c:v>67.910000000000025</c:v>
                </c:pt>
                <c:pt idx="2">
                  <c:v>11.11</c:v>
                </c:pt>
                <c:pt idx="3">
                  <c:v>2.14</c:v>
                </c:pt>
              </c:numCache>
            </c:numRef>
          </c:yVal>
          <c:smooth val="1"/>
        </c:ser>
        <c:ser>
          <c:idx val="1"/>
          <c:order val="1"/>
          <c:tx>
            <c:v>R. maritima</c:v>
          </c:tx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Biomass!$P$13:$P$16</c:f>
              <c:numCache>
                <c:formatCode>General</c:formatCode>
                <c:ptCount val="4"/>
                <c:pt idx="0">
                  <c:v>0.60000000000000064</c:v>
                </c:pt>
                <c:pt idx="1">
                  <c:v>5</c:v>
                </c:pt>
                <c:pt idx="2">
                  <c:v>8.5</c:v>
                </c:pt>
                <c:pt idx="3">
                  <c:v>13</c:v>
                </c:pt>
              </c:numCache>
            </c:numRef>
          </c:xVal>
          <c:yVal>
            <c:numRef>
              <c:f>Biomass!$T$13:$T$16</c:f>
              <c:numCache>
                <c:formatCode>0.0</c:formatCode>
                <c:ptCount val="4"/>
                <c:pt idx="0">
                  <c:v>4.33</c:v>
                </c:pt>
                <c:pt idx="1">
                  <c:v>105.7</c:v>
                </c:pt>
                <c:pt idx="2">
                  <c:v>29.73</c:v>
                </c:pt>
                <c:pt idx="3">
                  <c:v>36.4</c:v>
                </c:pt>
              </c:numCache>
            </c:numRef>
          </c:yVal>
          <c:smooth val="1"/>
        </c:ser>
        <c:ser>
          <c:idx val="2"/>
          <c:order val="2"/>
          <c:tx>
            <c:v>Z. palustris</c:v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Biomass!$P$24:$P$27</c:f>
              <c:numCache>
                <c:formatCode>General</c:formatCode>
                <c:ptCount val="4"/>
                <c:pt idx="0">
                  <c:v>0.60000000000000064</c:v>
                </c:pt>
                <c:pt idx="1">
                  <c:v>5</c:v>
                </c:pt>
                <c:pt idx="2">
                  <c:v>8.5</c:v>
                </c:pt>
                <c:pt idx="3">
                  <c:v>13</c:v>
                </c:pt>
              </c:numCache>
            </c:numRef>
          </c:xVal>
          <c:yVal>
            <c:numRef>
              <c:f>Biomass!$T$24:$T$27</c:f>
              <c:numCache>
                <c:formatCode>0.0</c:formatCode>
                <c:ptCount val="4"/>
                <c:pt idx="0">
                  <c:v>0.2</c:v>
                </c:pt>
                <c:pt idx="1">
                  <c:v>11.9</c:v>
                </c:pt>
                <c:pt idx="2">
                  <c:v>19.200000000000003</c:v>
                </c:pt>
                <c:pt idx="3">
                  <c:v>5.18</c:v>
                </c:pt>
              </c:numCache>
            </c:numRef>
          </c:yVal>
          <c:smooth val="1"/>
        </c:ser>
        <c:axId val="79511936"/>
        <c:axId val="79514240"/>
      </c:scatterChart>
      <c:valAx>
        <c:axId val="79511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Organic Content (%)</a:t>
                </a:r>
              </a:p>
            </c:rich>
          </c:tx>
          <c:layout>
            <c:manualLayout>
              <c:xMode val="edge"/>
              <c:yMode val="edge"/>
              <c:x val="0.31089051005955204"/>
              <c:y val="0.90157717722470632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9514240"/>
        <c:crosses val="autoZero"/>
        <c:crossBetween val="midCat"/>
      </c:valAx>
      <c:valAx>
        <c:axId val="79514240"/>
        <c:scaling>
          <c:orientation val="minMax"/>
          <c:max val="1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Biomass</a:t>
                </a:r>
              </a:p>
              <a:p>
                <a:pPr>
                  <a:defRPr/>
                </a:pPr>
                <a:r>
                  <a:rPr lang="en-US"/>
                  <a:t> (g/m2)</a:t>
                </a:r>
              </a:p>
            </c:rich>
          </c:tx>
          <c:layout>
            <c:manualLayout>
              <c:xMode val="edge"/>
              <c:yMode val="edge"/>
              <c:x val="0"/>
              <c:y val="0.31341378810061005"/>
            </c:manualLayout>
          </c:layout>
        </c:title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crossAx val="79511936"/>
        <c:crosses val="autoZero"/>
        <c:crossBetween val="midCat"/>
        <c:majorUnit val="10"/>
      </c:valAx>
    </c:plotArea>
    <c:plotVisOnly val="1"/>
  </c:chart>
  <c:spPr>
    <a:solidFill>
      <a:schemeClr val="bg1"/>
    </a:solidFill>
    <a:ln w="2540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Day 1</a:t>
            </a:r>
          </a:p>
        </c:rich>
      </c:tx>
      <c:layout>
        <c:manualLayout>
          <c:xMode val="edge"/>
          <c:yMode val="edge"/>
          <c:x val="0.2995614318263693"/>
          <c:y val="4.5897818807131965E-2"/>
        </c:manualLayout>
      </c:layout>
    </c:title>
    <c:plotArea>
      <c:layout>
        <c:manualLayout>
          <c:layoutTarget val="inner"/>
          <c:xMode val="edge"/>
          <c:yMode val="edge"/>
          <c:x val="5.2208298267255385E-2"/>
          <c:y val="4.0136482939633053E-2"/>
          <c:w val="0.55308988658871694"/>
          <c:h val="0.87631496062992131"/>
        </c:manualLayout>
      </c:layout>
      <c:scatterChart>
        <c:scatterStyle val="lineMarker"/>
        <c:ser>
          <c:idx val="1"/>
          <c:order val="0"/>
          <c:tx>
            <c:v>llbounds</c:v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'C:\Users\Dale\Dropbox\LTRANS SEED\Tangier\sim3_may1997\[Sim 3_2.25.2013.xlsx]day 1_May97 '!$A$3:$A$1167</c:f>
              <c:numCache>
                <c:formatCode>General</c:formatCode>
                <c:ptCount val="1165"/>
                <c:pt idx="0">
                  <c:v>-76.802421569999979</c:v>
                </c:pt>
                <c:pt idx="1">
                  <c:v>-76.791931149999982</c:v>
                </c:pt>
                <c:pt idx="2">
                  <c:v>-76.790283200000104</c:v>
                </c:pt>
                <c:pt idx="3">
                  <c:v>-76.779830929999989</c:v>
                </c:pt>
                <c:pt idx="4">
                  <c:v>-76.769317630000003</c:v>
                </c:pt>
                <c:pt idx="5">
                  <c:v>-76.768226619999993</c:v>
                </c:pt>
                <c:pt idx="6">
                  <c:v>-76.767463680000191</c:v>
                </c:pt>
                <c:pt idx="7">
                  <c:v>-76.757026670000101</c:v>
                </c:pt>
                <c:pt idx="8">
                  <c:v>-76.746551510000003</c:v>
                </c:pt>
                <c:pt idx="9">
                  <c:v>-76.746147160000007</c:v>
                </c:pt>
                <c:pt idx="10">
                  <c:v>-76.735679630000007</c:v>
                </c:pt>
                <c:pt idx="11">
                  <c:v>-76.725227360000005</c:v>
                </c:pt>
                <c:pt idx="12">
                  <c:v>-76.725082399999849</c:v>
                </c:pt>
                <c:pt idx="13">
                  <c:v>-76.71466064000019</c:v>
                </c:pt>
                <c:pt idx="14">
                  <c:v>-76.694084169999982</c:v>
                </c:pt>
                <c:pt idx="15">
                  <c:v>-76.683845519999863</c:v>
                </c:pt>
                <c:pt idx="16">
                  <c:v>-76.683746339999828</c:v>
                </c:pt>
                <c:pt idx="17">
                  <c:v>-76.68382262999998</c:v>
                </c:pt>
                <c:pt idx="18">
                  <c:v>-76.673721309999848</c:v>
                </c:pt>
                <c:pt idx="19">
                  <c:v>-76.653831479999837</c:v>
                </c:pt>
                <c:pt idx="20">
                  <c:v>-76.634750369999978</c:v>
                </c:pt>
                <c:pt idx="21">
                  <c:v>-76.625465389999988</c:v>
                </c:pt>
                <c:pt idx="22">
                  <c:v>-76.625480649999915</c:v>
                </c:pt>
                <c:pt idx="23">
                  <c:v>-76.61641693</c:v>
                </c:pt>
                <c:pt idx="24">
                  <c:v>-76.607543949999993</c:v>
                </c:pt>
                <c:pt idx="25">
                  <c:v>-76.598869320000006</c:v>
                </c:pt>
                <c:pt idx="26">
                  <c:v>-76.590385440000006</c:v>
                </c:pt>
                <c:pt idx="27">
                  <c:v>-76.590927120000003</c:v>
                </c:pt>
                <c:pt idx="28">
                  <c:v>-76.582763670000006</c:v>
                </c:pt>
                <c:pt idx="29">
                  <c:v>-76.574829100000002</c:v>
                </c:pt>
                <c:pt idx="30">
                  <c:v>-76.576148989999979</c:v>
                </c:pt>
                <c:pt idx="31">
                  <c:v>-76.568687440000005</c:v>
                </c:pt>
                <c:pt idx="32">
                  <c:v>-76.55247498</c:v>
                </c:pt>
                <c:pt idx="33">
                  <c:v>-76.545547490000004</c:v>
                </c:pt>
                <c:pt idx="34">
                  <c:v>-76.53891754</c:v>
                </c:pt>
                <c:pt idx="35">
                  <c:v>-76.523742679999899</c:v>
                </c:pt>
                <c:pt idx="36">
                  <c:v>-76.509048460000002</c:v>
                </c:pt>
                <c:pt idx="37">
                  <c:v>-76.494758610000005</c:v>
                </c:pt>
                <c:pt idx="38">
                  <c:v>-76.480796809999958</c:v>
                </c:pt>
                <c:pt idx="39">
                  <c:v>-76.467071529999998</c:v>
                </c:pt>
                <c:pt idx="40">
                  <c:v>-76.453491209999981</c:v>
                </c:pt>
                <c:pt idx="41">
                  <c:v>-76.439979550000004</c:v>
                </c:pt>
                <c:pt idx="42">
                  <c:v>-76.42645263999998</c:v>
                </c:pt>
                <c:pt idx="43">
                  <c:v>-76.420524599999993</c:v>
                </c:pt>
                <c:pt idx="44">
                  <c:v>-76.414810180000117</c:v>
                </c:pt>
                <c:pt idx="45">
                  <c:v>-76.401161189999996</c:v>
                </c:pt>
                <c:pt idx="46">
                  <c:v>-76.387527469999995</c:v>
                </c:pt>
                <c:pt idx="47">
                  <c:v>-76.373924259999981</c:v>
                </c:pt>
                <c:pt idx="48">
                  <c:v>-76.360374449999981</c:v>
                </c:pt>
                <c:pt idx="49">
                  <c:v>-76.346885680000085</c:v>
                </c:pt>
                <c:pt idx="50">
                  <c:v>-76.33347320999998</c:v>
                </c:pt>
                <c:pt idx="51">
                  <c:v>-76.32016754</c:v>
                </c:pt>
                <c:pt idx="52">
                  <c:v>-76.306976319999848</c:v>
                </c:pt>
                <c:pt idx="53">
                  <c:v>-76.301284789999997</c:v>
                </c:pt>
                <c:pt idx="54">
                  <c:v>-76.304039000000003</c:v>
                </c:pt>
                <c:pt idx="55">
                  <c:v>-76.299354550000004</c:v>
                </c:pt>
                <c:pt idx="56">
                  <c:v>-76.286216740000086</c:v>
                </c:pt>
                <c:pt idx="57">
                  <c:v>-76.273254390000005</c:v>
                </c:pt>
                <c:pt idx="58">
                  <c:v>-76.269042970000001</c:v>
                </c:pt>
                <c:pt idx="59">
                  <c:v>-76.265258790000004</c:v>
                </c:pt>
                <c:pt idx="60">
                  <c:v>-76.252593989999994</c:v>
                </c:pt>
                <c:pt idx="61">
                  <c:v>-76.249298100000004</c:v>
                </c:pt>
                <c:pt idx="62">
                  <c:v>-76.246452329999983</c:v>
                </c:pt>
                <c:pt idx="63">
                  <c:v>-76.244041440000117</c:v>
                </c:pt>
                <c:pt idx="64">
                  <c:v>-76.252830509999853</c:v>
                </c:pt>
                <c:pt idx="65">
                  <c:v>-76.262969970000086</c:v>
                </c:pt>
                <c:pt idx="66">
                  <c:v>-76.274658200000005</c:v>
                </c:pt>
                <c:pt idx="67">
                  <c:v>-76.287239070000027</c:v>
                </c:pt>
                <c:pt idx="68">
                  <c:v>-76.299987790000003</c:v>
                </c:pt>
                <c:pt idx="69">
                  <c:v>-76.312927250000001</c:v>
                </c:pt>
                <c:pt idx="70">
                  <c:v>-76.314056399999998</c:v>
                </c:pt>
                <c:pt idx="71">
                  <c:v>-76.315460209999998</c:v>
                </c:pt>
                <c:pt idx="72">
                  <c:v>-76.328781129999783</c:v>
                </c:pt>
                <c:pt idx="73">
                  <c:v>-76.342239379999981</c:v>
                </c:pt>
                <c:pt idx="74">
                  <c:v>-76.355827329999869</c:v>
                </c:pt>
                <c:pt idx="75">
                  <c:v>-76.369529720000088</c:v>
                </c:pt>
                <c:pt idx="76">
                  <c:v>-76.383316039999869</c:v>
                </c:pt>
                <c:pt idx="77">
                  <c:v>-76.395362849999898</c:v>
                </c:pt>
                <c:pt idx="78">
                  <c:v>-76.406120300000026</c:v>
                </c:pt>
                <c:pt idx="79">
                  <c:v>-76.404754639999993</c:v>
                </c:pt>
                <c:pt idx="80">
                  <c:v>-76.391059880000086</c:v>
                </c:pt>
                <c:pt idx="81">
                  <c:v>-76.377441409999989</c:v>
                </c:pt>
                <c:pt idx="82">
                  <c:v>-76.363929749999997</c:v>
                </c:pt>
                <c:pt idx="83">
                  <c:v>-76.362869259999982</c:v>
                </c:pt>
                <c:pt idx="84">
                  <c:v>-76.373931879999859</c:v>
                </c:pt>
                <c:pt idx="85">
                  <c:v>-76.385833739999839</c:v>
                </c:pt>
                <c:pt idx="86">
                  <c:v>-76.39920807</c:v>
                </c:pt>
                <c:pt idx="87">
                  <c:v>-76.412681579999983</c:v>
                </c:pt>
                <c:pt idx="88">
                  <c:v>-76.426231380000004</c:v>
                </c:pt>
                <c:pt idx="89">
                  <c:v>-76.437866209999996</c:v>
                </c:pt>
                <c:pt idx="90">
                  <c:v>-76.449188230000004</c:v>
                </c:pt>
                <c:pt idx="91">
                  <c:v>-76.462768549999979</c:v>
                </c:pt>
                <c:pt idx="92">
                  <c:v>-76.476387019999848</c:v>
                </c:pt>
                <c:pt idx="93">
                  <c:v>-76.490013120000086</c:v>
                </c:pt>
                <c:pt idx="94">
                  <c:v>-76.503639219999982</c:v>
                </c:pt>
                <c:pt idx="95">
                  <c:v>-76.517250059999995</c:v>
                </c:pt>
                <c:pt idx="96">
                  <c:v>-76.530838009999869</c:v>
                </c:pt>
                <c:pt idx="97">
                  <c:v>-76.53336333999998</c:v>
                </c:pt>
                <c:pt idx="98">
                  <c:v>-76.535652159999898</c:v>
                </c:pt>
                <c:pt idx="99">
                  <c:v>-76.549339290000006</c:v>
                </c:pt>
                <c:pt idx="100">
                  <c:v>-76.563163759999995</c:v>
                </c:pt>
                <c:pt idx="101">
                  <c:v>-76.56549072</c:v>
                </c:pt>
                <c:pt idx="102">
                  <c:v>-76.567710880000007</c:v>
                </c:pt>
                <c:pt idx="103">
                  <c:v>-76.582168580000001</c:v>
                </c:pt>
                <c:pt idx="104">
                  <c:v>-76.5970230100001</c:v>
                </c:pt>
                <c:pt idx="105">
                  <c:v>-76.599731449999979</c:v>
                </c:pt>
                <c:pt idx="106">
                  <c:v>-76.602516169999959</c:v>
                </c:pt>
                <c:pt idx="107">
                  <c:v>-76.618499760000006</c:v>
                </c:pt>
                <c:pt idx="108">
                  <c:v>-76.621780399999864</c:v>
                </c:pt>
                <c:pt idx="109">
                  <c:v>-76.625267029999989</c:v>
                </c:pt>
                <c:pt idx="110">
                  <c:v>-76.642662049999998</c:v>
                </c:pt>
                <c:pt idx="111">
                  <c:v>-76.656486509999837</c:v>
                </c:pt>
                <c:pt idx="112">
                  <c:v>-76.66609192</c:v>
                </c:pt>
                <c:pt idx="113">
                  <c:v>-76.661888119999858</c:v>
                </c:pt>
                <c:pt idx="114">
                  <c:v>-76.644714359999981</c:v>
                </c:pt>
                <c:pt idx="115">
                  <c:v>-76.641006469999994</c:v>
                </c:pt>
                <c:pt idx="116">
                  <c:v>-76.637290949999993</c:v>
                </c:pt>
                <c:pt idx="117">
                  <c:v>-76.621536249999949</c:v>
                </c:pt>
                <c:pt idx="118">
                  <c:v>-76.61810303</c:v>
                </c:pt>
                <c:pt idx="119">
                  <c:v>-76.614585880000007</c:v>
                </c:pt>
                <c:pt idx="120">
                  <c:v>-76.599937440000005</c:v>
                </c:pt>
                <c:pt idx="121">
                  <c:v>-76.585678099999853</c:v>
                </c:pt>
                <c:pt idx="122">
                  <c:v>-76.582519529999999</c:v>
                </c:pt>
                <c:pt idx="123">
                  <c:v>-76.579216000000002</c:v>
                </c:pt>
                <c:pt idx="124">
                  <c:v>-76.565567020000003</c:v>
                </c:pt>
                <c:pt idx="125">
                  <c:v>-76.552055359999883</c:v>
                </c:pt>
                <c:pt idx="126">
                  <c:v>-76.538574220000001</c:v>
                </c:pt>
                <c:pt idx="127">
                  <c:v>-76.525070189999838</c:v>
                </c:pt>
                <c:pt idx="128">
                  <c:v>-76.521842960000001</c:v>
                </c:pt>
                <c:pt idx="129">
                  <c:v>-76.518409730000002</c:v>
                </c:pt>
                <c:pt idx="130">
                  <c:v>-76.504936220000005</c:v>
                </c:pt>
                <c:pt idx="131">
                  <c:v>-76.491455079999994</c:v>
                </c:pt>
                <c:pt idx="132">
                  <c:v>-76.477989199999982</c:v>
                </c:pt>
                <c:pt idx="133">
                  <c:v>-76.4645462000001</c:v>
                </c:pt>
                <c:pt idx="134">
                  <c:v>-76.451148989999993</c:v>
                </c:pt>
                <c:pt idx="135">
                  <c:v>-76.44097137</c:v>
                </c:pt>
                <c:pt idx="136">
                  <c:v>-76.430526729999997</c:v>
                </c:pt>
                <c:pt idx="137">
                  <c:v>-76.417198180000085</c:v>
                </c:pt>
                <c:pt idx="138">
                  <c:v>-76.403968809999981</c:v>
                </c:pt>
                <c:pt idx="139">
                  <c:v>-76.401245119999999</c:v>
                </c:pt>
                <c:pt idx="140">
                  <c:v>-76.398323059999981</c:v>
                </c:pt>
                <c:pt idx="141">
                  <c:v>-76.395233149999981</c:v>
                </c:pt>
                <c:pt idx="142">
                  <c:v>-76.391998290000004</c:v>
                </c:pt>
                <c:pt idx="143">
                  <c:v>-76.388641359999838</c:v>
                </c:pt>
                <c:pt idx="144">
                  <c:v>-76.385208129999839</c:v>
                </c:pt>
                <c:pt idx="145">
                  <c:v>-76.372711179999783</c:v>
                </c:pt>
                <c:pt idx="146">
                  <c:v>-76.363601680000102</c:v>
                </c:pt>
                <c:pt idx="147">
                  <c:v>-76.354370119999828</c:v>
                </c:pt>
                <c:pt idx="148">
                  <c:v>-76.342170719999913</c:v>
                </c:pt>
                <c:pt idx="149">
                  <c:v>-76.339241029999982</c:v>
                </c:pt>
                <c:pt idx="150">
                  <c:v>-76.336212160000002</c:v>
                </c:pt>
                <c:pt idx="151">
                  <c:v>-76.324325560000005</c:v>
                </c:pt>
                <c:pt idx="152">
                  <c:v>-76.312538149999838</c:v>
                </c:pt>
                <c:pt idx="153">
                  <c:v>-76.300849909999982</c:v>
                </c:pt>
                <c:pt idx="154">
                  <c:v>-76.297966000000116</c:v>
                </c:pt>
                <c:pt idx="155">
                  <c:v>-76.295043949999993</c:v>
                </c:pt>
                <c:pt idx="156">
                  <c:v>-76.292129520000088</c:v>
                </c:pt>
                <c:pt idx="157">
                  <c:v>-76.289260859999999</c:v>
                </c:pt>
                <c:pt idx="158">
                  <c:v>-76.28649901999998</c:v>
                </c:pt>
                <c:pt idx="159">
                  <c:v>-76.283897400000001</c:v>
                </c:pt>
                <c:pt idx="160">
                  <c:v>-76.272453309999989</c:v>
                </c:pt>
                <c:pt idx="161">
                  <c:v>-76.270080569999948</c:v>
                </c:pt>
                <c:pt idx="162">
                  <c:v>-76.277618410000002</c:v>
                </c:pt>
                <c:pt idx="163">
                  <c:v>-76.276268009999981</c:v>
                </c:pt>
                <c:pt idx="164">
                  <c:v>-76.275421139999864</c:v>
                </c:pt>
                <c:pt idx="165">
                  <c:v>-76.286918639999982</c:v>
                </c:pt>
                <c:pt idx="166">
                  <c:v>-76.288009639999999</c:v>
                </c:pt>
                <c:pt idx="167">
                  <c:v>-76.289810180000003</c:v>
                </c:pt>
                <c:pt idx="168">
                  <c:v>-76.303558349999989</c:v>
                </c:pt>
                <c:pt idx="169">
                  <c:v>-76.314720149999999</c:v>
                </c:pt>
                <c:pt idx="170">
                  <c:v>-76.328994749999978</c:v>
                </c:pt>
                <c:pt idx="171">
                  <c:v>-76.343910219999998</c:v>
                </c:pt>
                <c:pt idx="172">
                  <c:v>-76.354850769999999</c:v>
                </c:pt>
                <c:pt idx="173">
                  <c:v>-76.37032318</c:v>
                </c:pt>
                <c:pt idx="174">
                  <c:v>-76.39254760999998</c:v>
                </c:pt>
                <c:pt idx="175">
                  <c:v>-76.410110470000106</c:v>
                </c:pt>
                <c:pt idx="176">
                  <c:v>-76.420730589999948</c:v>
                </c:pt>
                <c:pt idx="177">
                  <c:v>-76.431373600000086</c:v>
                </c:pt>
                <c:pt idx="178">
                  <c:v>-76.442070009999981</c:v>
                </c:pt>
                <c:pt idx="179">
                  <c:v>-76.45283508</c:v>
                </c:pt>
                <c:pt idx="180">
                  <c:v>-76.463691710000006</c:v>
                </c:pt>
                <c:pt idx="181">
                  <c:v>-76.457481380000004</c:v>
                </c:pt>
                <c:pt idx="182">
                  <c:v>-76.452140809999989</c:v>
                </c:pt>
                <c:pt idx="183">
                  <c:v>-76.463424680000202</c:v>
                </c:pt>
                <c:pt idx="184">
                  <c:v>-76.474838259999899</c:v>
                </c:pt>
                <c:pt idx="185">
                  <c:v>-76.486412049999998</c:v>
                </c:pt>
                <c:pt idx="186">
                  <c:v>-76.498130799999998</c:v>
                </c:pt>
                <c:pt idx="187">
                  <c:v>-76.509979250000001</c:v>
                </c:pt>
                <c:pt idx="188">
                  <c:v>-76.52193450999998</c:v>
                </c:pt>
                <c:pt idx="189">
                  <c:v>-76.533973689999996</c:v>
                </c:pt>
                <c:pt idx="190">
                  <c:v>-76.530586240000005</c:v>
                </c:pt>
                <c:pt idx="191">
                  <c:v>-76.527954100000002</c:v>
                </c:pt>
                <c:pt idx="192">
                  <c:v>-76.540336609999983</c:v>
                </c:pt>
                <c:pt idx="193">
                  <c:v>-76.555137629999948</c:v>
                </c:pt>
                <c:pt idx="194">
                  <c:v>-76.570465089999999</c:v>
                </c:pt>
                <c:pt idx="195">
                  <c:v>-76.582687379999854</c:v>
                </c:pt>
                <c:pt idx="196">
                  <c:v>-76.594924930000104</c:v>
                </c:pt>
                <c:pt idx="197">
                  <c:v>-76.592163090000085</c:v>
                </c:pt>
                <c:pt idx="198">
                  <c:v>-76.590110780000117</c:v>
                </c:pt>
                <c:pt idx="199">
                  <c:v>-76.602546689999983</c:v>
                </c:pt>
                <c:pt idx="200">
                  <c:v>-76.614952090000003</c:v>
                </c:pt>
                <c:pt idx="201">
                  <c:v>-76.627311709999958</c:v>
                </c:pt>
                <c:pt idx="202">
                  <c:v>-76.626182559999847</c:v>
                </c:pt>
                <c:pt idx="203">
                  <c:v>-76.613166809999981</c:v>
                </c:pt>
                <c:pt idx="204">
                  <c:v>-76.613777159999827</c:v>
                </c:pt>
                <c:pt idx="205">
                  <c:v>-76.614967350000001</c:v>
                </c:pt>
                <c:pt idx="206">
                  <c:v>-76.616737369999854</c:v>
                </c:pt>
                <c:pt idx="207">
                  <c:v>-76.629707339999783</c:v>
                </c:pt>
                <c:pt idx="208">
                  <c:v>-76.632202149999898</c:v>
                </c:pt>
                <c:pt idx="209">
                  <c:v>-76.635238649999948</c:v>
                </c:pt>
                <c:pt idx="210">
                  <c:v>-76.648796079999869</c:v>
                </c:pt>
                <c:pt idx="211">
                  <c:v>-76.662719729999978</c:v>
                </c:pt>
                <c:pt idx="212">
                  <c:v>-76.677070619999839</c:v>
                </c:pt>
                <c:pt idx="213">
                  <c:v>-76.691917419999982</c:v>
                </c:pt>
                <c:pt idx="214">
                  <c:v>-76.702880859999837</c:v>
                </c:pt>
                <c:pt idx="215">
                  <c:v>-76.71430205999998</c:v>
                </c:pt>
                <c:pt idx="216">
                  <c:v>-76.726211550000002</c:v>
                </c:pt>
                <c:pt idx="217">
                  <c:v>-76.735580440000007</c:v>
                </c:pt>
                <c:pt idx="218">
                  <c:v>-76.748695369999993</c:v>
                </c:pt>
                <c:pt idx="219">
                  <c:v>-76.764770509999948</c:v>
                </c:pt>
                <c:pt idx="220">
                  <c:v>-76.781524660000201</c:v>
                </c:pt>
                <c:pt idx="221">
                  <c:v>-76.785263060000105</c:v>
                </c:pt>
                <c:pt idx="222">
                  <c:v>-76.789718629999982</c:v>
                </c:pt>
                <c:pt idx="223">
                  <c:v>-76.808273319999898</c:v>
                </c:pt>
                <c:pt idx="224">
                  <c:v>-76.827590939999979</c:v>
                </c:pt>
                <c:pt idx="225">
                  <c:v>-76.841567990000101</c:v>
                </c:pt>
                <c:pt idx="226">
                  <c:v>-76.855850219999837</c:v>
                </c:pt>
                <c:pt idx="227">
                  <c:v>-76.875923159999914</c:v>
                </c:pt>
                <c:pt idx="228">
                  <c:v>-76.890426640000101</c:v>
                </c:pt>
                <c:pt idx="229">
                  <c:v>-76.905067439999982</c:v>
                </c:pt>
                <c:pt idx="230">
                  <c:v>-76.919799800000007</c:v>
                </c:pt>
                <c:pt idx="231">
                  <c:v>-76.930030819999914</c:v>
                </c:pt>
                <c:pt idx="232">
                  <c:v>-76.926155089999995</c:v>
                </c:pt>
                <c:pt idx="233">
                  <c:v>-76.907386779999982</c:v>
                </c:pt>
                <c:pt idx="234">
                  <c:v>-76.888893129999914</c:v>
                </c:pt>
                <c:pt idx="235">
                  <c:v>-76.873237609999919</c:v>
                </c:pt>
                <c:pt idx="236">
                  <c:v>-76.857780460000001</c:v>
                </c:pt>
                <c:pt idx="237">
                  <c:v>-76.84258269999998</c:v>
                </c:pt>
                <c:pt idx="238">
                  <c:v>-76.827697749999999</c:v>
                </c:pt>
                <c:pt idx="239">
                  <c:v>-76.809822080000004</c:v>
                </c:pt>
                <c:pt idx="240">
                  <c:v>-76.792694090000026</c:v>
                </c:pt>
                <c:pt idx="241">
                  <c:v>-76.776268009999981</c:v>
                </c:pt>
                <c:pt idx="242">
                  <c:v>-76.760505679999994</c:v>
                </c:pt>
                <c:pt idx="243">
                  <c:v>-76.759498600000001</c:v>
                </c:pt>
                <c:pt idx="244">
                  <c:v>-76.759277339999883</c:v>
                </c:pt>
                <c:pt idx="245">
                  <c:v>-76.7450256300001</c:v>
                </c:pt>
                <c:pt idx="246">
                  <c:v>-76.731269839999996</c:v>
                </c:pt>
                <c:pt idx="247">
                  <c:v>-76.716964719999993</c:v>
                </c:pt>
                <c:pt idx="248">
                  <c:v>-76.703262330000001</c:v>
                </c:pt>
                <c:pt idx="249">
                  <c:v>-76.69144439999998</c:v>
                </c:pt>
                <c:pt idx="250">
                  <c:v>-76.679260249999999</c:v>
                </c:pt>
                <c:pt idx="251">
                  <c:v>-76.665626529999983</c:v>
                </c:pt>
                <c:pt idx="252">
                  <c:v>-76.664337159999874</c:v>
                </c:pt>
                <c:pt idx="253">
                  <c:v>-76.663703920000003</c:v>
                </c:pt>
                <c:pt idx="254">
                  <c:v>-76.663726809999915</c:v>
                </c:pt>
                <c:pt idx="255">
                  <c:v>-76.664413450000026</c:v>
                </c:pt>
                <c:pt idx="256">
                  <c:v>-76.665779109999846</c:v>
                </c:pt>
                <c:pt idx="257">
                  <c:v>-76.667846679999982</c:v>
                </c:pt>
                <c:pt idx="258">
                  <c:v>-76.655746459999875</c:v>
                </c:pt>
                <c:pt idx="259">
                  <c:v>-76.658676149999849</c:v>
                </c:pt>
                <c:pt idx="260">
                  <c:v>-76.662323000000001</c:v>
                </c:pt>
                <c:pt idx="261">
                  <c:v>-76.666717529999914</c:v>
                </c:pt>
                <c:pt idx="262">
                  <c:v>-76.671920779999979</c:v>
                </c:pt>
                <c:pt idx="263">
                  <c:v>-76.660316469999998</c:v>
                </c:pt>
                <c:pt idx="264">
                  <c:v>-76.648681640000007</c:v>
                </c:pt>
                <c:pt idx="265">
                  <c:v>-76.63700867</c:v>
                </c:pt>
                <c:pt idx="266">
                  <c:v>-76.625328059999859</c:v>
                </c:pt>
                <c:pt idx="267">
                  <c:v>-76.613647459999981</c:v>
                </c:pt>
                <c:pt idx="268">
                  <c:v>-76.601974490000003</c:v>
                </c:pt>
                <c:pt idx="269">
                  <c:v>-76.590332029999914</c:v>
                </c:pt>
                <c:pt idx="270">
                  <c:v>-76.578735349999846</c:v>
                </c:pt>
                <c:pt idx="271">
                  <c:v>-76.567199709999997</c:v>
                </c:pt>
                <c:pt idx="272">
                  <c:v>-76.555740359999874</c:v>
                </c:pt>
                <c:pt idx="273">
                  <c:v>-76.544380189999998</c:v>
                </c:pt>
                <c:pt idx="274">
                  <c:v>-76.533134459999999</c:v>
                </c:pt>
                <c:pt idx="275">
                  <c:v>-76.522026060000002</c:v>
                </c:pt>
                <c:pt idx="276">
                  <c:v>-76.511054990000119</c:v>
                </c:pt>
                <c:pt idx="277">
                  <c:v>-76.500213619999997</c:v>
                </c:pt>
                <c:pt idx="278">
                  <c:v>-76.489486690000007</c:v>
                </c:pt>
                <c:pt idx="279">
                  <c:v>-76.478858949999989</c:v>
                </c:pt>
                <c:pt idx="280">
                  <c:v>-76.487922670000088</c:v>
                </c:pt>
                <c:pt idx="281">
                  <c:v>-76.498031620000006</c:v>
                </c:pt>
                <c:pt idx="282">
                  <c:v>-76.487800600000085</c:v>
                </c:pt>
                <c:pt idx="283">
                  <c:v>-76.477622990000086</c:v>
                </c:pt>
                <c:pt idx="284">
                  <c:v>-76.467460630000119</c:v>
                </c:pt>
                <c:pt idx="285">
                  <c:v>-76.479133610000005</c:v>
                </c:pt>
                <c:pt idx="286">
                  <c:v>-76.492172240000002</c:v>
                </c:pt>
                <c:pt idx="287">
                  <c:v>-76.482284550000003</c:v>
                </c:pt>
                <c:pt idx="288">
                  <c:v>-76.459068299999998</c:v>
                </c:pt>
                <c:pt idx="289">
                  <c:v>-76.43695830999998</c:v>
                </c:pt>
                <c:pt idx="290">
                  <c:v>-76.426704409999999</c:v>
                </c:pt>
                <c:pt idx="291">
                  <c:v>-76.416374210000001</c:v>
                </c:pt>
                <c:pt idx="292">
                  <c:v>-76.394798280000003</c:v>
                </c:pt>
                <c:pt idx="293">
                  <c:v>-76.364944460000117</c:v>
                </c:pt>
                <c:pt idx="294">
                  <c:v>-76.338638309999837</c:v>
                </c:pt>
                <c:pt idx="295">
                  <c:v>-76.321166989999995</c:v>
                </c:pt>
                <c:pt idx="296">
                  <c:v>-76.309867859999883</c:v>
                </c:pt>
                <c:pt idx="297">
                  <c:v>-76.292793270000004</c:v>
                </c:pt>
                <c:pt idx="298">
                  <c:v>-76.276290889999999</c:v>
                </c:pt>
                <c:pt idx="299">
                  <c:v>-76.263908389999983</c:v>
                </c:pt>
                <c:pt idx="300">
                  <c:v>-76.250801089999982</c:v>
                </c:pt>
                <c:pt idx="301">
                  <c:v>-76.236793520000006</c:v>
                </c:pt>
                <c:pt idx="302">
                  <c:v>-76.221702579999913</c:v>
                </c:pt>
                <c:pt idx="303">
                  <c:v>-76.205314639999983</c:v>
                </c:pt>
                <c:pt idx="304">
                  <c:v>-76.187408449999978</c:v>
                </c:pt>
                <c:pt idx="305">
                  <c:v>-76.167739869999949</c:v>
                </c:pt>
                <c:pt idx="306">
                  <c:v>-76.146041869999948</c:v>
                </c:pt>
                <c:pt idx="307">
                  <c:v>-76.123756409999913</c:v>
                </c:pt>
                <c:pt idx="308">
                  <c:v>-76.101531980000004</c:v>
                </c:pt>
                <c:pt idx="309">
                  <c:v>-76.074600219999979</c:v>
                </c:pt>
                <c:pt idx="310">
                  <c:v>-76.050788879999828</c:v>
                </c:pt>
                <c:pt idx="311">
                  <c:v>-76.026824950000005</c:v>
                </c:pt>
                <c:pt idx="312">
                  <c:v>-75.993194579999994</c:v>
                </c:pt>
                <c:pt idx="313">
                  <c:v>-75.98374939</c:v>
                </c:pt>
                <c:pt idx="314">
                  <c:v>-75.974380490000001</c:v>
                </c:pt>
                <c:pt idx="315">
                  <c:v>-75.965148929999998</c:v>
                </c:pt>
                <c:pt idx="316">
                  <c:v>-75.956085209999998</c:v>
                </c:pt>
                <c:pt idx="317">
                  <c:v>-75.947242739999993</c:v>
                </c:pt>
                <c:pt idx="318">
                  <c:v>-75.938682560000004</c:v>
                </c:pt>
                <c:pt idx="319">
                  <c:v>-75.93045807</c:v>
                </c:pt>
                <c:pt idx="320">
                  <c:v>-75.922637940000001</c:v>
                </c:pt>
                <c:pt idx="321">
                  <c:v>-75.915283200000104</c:v>
                </c:pt>
                <c:pt idx="322">
                  <c:v>-75.908493039999982</c:v>
                </c:pt>
                <c:pt idx="323">
                  <c:v>-75.85569762999998</c:v>
                </c:pt>
                <c:pt idx="324">
                  <c:v>-75.848014829999983</c:v>
                </c:pt>
                <c:pt idx="325">
                  <c:v>-75.841049190000007</c:v>
                </c:pt>
                <c:pt idx="326">
                  <c:v>-75.834899899999982</c:v>
                </c:pt>
                <c:pt idx="327">
                  <c:v>-75.829933169999919</c:v>
                </c:pt>
                <c:pt idx="328">
                  <c:v>-75.826446529999899</c:v>
                </c:pt>
                <c:pt idx="329">
                  <c:v>-75.82402802</c:v>
                </c:pt>
                <c:pt idx="330">
                  <c:v>-75.75539397999998</c:v>
                </c:pt>
                <c:pt idx="331">
                  <c:v>-75.680343629999982</c:v>
                </c:pt>
                <c:pt idx="332">
                  <c:v>-75.606727599999914</c:v>
                </c:pt>
                <c:pt idx="333">
                  <c:v>-75.549804690000101</c:v>
                </c:pt>
                <c:pt idx="334">
                  <c:v>-75.500122070000003</c:v>
                </c:pt>
                <c:pt idx="335">
                  <c:v>-75.456481929999981</c:v>
                </c:pt>
                <c:pt idx="336">
                  <c:v>-75.418655400000105</c:v>
                </c:pt>
                <c:pt idx="337">
                  <c:v>-75.38613128999998</c:v>
                </c:pt>
                <c:pt idx="338">
                  <c:v>-75.358451839999859</c:v>
                </c:pt>
                <c:pt idx="339">
                  <c:v>-75.335144040000003</c:v>
                </c:pt>
                <c:pt idx="340">
                  <c:v>-75.315841669999998</c:v>
                </c:pt>
                <c:pt idx="341">
                  <c:v>-75.300277709999989</c:v>
                </c:pt>
                <c:pt idx="342">
                  <c:v>-75.287864690000106</c:v>
                </c:pt>
                <c:pt idx="343">
                  <c:v>-75.277671809999958</c:v>
                </c:pt>
                <c:pt idx="344">
                  <c:v>-75.268913270000027</c:v>
                </c:pt>
                <c:pt idx="345">
                  <c:v>-75.260902400000006</c:v>
                </c:pt>
                <c:pt idx="346">
                  <c:v>-75.253036499999979</c:v>
                </c:pt>
                <c:pt idx="347">
                  <c:v>-75.244804380000119</c:v>
                </c:pt>
                <c:pt idx="348">
                  <c:v>-75.235748289999989</c:v>
                </c:pt>
                <c:pt idx="349">
                  <c:v>-75.225502009999914</c:v>
                </c:pt>
                <c:pt idx="350">
                  <c:v>-75.213798519999884</c:v>
                </c:pt>
                <c:pt idx="351">
                  <c:v>-75.200508119999839</c:v>
                </c:pt>
                <c:pt idx="352">
                  <c:v>-75.185661319999838</c:v>
                </c:pt>
                <c:pt idx="353">
                  <c:v>-75.169822690000004</c:v>
                </c:pt>
                <c:pt idx="354">
                  <c:v>-75.15407562</c:v>
                </c:pt>
                <c:pt idx="355">
                  <c:v>-75.139595029999981</c:v>
                </c:pt>
                <c:pt idx="356">
                  <c:v>-75.127639770000002</c:v>
                </c:pt>
                <c:pt idx="357">
                  <c:v>-75.119659420000119</c:v>
                </c:pt>
                <c:pt idx="358">
                  <c:v>-75.11733246</c:v>
                </c:pt>
                <c:pt idx="359">
                  <c:v>-75.122467039999876</c:v>
                </c:pt>
                <c:pt idx="360">
                  <c:v>-75.13628387</c:v>
                </c:pt>
                <c:pt idx="361">
                  <c:v>-75.158363339999838</c:v>
                </c:pt>
                <c:pt idx="362">
                  <c:v>-75.18639374</c:v>
                </c:pt>
                <c:pt idx="363">
                  <c:v>-75.216972349999978</c:v>
                </c:pt>
                <c:pt idx="364">
                  <c:v>-75.247245790000122</c:v>
                </c:pt>
                <c:pt idx="365">
                  <c:v>-75.275817869999884</c:v>
                </c:pt>
                <c:pt idx="366">
                  <c:v>-75.302200319999884</c:v>
                </c:pt>
                <c:pt idx="367">
                  <c:v>-75.348648069999982</c:v>
                </c:pt>
                <c:pt idx="368">
                  <c:v>-75.410194399999995</c:v>
                </c:pt>
                <c:pt idx="369">
                  <c:v>-75.468055730000003</c:v>
                </c:pt>
                <c:pt idx="370">
                  <c:v>-75.487113950000136</c:v>
                </c:pt>
                <c:pt idx="371">
                  <c:v>-75.506126399999999</c:v>
                </c:pt>
                <c:pt idx="372">
                  <c:v>-75.525093080000005</c:v>
                </c:pt>
                <c:pt idx="373">
                  <c:v>-75.544013980000202</c:v>
                </c:pt>
                <c:pt idx="374">
                  <c:v>-75.562911990000003</c:v>
                </c:pt>
                <c:pt idx="375">
                  <c:v>-75.548149109999983</c:v>
                </c:pt>
                <c:pt idx="376">
                  <c:v>-75.568054200000006</c:v>
                </c:pt>
                <c:pt idx="377">
                  <c:v>-75.588127139999884</c:v>
                </c:pt>
                <c:pt idx="378">
                  <c:v>-75.57701874</c:v>
                </c:pt>
                <c:pt idx="379">
                  <c:v>-75.599159240000105</c:v>
                </c:pt>
                <c:pt idx="380">
                  <c:v>-75.649932859999865</c:v>
                </c:pt>
                <c:pt idx="381">
                  <c:v>-75.671127319999869</c:v>
                </c:pt>
                <c:pt idx="382">
                  <c:v>-75.66771697999998</c:v>
                </c:pt>
                <c:pt idx="383">
                  <c:v>-75.691162109999979</c:v>
                </c:pt>
                <c:pt idx="384">
                  <c:v>-75.714797970000006</c:v>
                </c:pt>
                <c:pt idx="385">
                  <c:v>-75.718475339999898</c:v>
                </c:pt>
                <c:pt idx="386">
                  <c:v>-75.743949889999996</c:v>
                </c:pt>
                <c:pt idx="387">
                  <c:v>-75.769317630000003</c:v>
                </c:pt>
                <c:pt idx="388">
                  <c:v>-75.778793329999914</c:v>
                </c:pt>
                <c:pt idx="389">
                  <c:v>-75.790222170000007</c:v>
                </c:pt>
                <c:pt idx="390">
                  <c:v>-75.817169190000101</c:v>
                </c:pt>
                <c:pt idx="391">
                  <c:v>-75.843376159999849</c:v>
                </c:pt>
                <c:pt idx="392">
                  <c:v>-75.868721009999959</c:v>
                </c:pt>
                <c:pt idx="393">
                  <c:v>-75.893081670000001</c:v>
                </c:pt>
                <c:pt idx="394">
                  <c:v>-75.916336060000006</c:v>
                </c:pt>
                <c:pt idx="395">
                  <c:v>-75.938400270000002</c:v>
                </c:pt>
                <c:pt idx="396">
                  <c:v>-75.949317930000007</c:v>
                </c:pt>
                <c:pt idx="397">
                  <c:v>-75.969528199999999</c:v>
                </c:pt>
                <c:pt idx="398">
                  <c:v>-75.979003910000003</c:v>
                </c:pt>
                <c:pt idx="399">
                  <c:v>-75.968185419999998</c:v>
                </c:pt>
                <c:pt idx="400">
                  <c:v>-75.976104739999982</c:v>
                </c:pt>
                <c:pt idx="401">
                  <c:v>-75.983116150000001</c:v>
                </c:pt>
                <c:pt idx="402">
                  <c:v>-75.98934174</c:v>
                </c:pt>
                <c:pt idx="403">
                  <c:v>-76.012481690000001</c:v>
                </c:pt>
                <c:pt idx="404">
                  <c:v>-76.016990660000104</c:v>
                </c:pt>
                <c:pt idx="405">
                  <c:v>-76.021057129999988</c:v>
                </c:pt>
                <c:pt idx="406">
                  <c:v>-76.024803160000005</c:v>
                </c:pt>
                <c:pt idx="407">
                  <c:v>-76.028343199999838</c:v>
                </c:pt>
                <c:pt idx="408">
                  <c:v>-76.031776429999979</c:v>
                </c:pt>
                <c:pt idx="409">
                  <c:v>-76.021804809999978</c:v>
                </c:pt>
                <c:pt idx="410">
                  <c:v>-76.008529659999994</c:v>
                </c:pt>
                <c:pt idx="411">
                  <c:v>-75.995422360000006</c:v>
                </c:pt>
                <c:pt idx="412">
                  <c:v>-75.989601140000005</c:v>
                </c:pt>
                <c:pt idx="413">
                  <c:v>-75.977905269999994</c:v>
                </c:pt>
                <c:pt idx="414">
                  <c:v>-75.966438289999999</c:v>
                </c:pt>
                <c:pt idx="415">
                  <c:v>-75.965461730000001</c:v>
                </c:pt>
                <c:pt idx="416">
                  <c:v>-75.955436709999958</c:v>
                </c:pt>
                <c:pt idx="417">
                  <c:v>-75.94555664000012</c:v>
                </c:pt>
                <c:pt idx="418">
                  <c:v>-75.948745729999999</c:v>
                </c:pt>
                <c:pt idx="419">
                  <c:v>-75.939834590000004</c:v>
                </c:pt>
                <c:pt idx="420">
                  <c:v>-75.930801389999999</c:v>
                </c:pt>
                <c:pt idx="421">
                  <c:v>-75.921585080000085</c:v>
                </c:pt>
                <c:pt idx="422">
                  <c:v>-75.89582824999998</c:v>
                </c:pt>
                <c:pt idx="423">
                  <c:v>-75.885246280000004</c:v>
                </c:pt>
                <c:pt idx="424">
                  <c:v>-75.874282839999864</c:v>
                </c:pt>
                <c:pt idx="425">
                  <c:v>-75.862899780000006</c:v>
                </c:pt>
                <c:pt idx="426">
                  <c:v>-75.851089479999999</c:v>
                </c:pt>
                <c:pt idx="427">
                  <c:v>-75.838844299999948</c:v>
                </c:pt>
                <c:pt idx="428">
                  <c:v>-75.826164250000005</c:v>
                </c:pt>
                <c:pt idx="429">
                  <c:v>-75.813079829999978</c:v>
                </c:pt>
                <c:pt idx="430">
                  <c:v>-75.82141876</c:v>
                </c:pt>
                <c:pt idx="431">
                  <c:v>-75.808105470000001</c:v>
                </c:pt>
                <c:pt idx="432">
                  <c:v>-75.794418329999999</c:v>
                </c:pt>
                <c:pt idx="433">
                  <c:v>-75.780372619999838</c:v>
                </c:pt>
                <c:pt idx="434">
                  <c:v>-75.741996770000085</c:v>
                </c:pt>
                <c:pt idx="435">
                  <c:v>-75.726837159999874</c:v>
                </c:pt>
                <c:pt idx="436">
                  <c:v>-75.711441039999983</c:v>
                </c:pt>
                <c:pt idx="437">
                  <c:v>-75.695861819999848</c:v>
                </c:pt>
                <c:pt idx="438">
                  <c:v>-75.706192020000003</c:v>
                </c:pt>
                <c:pt idx="439">
                  <c:v>-75.731369020000116</c:v>
                </c:pt>
                <c:pt idx="440">
                  <c:v>-75.755729680000101</c:v>
                </c:pt>
                <c:pt idx="441">
                  <c:v>-75.741500849999994</c:v>
                </c:pt>
                <c:pt idx="442">
                  <c:v>-75.727256769999997</c:v>
                </c:pt>
                <c:pt idx="443">
                  <c:v>-75.738349909999982</c:v>
                </c:pt>
                <c:pt idx="444">
                  <c:v>-75.749877929999982</c:v>
                </c:pt>
                <c:pt idx="445">
                  <c:v>-75.774330139999876</c:v>
                </c:pt>
                <c:pt idx="446">
                  <c:v>-75.810112000000004</c:v>
                </c:pt>
                <c:pt idx="447">
                  <c:v>-75.822090149999838</c:v>
                </c:pt>
                <c:pt idx="448">
                  <c:v>-75.834014890000006</c:v>
                </c:pt>
                <c:pt idx="449">
                  <c:v>-75.86664580999998</c:v>
                </c:pt>
                <c:pt idx="450">
                  <c:v>-75.897209169999996</c:v>
                </c:pt>
                <c:pt idx="451">
                  <c:v>-75.916038509999979</c:v>
                </c:pt>
                <c:pt idx="452">
                  <c:v>-75.906242370000001</c:v>
                </c:pt>
                <c:pt idx="453">
                  <c:v>-75.896255490000101</c:v>
                </c:pt>
                <c:pt idx="454">
                  <c:v>-75.886108399999898</c:v>
                </c:pt>
                <c:pt idx="455">
                  <c:v>-75.875831599999827</c:v>
                </c:pt>
                <c:pt idx="456">
                  <c:v>-75.886604309999981</c:v>
                </c:pt>
                <c:pt idx="457">
                  <c:v>-75.876686099999958</c:v>
                </c:pt>
                <c:pt idx="458">
                  <c:v>-75.866691590000002</c:v>
                </c:pt>
                <c:pt idx="459">
                  <c:v>-75.856658940000003</c:v>
                </c:pt>
                <c:pt idx="460">
                  <c:v>-75.846603390000027</c:v>
                </c:pt>
                <c:pt idx="461">
                  <c:v>-75.859481809999863</c:v>
                </c:pt>
                <c:pt idx="462">
                  <c:v>-75.872589109999865</c:v>
                </c:pt>
                <c:pt idx="463">
                  <c:v>-75.863357539999853</c:v>
                </c:pt>
                <c:pt idx="464">
                  <c:v>-75.854125980000106</c:v>
                </c:pt>
                <c:pt idx="465">
                  <c:v>-75.868125919999983</c:v>
                </c:pt>
                <c:pt idx="466">
                  <c:v>-75.890762329999959</c:v>
                </c:pt>
                <c:pt idx="467">
                  <c:v>-75.921051030000001</c:v>
                </c:pt>
                <c:pt idx="468">
                  <c:v>-75.9291992200001</c:v>
                </c:pt>
                <c:pt idx="469">
                  <c:v>-75.937263490000191</c:v>
                </c:pt>
                <c:pt idx="470">
                  <c:v>-75.957649230000101</c:v>
                </c:pt>
                <c:pt idx="471">
                  <c:v>-75.970222469999996</c:v>
                </c:pt>
                <c:pt idx="472">
                  <c:v>-75.962844849999982</c:v>
                </c:pt>
                <c:pt idx="473">
                  <c:v>-75.955368039999868</c:v>
                </c:pt>
                <c:pt idx="474">
                  <c:v>-75.947784420000119</c:v>
                </c:pt>
                <c:pt idx="475">
                  <c:v>-75.918487549999981</c:v>
                </c:pt>
                <c:pt idx="476">
                  <c:v>-75.88801574999998</c:v>
                </c:pt>
                <c:pt idx="477">
                  <c:v>-75.879707339999783</c:v>
                </c:pt>
                <c:pt idx="478">
                  <c:v>-75.894317630000003</c:v>
                </c:pt>
                <c:pt idx="479">
                  <c:v>-75.916725159999999</c:v>
                </c:pt>
                <c:pt idx="480">
                  <c:v>-75.94624329000014</c:v>
                </c:pt>
                <c:pt idx="481">
                  <c:v>-75.967361450000027</c:v>
                </c:pt>
                <c:pt idx="482">
                  <c:v>-75.980766299999999</c:v>
                </c:pt>
                <c:pt idx="483">
                  <c:v>-76.001060490000086</c:v>
                </c:pt>
                <c:pt idx="484">
                  <c:v>-76.027549739999998</c:v>
                </c:pt>
                <c:pt idx="485">
                  <c:v>-76.034049990000085</c:v>
                </c:pt>
                <c:pt idx="486">
                  <c:v>-76.040328979999998</c:v>
                </c:pt>
                <c:pt idx="487">
                  <c:v>-76.058746339999828</c:v>
                </c:pt>
                <c:pt idx="488">
                  <c:v>-76.076614379999981</c:v>
                </c:pt>
                <c:pt idx="489">
                  <c:v>-76.093917849999983</c:v>
                </c:pt>
                <c:pt idx="490">
                  <c:v>-76.105621339999914</c:v>
                </c:pt>
                <c:pt idx="491">
                  <c:v>-76.122108459999865</c:v>
                </c:pt>
                <c:pt idx="492">
                  <c:v>-76.142433169999919</c:v>
                </c:pt>
                <c:pt idx="493">
                  <c:v>-76.146423339999998</c:v>
                </c:pt>
                <c:pt idx="494">
                  <c:v>-76.135124210000001</c:v>
                </c:pt>
                <c:pt idx="495">
                  <c:v>-76.138679499999981</c:v>
                </c:pt>
                <c:pt idx="496">
                  <c:v>-76.153213500000007</c:v>
                </c:pt>
                <c:pt idx="497">
                  <c:v>-76.167228699999995</c:v>
                </c:pt>
                <c:pt idx="498">
                  <c:v>-76.180770869999847</c:v>
                </c:pt>
                <c:pt idx="499">
                  <c:v>-76.191528320000003</c:v>
                </c:pt>
                <c:pt idx="500">
                  <c:v>-76.201957699999994</c:v>
                </c:pt>
                <c:pt idx="501">
                  <c:v>-76.214584349999996</c:v>
                </c:pt>
                <c:pt idx="502">
                  <c:v>-76.22675323</c:v>
                </c:pt>
                <c:pt idx="503">
                  <c:v>-76.236259460000142</c:v>
                </c:pt>
                <c:pt idx="504">
                  <c:v>-76.245300290000003</c:v>
                </c:pt>
                <c:pt idx="505">
                  <c:v>-76.256515500000006</c:v>
                </c:pt>
                <c:pt idx="506">
                  <c:v>-76.269454960000104</c:v>
                </c:pt>
                <c:pt idx="507">
                  <c:v>-76.279747009999838</c:v>
                </c:pt>
                <c:pt idx="508">
                  <c:v>-76.287788389999989</c:v>
                </c:pt>
                <c:pt idx="509">
                  <c:v>-76.29533386</c:v>
                </c:pt>
                <c:pt idx="510">
                  <c:v>-76.302360529999959</c:v>
                </c:pt>
                <c:pt idx="511">
                  <c:v>-76.311531070000001</c:v>
                </c:pt>
                <c:pt idx="512">
                  <c:v>-76.32035064999998</c:v>
                </c:pt>
                <c:pt idx="513">
                  <c:v>-76.326309199999884</c:v>
                </c:pt>
                <c:pt idx="514">
                  <c:v>-76.331703189999999</c:v>
                </c:pt>
                <c:pt idx="515">
                  <c:v>-76.328536989999989</c:v>
                </c:pt>
                <c:pt idx="516">
                  <c:v>-76.316574099999983</c:v>
                </c:pt>
                <c:pt idx="517">
                  <c:v>-76.303657529999981</c:v>
                </c:pt>
                <c:pt idx="518">
                  <c:v>-76.289672849999988</c:v>
                </c:pt>
                <c:pt idx="519">
                  <c:v>-76.284584050000007</c:v>
                </c:pt>
                <c:pt idx="520">
                  <c:v>-76.288841249999948</c:v>
                </c:pt>
                <c:pt idx="521">
                  <c:v>-76.292579649999993</c:v>
                </c:pt>
                <c:pt idx="522">
                  <c:v>-76.295791629999982</c:v>
                </c:pt>
                <c:pt idx="523">
                  <c:v>-76.289474490000003</c:v>
                </c:pt>
                <c:pt idx="524">
                  <c:v>-76.282714839999883</c:v>
                </c:pt>
                <c:pt idx="525">
                  <c:v>-76.284973140000005</c:v>
                </c:pt>
                <c:pt idx="526">
                  <c:v>-76.286796569999979</c:v>
                </c:pt>
                <c:pt idx="527">
                  <c:v>-76.279182429999949</c:v>
                </c:pt>
                <c:pt idx="528">
                  <c:v>-76.269706729999982</c:v>
                </c:pt>
                <c:pt idx="529">
                  <c:v>-76.259750369999978</c:v>
                </c:pt>
                <c:pt idx="530">
                  <c:v>-76.240539549999994</c:v>
                </c:pt>
                <c:pt idx="531">
                  <c:v>-76.229438779999839</c:v>
                </c:pt>
                <c:pt idx="532">
                  <c:v>-76.217910770000088</c:v>
                </c:pt>
                <c:pt idx="533">
                  <c:v>-76.196205140000004</c:v>
                </c:pt>
                <c:pt idx="534">
                  <c:v>-76.186111449999999</c:v>
                </c:pt>
                <c:pt idx="535">
                  <c:v>-76.175704959999848</c:v>
                </c:pt>
                <c:pt idx="536">
                  <c:v>-76.162963869999999</c:v>
                </c:pt>
                <c:pt idx="537">
                  <c:v>-76.160507199999898</c:v>
                </c:pt>
                <c:pt idx="538">
                  <c:v>-76.147171020000002</c:v>
                </c:pt>
                <c:pt idx="539">
                  <c:v>-76.13348388999998</c:v>
                </c:pt>
                <c:pt idx="540">
                  <c:v>-76.11944579999998</c:v>
                </c:pt>
                <c:pt idx="541">
                  <c:v>-76.094253539999997</c:v>
                </c:pt>
                <c:pt idx="542">
                  <c:v>-76.083229059999994</c:v>
                </c:pt>
                <c:pt idx="543">
                  <c:v>-76.086433409999998</c:v>
                </c:pt>
                <c:pt idx="544">
                  <c:v>-76.100555420000006</c:v>
                </c:pt>
                <c:pt idx="545">
                  <c:v>-76.114379880000001</c:v>
                </c:pt>
                <c:pt idx="546">
                  <c:v>-76.127906799999948</c:v>
                </c:pt>
                <c:pt idx="547">
                  <c:v>-76.141128539999983</c:v>
                </c:pt>
                <c:pt idx="548">
                  <c:v>-76.142837519999858</c:v>
                </c:pt>
                <c:pt idx="549">
                  <c:v>-76.155502319999783</c:v>
                </c:pt>
                <c:pt idx="550">
                  <c:v>-76.167846679999982</c:v>
                </c:pt>
                <c:pt idx="551">
                  <c:v>-76.179840089999914</c:v>
                </c:pt>
                <c:pt idx="552">
                  <c:v>-76.202323910000004</c:v>
                </c:pt>
                <c:pt idx="553">
                  <c:v>-76.213470459999982</c:v>
                </c:pt>
                <c:pt idx="554">
                  <c:v>-76.21359253</c:v>
                </c:pt>
                <c:pt idx="555">
                  <c:v>-76.224037169999988</c:v>
                </c:pt>
                <c:pt idx="556">
                  <c:v>-76.234046939999999</c:v>
                </c:pt>
                <c:pt idx="557">
                  <c:v>-76.243598939999998</c:v>
                </c:pt>
                <c:pt idx="558">
                  <c:v>-76.262611390000004</c:v>
                </c:pt>
                <c:pt idx="559">
                  <c:v>-76.272071839999782</c:v>
                </c:pt>
                <c:pt idx="560">
                  <c:v>-76.281074520000004</c:v>
                </c:pt>
                <c:pt idx="561">
                  <c:v>-76.289054870000001</c:v>
                </c:pt>
                <c:pt idx="562">
                  <c:v>-76.296554570000026</c:v>
                </c:pt>
                <c:pt idx="563">
                  <c:v>-76.311630249999993</c:v>
                </c:pt>
                <c:pt idx="564">
                  <c:v>-76.319259640000141</c:v>
                </c:pt>
                <c:pt idx="565">
                  <c:v>-76.31987762</c:v>
                </c:pt>
                <c:pt idx="566">
                  <c:v>-76.326835629999948</c:v>
                </c:pt>
                <c:pt idx="567">
                  <c:v>-76.333412169999988</c:v>
                </c:pt>
                <c:pt idx="568">
                  <c:v>-76.339614870000005</c:v>
                </c:pt>
                <c:pt idx="569">
                  <c:v>-76.345901490000003</c:v>
                </c:pt>
                <c:pt idx="570">
                  <c:v>-76.345809939999981</c:v>
                </c:pt>
                <c:pt idx="571">
                  <c:v>-76.345169069999997</c:v>
                </c:pt>
                <c:pt idx="572">
                  <c:v>-76.343948359999914</c:v>
                </c:pt>
                <c:pt idx="573">
                  <c:v>-76.3421554600001</c:v>
                </c:pt>
                <c:pt idx="574">
                  <c:v>-76.334960940000101</c:v>
                </c:pt>
                <c:pt idx="575">
                  <c:v>-76.327407839999864</c:v>
                </c:pt>
                <c:pt idx="576">
                  <c:v>-76.319480900000002</c:v>
                </c:pt>
                <c:pt idx="577">
                  <c:v>-76.311164860000119</c:v>
                </c:pt>
                <c:pt idx="578">
                  <c:v>-76.307655330000003</c:v>
                </c:pt>
                <c:pt idx="579">
                  <c:v>-76.303459169999982</c:v>
                </c:pt>
                <c:pt idx="580">
                  <c:v>-76.294097899999983</c:v>
                </c:pt>
                <c:pt idx="581">
                  <c:v>-76.284294130000006</c:v>
                </c:pt>
                <c:pt idx="582">
                  <c:v>-76.274024960000105</c:v>
                </c:pt>
                <c:pt idx="583">
                  <c:v>-76.258125309999983</c:v>
                </c:pt>
                <c:pt idx="584">
                  <c:v>-76.252380369999884</c:v>
                </c:pt>
                <c:pt idx="585">
                  <c:v>-76.246047970000006</c:v>
                </c:pt>
                <c:pt idx="586">
                  <c:v>-76.227447509999948</c:v>
                </c:pt>
                <c:pt idx="587">
                  <c:v>-76.215309140000002</c:v>
                </c:pt>
                <c:pt idx="588">
                  <c:v>-76.209922789999993</c:v>
                </c:pt>
                <c:pt idx="589">
                  <c:v>-76.203605650000085</c:v>
                </c:pt>
                <c:pt idx="590">
                  <c:v>-76.196197509999948</c:v>
                </c:pt>
                <c:pt idx="591">
                  <c:v>-76.201545719999999</c:v>
                </c:pt>
                <c:pt idx="592">
                  <c:v>-76.206176760000005</c:v>
                </c:pt>
                <c:pt idx="593">
                  <c:v>-76.210037229999998</c:v>
                </c:pt>
                <c:pt idx="594">
                  <c:v>-76.226730349999869</c:v>
                </c:pt>
                <c:pt idx="595">
                  <c:v>-76.242156980000104</c:v>
                </c:pt>
                <c:pt idx="596">
                  <c:v>-76.254623410000121</c:v>
                </c:pt>
                <c:pt idx="597">
                  <c:v>-76.266487119999837</c:v>
                </c:pt>
                <c:pt idx="598">
                  <c:v>-76.279830929999989</c:v>
                </c:pt>
                <c:pt idx="599">
                  <c:v>-76.290679929999996</c:v>
                </c:pt>
                <c:pt idx="600">
                  <c:v>-76.30101012999998</c:v>
                </c:pt>
                <c:pt idx="601">
                  <c:v>-76.312599180000007</c:v>
                </c:pt>
                <c:pt idx="602">
                  <c:v>-76.322074889999868</c:v>
                </c:pt>
                <c:pt idx="603">
                  <c:v>-76.329162600000004</c:v>
                </c:pt>
                <c:pt idx="604">
                  <c:v>-76.337692259999983</c:v>
                </c:pt>
                <c:pt idx="605">
                  <c:v>-76.345840449999983</c:v>
                </c:pt>
                <c:pt idx="606">
                  <c:v>-76.35363006999998</c:v>
                </c:pt>
                <c:pt idx="607">
                  <c:v>-76.36336516999998</c:v>
                </c:pt>
                <c:pt idx="608">
                  <c:v>-76.372619630000003</c:v>
                </c:pt>
                <c:pt idx="609">
                  <c:v>-76.374328609999978</c:v>
                </c:pt>
                <c:pt idx="610">
                  <c:v>-76.368057249999978</c:v>
                </c:pt>
                <c:pt idx="611">
                  <c:v>-76.360725400000007</c:v>
                </c:pt>
                <c:pt idx="612">
                  <c:v>-76.36091614</c:v>
                </c:pt>
                <c:pt idx="613">
                  <c:v>-76.360679630000007</c:v>
                </c:pt>
                <c:pt idx="614">
                  <c:v>-76.350578309999847</c:v>
                </c:pt>
                <c:pt idx="615">
                  <c:v>-76.338760379999869</c:v>
                </c:pt>
                <c:pt idx="616">
                  <c:v>-76.324859619999998</c:v>
                </c:pt>
                <c:pt idx="617">
                  <c:v>-76.308570859999875</c:v>
                </c:pt>
                <c:pt idx="618">
                  <c:v>-76.295471189999958</c:v>
                </c:pt>
                <c:pt idx="619">
                  <c:v>-76.30044556</c:v>
                </c:pt>
                <c:pt idx="620">
                  <c:v>-76.304626459999994</c:v>
                </c:pt>
                <c:pt idx="621">
                  <c:v>-76.295928959999998</c:v>
                </c:pt>
                <c:pt idx="622">
                  <c:v>-76.286773679999982</c:v>
                </c:pt>
                <c:pt idx="623">
                  <c:v>-76.289573669999996</c:v>
                </c:pt>
                <c:pt idx="624">
                  <c:v>-76.29157257</c:v>
                </c:pt>
                <c:pt idx="625">
                  <c:v>-76.281074520000004</c:v>
                </c:pt>
                <c:pt idx="626">
                  <c:v>-76.269813540000101</c:v>
                </c:pt>
                <c:pt idx="627">
                  <c:v>-76.257690429999997</c:v>
                </c:pt>
                <c:pt idx="628">
                  <c:v>-76.244621280000189</c:v>
                </c:pt>
                <c:pt idx="629">
                  <c:v>-76.23050689999998</c:v>
                </c:pt>
                <c:pt idx="630">
                  <c:v>-76.215240480000105</c:v>
                </c:pt>
                <c:pt idx="631">
                  <c:v>-76.200698849999981</c:v>
                </c:pt>
                <c:pt idx="632">
                  <c:v>-76.186172489999919</c:v>
                </c:pt>
                <c:pt idx="633">
                  <c:v>-76.185920719999913</c:v>
                </c:pt>
                <c:pt idx="634">
                  <c:v>-76.184638980000003</c:v>
                </c:pt>
                <c:pt idx="635">
                  <c:v>-76.1650238</c:v>
                </c:pt>
                <c:pt idx="636">
                  <c:v>-76.161285399999983</c:v>
                </c:pt>
                <c:pt idx="637">
                  <c:v>-76.174530029999914</c:v>
                </c:pt>
                <c:pt idx="638">
                  <c:v>-76.191795349999978</c:v>
                </c:pt>
                <c:pt idx="639">
                  <c:v>-76.211906430000084</c:v>
                </c:pt>
                <c:pt idx="640">
                  <c:v>-76.227226259999995</c:v>
                </c:pt>
                <c:pt idx="641">
                  <c:v>-76.239006040000007</c:v>
                </c:pt>
                <c:pt idx="642">
                  <c:v>-76.235282900000001</c:v>
                </c:pt>
                <c:pt idx="643">
                  <c:v>-76.230621339999999</c:v>
                </c:pt>
                <c:pt idx="644">
                  <c:v>-76.240638730000001</c:v>
                </c:pt>
                <c:pt idx="645">
                  <c:v>-76.234596249999996</c:v>
                </c:pt>
                <c:pt idx="646">
                  <c:v>-76.227638240000005</c:v>
                </c:pt>
                <c:pt idx="647">
                  <c:v>-76.236289979999995</c:v>
                </c:pt>
                <c:pt idx="648">
                  <c:v>-76.244514470000141</c:v>
                </c:pt>
                <c:pt idx="649">
                  <c:v>-76.252387999999868</c:v>
                </c:pt>
                <c:pt idx="650">
                  <c:v>-76.260017399999981</c:v>
                </c:pt>
                <c:pt idx="651">
                  <c:v>-76.267486570000003</c:v>
                </c:pt>
                <c:pt idx="652">
                  <c:v>-76.274902339999883</c:v>
                </c:pt>
                <c:pt idx="653">
                  <c:v>-76.282325740000005</c:v>
                </c:pt>
                <c:pt idx="654">
                  <c:v>-76.289787289999978</c:v>
                </c:pt>
                <c:pt idx="655">
                  <c:v>-76.280563349999994</c:v>
                </c:pt>
                <c:pt idx="656">
                  <c:v>-76.27059174</c:v>
                </c:pt>
                <c:pt idx="657">
                  <c:v>-76.259902949999983</c:v>
                </c:pt>
                <c:pt idx="658">
                  <c:v>-76.248565670000119</c:v>
                </c:pt>
                <c:pt idx="659">
                  <c:v>-76.236656190000005</c:v>
                </c:pt>
                <c:pt idx="660">
                  <c:v>-76.224258419999998</c:v>
                </c:pt>
                <c:pt idx="661">
                  <c:v>-76.211479190000006</c:v>
                </c:pt>
                <c:pt idx="662">
                  <c:v>-76.198463439999998</c:v>
                </c:pt>
                <c:pt idx="663">
                  <c:v>-76.185348509999784</c:v>
                </c:pt>
                <c:pt idx="664">
                  <c:v>-76.152709959999854</c:v>
                </c:pt>
                <c:pt idx="665">
                  <c:v>-76.122001649999959</c:v>
                </c:pt>
                <c:pt idx="666">
                  <c:v>-76.104598999999979</c:v>
                </c:pt>
                <c:pt idx="667">
                  <c:v>-76.098258970000003</c:v>
                </c:pt>
                <c:pt idx="668">
                  <c:v>-76.092002869999988</c:v>
                </c:pt>
                <c:pt idx="669">
                  <c:v>-76.075897219999874</c:v>
                </c:pt>
                <c:pt idx="670">
                  <c:v>-76.052719119999864</c:v>
                </c:pt>
                <c:pt idx="671">
                  <c:v>-76.033081049999979</c:v>
                </c:pt>
                <c:pt idx="672">
                  <c:v>-76.016555790000027</c:v>
                </c:pt>
                <c:pt idx="673">
                  <c:v>-76.002616880000005</c:v>
                </c:pt>
                <c:pt idx="674">
                  <c:v>-75.990638730000001</c:v>
                </c:pt>
                <c:pt idx="675">
                  <c:v>-75.987976070000002</c:v>
                </c:pt>
                <c:pt idx="676">
                  <c:v>-75.985549930000005</c:v>
                </c:pt>
                <c:pt idx="677">
                  <c:v>-75.975433349999989</c:v>
                </c:pt>
                <c:pt idx="678">
                  <c:v>-75.965309140000002</c:v>
                </c:pt>
                <c:pt idx="679">
                  <c:v>-75.954544069999997</c:v>
                </c:pt>
                <c:pt idx="680">
                  <c:v>-75.954544069999997</c:v>
                </c:pt>
                <c:pt idx="681">
                  <c:v>-75.957046509999998</c:v>
                </c:pt>
                <c:pt idx="682">
                  <c:v>-75.965583800000005</c:v>
                </c:pt>
                <c:pt idx="683">
                  <c:v>-75.976478579999863</c:v>
                </c:pt>
                <c:pt idx="684">
                  <c:v>-75.986709590000004</c:v>
                </c:pt>
                <c:pt idx="685">
                  <c:v>-75.996932979999983</c:v>
                </c:pt>
                <c:pt idx="686">
                  <c:v>-76.007797240000002</c:v>
                </c:pt>
                <c:pt idx="687">
                  <c:v>-76.01663207999998</c:v>
                </c:pt>
                <c:pt idx="688">
                  <c:v>-76.01368712999998</c:v>
                </c:pt>
                <c:pt idx="689">
                  <c:v>-76.002761839999849</c:v>
                </c:pt>
                <c:pt idx="690">
                  <c:v>-76.000518799999981</c:v>
                </c:pt>
                <c:pt idx="691">
                  <c:v>-75.99835204999998</c:v>
                </c:pt>
                <c:pt idx="692">
                  <c:v>-75.996177669999994</c:v>
                </c:pt>
                <c:pt idx="693">
                  <c:v>-75.993919370000086</c:v>
                </c:pt>
                <c:pt idx="694">
                  <c:v>-75.991493230000088</c:v>
                </c:pt>
                <c:pt idx="695">
                  <c:v>-75.997581479999994</c:v>
                </c:pt>
                <c:pt idx="696">
                  <c:v>-75.994956970000118</c:v>
                </c:pt>
                <c:pt idx="697">
                  <c:v>-75.994956970000118</c:v>
                </c:pt>
                <c:pt idx="698">
                  <c:v>-75.998443600000101</c:v>
                </c:pt>
                <c:pt idx="699">
                  <c:v>-76.004920960000121</c:v>
                </c:pt>
                <c:pt idx="700">
                  <c:v>-76.0115661600001</c:v>
                </c:pt>
                <c:pt idx="701">
                  <c:v>-76.018371579999837</c:v>
                </c:pt>
                <c:pt idx="702">
                  <c:v>-76.025329589999998</c:v>
                </c:pt>
                <c:pt idx="703">
                  <c:v>-76.032432559999847</c:v>
                </c:pt>
                <c:pt idx="704">
                  <c:v>-76.039672849999988</c:v>
                </c:pt>
                <c:pt idx="705">
                  <c:v>-76.049583440000106</c:v>
                </c:pt>
                <c:pt idx="706">
                  <c:v>-76.059341429999989</c:v>
                </c:pt>
                <c:pt idx="707">
                  <c:v>-76.068923950000027</c:v>
                </c:pt>
                <c:pt idx="708">
                  <c:v>-76.080078129999848</c:v>
                </c:pt>
                <c:pt idx="709">
                  <c:v>-76.091232300000001</c:v>
                </c:pt>
                <c:pt idx="710">
                  <c:v>-76.103088379999875</c:v>
                </c:pt>
                <c:pt idx="711">
                  <c:v>-76.105590819999875</c:v>
                </c:pt>
                <c:pt idx="712">
                  <c:v>-76.108528139999848</c:v>
                </c:pt>
                <c:pt idx="713">
                  <c:v>-76.111991880000005</c:v>
                </c:pt>
                <c:pt idx="714">
                  <c:v>-76.116073610000001</c:v>
                </c:pt>
                <c:pt idx="715">
                  <c:v>-76.120849609999979</c:v>
                </c:pt>
                <c:pt idx="716">
                  <c:v>-76.113159179999982</c:v>
                </c:pt>
                <c:pt idx="717">
                  <c:v>-76.105628969999998</c:v>
                </c:pt>
                <c:pt idx="718">
                  <c:v>-76.093421939999999</c:v>
                </c:pt>
                <c:pt idx="719">
                  <c:v>-76.082008359999875</c:v>
                </c:pt>
                <c:pt idx="720">
                  <c:v>-76.074920649999996</c:v>
                </c:pt>
                <c:pt idx="721">
                  <c:v>-76.068008419999899</c:v>
                </c:pt>
                <c:pt idx="722">
                  <c:v>-76.061271669999996</c:v>
                </c:pt>
                <c:pt idx="723">
                  <c:v>-76.065567020000003</c:v>
                </c:pt>
                <c:pt idx="724">
                  <c:v>-76.070533749999981</c:v>
                </c:pt>
                <c:pt idx="725">
                  <c:v>-76.076232909999959</c:v>
                </c:pt>
                <c:pt idx="726">
                  <c:v>-76.089370729999914</c:v>
                </c:pt>
                <c:pt idx="727">
                  <c:v>-76.096168520000006</c:v>
                </c:pt>
                <c:pt idx="728">
                  <c:v>-76.110443119999914</c:v>
                </c:pt>
                <c:pt idx="729">
                  <c:v>-76.134941099999978</c:v>
                </c:pt>
                <c:pt idx="730">
                  <c:v>-76.152366639999869</c:v>
                </c:pt>
                <c:pt idx="731">
                  <c:v>-76.170936579999875</c:v>
                </c:pt>
                <c:pt idx="732">
                  <c:v>-76.203109740000102</c:v>
                </c:pt>
                <c:pt idx="733">
                  <c:v>-76.22405243</c:v>
                </c:pt>
                <c:pt idx="734">
                  <c:v>-76.245521550000007</c:v>
                </c:pt>
                <c:pt idx="735">
                  <c:v>-76.280715939999979</c:v>
                </c:pt>
                <c:pt idx="736">
                  <c:v>-76.302536009999884</c:v>
                </c:pt>
                <c:pt idx="737">
                  <c:v>-76.311424259999995</c:v>
                </c:pt>
                <c:pt idx="738">
                  <c:v>-76.298202509999982</c:v>
                </c:pt>
                <c:pt idx="739">
                  <c:v>-76.284736629999998</c:v>
                </c:pt>
                <c:pt idx="740">
                  <c:v>-76.293716430000003</c:v>
                </c:pt>
                <c:pt idx="741">
                  <c:v>-76.302871699999884</c:v>
                </c:pt>
                <c:pt idx="742">
                  <c:v>-76.325859069999979</c:v>
                </c:pt>
                <c:pt idx="743">
                  <c:v>-76.362007139999875</c:v>
                </c:pt>
                <c:pt idx="744">
                  <c:v>-76.396560670000085</c:v>
                </c:pt>
                <c:pt idx="745">
                  <c:v>-76.407844539999999</c:v>
                </c:pt>
                <c:pt idx="746">
                  <c:v>-76.418334959999981</c:v>
                </c:pt>
                <c:pt idx="747">
                  <c:v>-76.447250370000106</c:v>
                </c:pt>
                <c:pt idx="748">
                  <c:v>-76.455207819999899</c:v>
                </c:pt>
                <c:pt idx="749">
                  <c:v>-76.444732669999993</c:v>
                </c:pt>
                <c:pt idx="750">
                  <c:v>-76.434486390000004</c:v>
                </c:pt>
                <c:pt idx="751">
                  <c:v>-76.424484250000006</c:v>
                </c:pt>
                <c:pt idx="752">
                  <c:v>-76.431556700000101</c:v>
                </c:pt>
                <c:pt idx="753">
                  <c:v>-76.437812809999983</c:v>
                </c:pt>
                <c:pt idx="754">
                  <c:v>-76.42810059</c:v>
                </c:pt>
                <c:pt idx="755">
                  <c:v>-76.418647770000007</c:v>
                </c:pt>
                <c:pt idx="756">
                  <c:v>-76.424179080000101</c:v>
                </c:pt>
                <c:pt idx="757">
                  <c:v>-76.428962709999979</c:v>
                </c:pt>
                <c:pt idx="758">
                  <c:v>-76.419807430000006</c:v>
                </c:pt>
                <c:pt idx="759">
                  <c:v>-76.410865779999995</c:v>
                </c:pt>
                <c:pt idx="760">
                  <c:v>-76.402114870000005</c:v>
                </c:pt>
                <c:pt idx="761">
                  <c:v>-76.393547060000003</c:v>
                </c:pt>
                <c:pt idx="762">
                  <c:v>-76.39770507999998</c:v>
                </c:pt>
                <c:pt idx="763">
                  <c:v>-76.412590030000004</c:v>
                </c:pt>
                <c:pt idx="764">
                  <c:v>-76.423522950000006</c:v>
                </c:pt>
                <c:pt idx="765">
                  <c:v>-76.432350159999913</c:v>
                </c:pt>
                <c:pt idx="766">
                  <c:v>-76.443008419999998</c:v>
                </c:pt>
                <c:pt idx="767">
                  <c:v>-76.454002380000006</c:v>
                </c:pt>
                <c:pt idx="768">
                  <c:v>-76.463409420000119</c:v>
                </c:pt>
                <c:pt idx="769">
                  <c:v>-76.472236629999998</c:v>
                </c:pt>
                <c:pt idx="770">
                  <c:v>-76.481704710000002</c:v>
                </c:pt>
                <c:pt idx="771">
                  <c:v>-76.490440370000002</c:v>
                </c:pt>
                <c:pt idx="772">
                  <c:v>-76.497398380000007</c:v>
                </c:pt>
                <c:pt idx="773">
                  <c:v>-76.495597840000002</c:v>
                </c:pt>
                <c:pt idx="774">
                  <c:v>-76.493583680000171</c:v>
                </c:pt>
                <c:pt idx="775">
                  <c:v>-76.498504639999993</c:v>
                </c:pt>
                <c:pt idx="776">
                  <c:v>-76.50549316</c:v>
                </c:pt>
                <c:pt idx="777">
                  <c:v>-76.512359619999998</c:v>
                </c:pt>
                <c:pt idx="778">
                  <c:v>-76.519104000000027</c:v>
                </c:pt>
                <c:pt idx="779">
                  <c:v>-76.525741579999874</c:v>
                </c:pt>
                <c:pt idx="780">
                  <c:v>-76.53225707999998</c:v>
                </c:pt>
                <c:pt idx="781">
                  <c:v>-76.542701719999869</c:v>
                </c:pt>
                <c:pt idx="782">
                  <c:v>-76.549262999999996</c:v>
                </c:pt>
                <c:pt idx="783">
                  <c:v>-76.551200870000002</c:v>
                </c:pt>
                <c:pt idx="784">
                  <c:v>-76.546585080000085</c:v>
                </c:pt>
                <c:pt idx="785">
                  <c:v>-76.536148069999982</c:v>
                </c:pt>
                <c:pt idx="786">
                  <c:v>-76.531578060000001</c:v>
                </c:pt>
                <c:pt idx="787">
                  <c:v>-76.532157900000001</c:v>
                </c:pt>
                <c:pt idx="788">
                  <c:v>-76.532058719999839</c:v>
                </c:pt>
                <c:pt idx="789">
                  <c:v>-76.526763919999979</c:v>
                </c:pt>
                <c:pt idx="790">
                  <c:v>-76.521392819999875</c:v>
                </c:pt>
                <c:pt idx="791">
                  <c:v>-76.515953060000101</c:v>
                </c:pt>
                <c:pt idx="792">
                  <c:v>-76.510444640000088</c:v>
                </c:pt>
                <c:pt idx="793">
                  <c:v>-76.508705139999876</c:v>
                </c:pt>
                <c:pt idx="794">
                  <c:v>-76.512443540000007</c:v>
                </c:pt>
                <c:pt idx="795">
                  <c:v>-76.516090390000002</c:v>
                </c:pt>
                <c:pt idx="796">
                  <c:v>-76.513336179999868</c:v>
                </c:pt>
                <c:pt idx="797">
                  <c:v>-76.510063169999995</c:v>
                </c:pt>
                <c:pt idx="798">
                  <c:v>-76.506248470000003</c:v>
                </c:pt>
                <c:pt idx="799">
                  <c:v>-76.501876829999958</c:v>
                </c:pt>
                <c:pt idx="800">
                  <c:v>-76.496948239999981</c:v>
                </c:pt>
                <c:pt idx="801">
                  <c:v>-76.489601140000005</c:v>
                </c:pt>
                <c:pt idx="802">
                  <c:v>-76.480392460000004</c:v>
                </c:pt>
                <c:pt idx="803">
                  <c:v>-76.473106380000004</c:v>
                </c:pt>
                <c:pt idx="804">
                  <c:v>-76.465751650000001</c:v>
                </c:pt>
                <c:pt idx="805">
                  <c:v>-76.458320619999981</c:v>
                </c:pt>
                <c:pt idx="806">
                  <c:v>-76.450813290000085</c:v>
                </c:pt>
                <c:pt idx="807">
                  <c:v>-76.442169190000101</c:v>
                </c:pt>
                <c:pt idx="808">
                  <c:v>-76.434677120000003</c:v>
                </c:pt>
                <c:pt idx="809">
                  <c:v>-76.427093510000006</c:v>
                </c:pt>
                <c:pt idx="810">
                  <c:v>-76.41869354000012</c:v>
                </c:pt>
                <c:pt idx="811">
                  <c:v>-76.411087039999998</c:v>
                </c:pt>
                <c:pt idx="812">
                  <c:v>-76.403396610000001</c:v>
                </c:pt>
                <c:pt idx="813">
                  <c:v>-76.395606990000005</c:v>
                </c:pt>
                <c:pt idx="814">
                  <c:v>-76.387924190000007</c:v>
                </c:pt>
                <c:pt idx="815">
                  <c:v>-76.38801574999998</c:v>
                </c:pt>
                <c:pt idx="816">
                  <c:v>-76.396255490000101</c:v>
                </c:pt>
                <c:pt idx="817">
                  <c:v>-76.396263120000086</c:v>
                </c:pt>
                <c:pt idx="818">
                  <c:v>-76.396186829999948</c:v>
                </c:pt>
                <c:pt idx="819">
                  <c:v>-76.404548649999995</c:v>
                </c:pt>
                <c:pt idx="820">
                  <c:v>-76.41300201</c:v>
                </c:pt>
                <c:pt idx="821">
                  <c:v>-76.421577450000001</c:v>
                </c:pt>
                <c:pt idx="822">
                  <c:v>-76.430282590000004</c:v>
                </c:pt>
                <c:pt idx="823">
                  <c:v>-76.439132689999994</c:v>
                </c:pt>
                <c:pt idx="824">
                  <c:v>-76.4481506300001</c:v>
                </c:pt>
                <c:pt idx="825">
                  <c:v>-76.457344059999983</c:v>
                </c:pt>
                <c:pt idx="826">
                  <c:v>-76.466369630000116</c:v>
                </c:pt>
                <c:pt idx="827">
                  <c:v>-76.47483063</c:v>
                </c:pt>
                <c:pt idx="828">
                  <c:v>-76.483695979999993</c:v>
                </c:pt>
                <c:pt idx="829">
                  <c:v>-76.492546079999983</c:v>
                </c:pt>
                <c:pt idx="830">
                  <c:v>-76.501380920000003</c:v>
                </c:pt>
                <c:pt idx="831">
                  <c:v>-76.510200499999996</c:v>
                </c:pt>
                <c:pt idx="832">
                  <c:v>-76.519004820000006</c:v>
                </c:pt>
                <c:pt idx="833">
                  <c:v>-76.529304499999981</c:v>
                </c:pt>
                <c:pt idx="834">
                  <c:v>-76.539802549999948</c:v>
                </c:pt>
                <c:pt idx="835">
                  <c:v>-76.548881529999989</c:v>
                </c:pt>
                <c:pt idx="836">
                  <c:v>-76.557929990000119</c:v>
                </c:pt>
                <c:pt idx="837">
                  <c:v>-76.568908690000001</c:v>
                </c:pt>
                <c:pt idx="838">
                  <c:v>-76.578079219999864</c:v>
                </c:pt>
                <c:pt idx="839">
                  <c:v>-76.587219239999996</c:v>
                </c:pt>
                <c:pt idx="840">
                  <c:v>-76.598663329999994</c:v>
                </c:pt>
                <c:pt idx="841">
                  <c:v>-76.600830079999838</c:v>
                </c:pt>
                <c:pt idx="842">
                  <c:v>-76.593215939999993</c:v>
                </c:pt>
                <c:pt idx="843">
                  <c:v>-76.583587649999998</c:v>
                </c:pt>
                <c:pt idx="844">
                  <c:v>-76.572402949999884</c:v>
                </c:pt>
                <c:pt idx="845">
                  <c:v>-76.561363220000118</c:v>
                </c:pt>
                <c:pt idx="846">
                  <c:v>-76.551986690000007</c:v>
                </c:pt>
                <c:pt idx="847">
                  <c:v>-76.542594910000005</c:v>
                </c:pt>
                <c:pt idx="848">
                  <c:v>-76.532005309999988</c:v>
                </c:pt>
                <c:pt idx="849">
                  <c:v>-76.522735599999848</c:v>
                </c:pt>
                <c:pt idx="850">
                  <c:v>-76.513458249999999</c:v>
                </c:pt>
                <c:pt idx="851">
                  <c:v>-76.503326419999979</c:v>
                </c:pt>
                <c:pt idx="852">
                  <c:v>-76.494186400000117</c:v>
                </c:pt>
                <c:pt idx="853">
                  <c:v>-76.485031129999854</c:v>
                </c:pt>
                <c:pt idx="854">
                  <c:v>-76.475883479999979</c:v>
                </c:pt>
                <c:pt idx="855">
                  <c:v>-76.467041019999982</c:v>
                </c:pt>
                <c:pt idx="856">
                  <c:v>-76.457763670000105</c:v>
                </c:pt>
                <c:pt idx="857">
                  <c:v>-76.448417660000118</c:v>
                </c:pt>
                <c:pt idx="858">
                  <c:v>-76.439262389999996</c:v>
                </c:pt>
                <c:pt idx="859">
                  <c:v>-76.430282590000004</c:v>
                </c:pt>
                <c:pt idx="860">
                  <c:v>-76.421455379999998</c:v>
                </c:pt>
                <c:pt idx="861">
                  <c:v>-76.412780760000004</c:v>
                </c:pt>
                <c:pt idx="862">
                  <c:v>-76.404228210000085</c:v>
                </c:pt>
                <c:pt idx="863">
                  <c:v>-76.395790099999914</c:v>
                </c:pt>
                <c:pt idx="864">
                  <c:v>-76.387100219999979</c:v>
                </c:pt>
                <c:pt idx="865">
                  <c:v>-76.386695860000003</c:v>
                </c:pt>
                <c:pt idx="866">
                  <c:v>-76.395118709999949</c:v>
                </c:pt>
                <c:pt idx="867">
                  <c:v>-76.394706729999982</c:v>
                </c:pt>
                <c:pt idx="868">
                  <c:v>-76.394256590000026</c:v>
                </c:pt>
                <c:pt idx="869">
                  <c:v>-76.393768309999913</c:v>
                </c:pt>
                <c:pt idx="870">
                  <c:v>-76.384040829999989</c:v>
                </c:pt>
                <c:pt idx="871">
                  <c:v>-76.374214170000002</c:v>
                </c:pt>
                <c:pt idx="872">
                  <c:v>-76.364952090000003</c:v>
                </c:pt>
                <c:pt idx="873">
                  <c:v>-76.355705259999837</c:v>
                </c:pt>
                <c:pt idx="874">
                  <c:v>-76.346481319999839</c:v>
                </c:pt>
                <c:pt idx="875">
                  <c:v>-76.337287900000007</c:v>
                </c:pt>
                <c:pt idx="876">
                  <c:v>-76.327529909999996</c:v>
                </c:pt>
                <c:pt idx="877">
                  <c:v>-76.327033999999998</c:v>
                </c:pt>
                <c:pt idx="878">
                  <c:v>-76.326660160000003</c:v>
                </c:pt>
                <c:pt idx="879">
                  <c:v>-76.326400759999899</c:v>
                </c:pt>
                <c:pt idx="880">
                  <c:v>-76.326278689999981</c:v>
                </c:pt>
                <c:pt idx="881">
                  <c:v>-76.326301569999899</c:v>
                </c:pt>
                <c:pt idx="882">
                  <c:v>-76.326484679999979</c:v>
                </c:pt>
                <c:pt idx="883">
                  <c:v>-76.318031309999839</c:v>
                </c:pt>
                <c:pt idx="884">
                  <c:v>-76.318595889999983</c:v>
                </c:pt>
                <c:pt idx="885">
                  <c:v>-76.328010559999854</c:v>
                </c:pt>
                <c:pt idx="886">
                  <c:v>-76.336776729999869</c:v>
                </c:pt>
                <c:pt idx="887">
                  <c:v>-76.345642089999998</c:v>
                </c:pt>
                <c:pt idx="888">
                  <c:v>-76.355300899999875</c:v>
                </c:pt>
                <c:pt idx="889">
                  <c:v>-76.364303590000006</c:v>
                </c:pt>
                <c:pt idx="890">
                  <c:v>-76.373405460000001</c:v>
                </c:pt>
                <c:pt idx="891">
                  <c:v>-76.382606509999988</c:v>
                </c:pt>
                <c:pt idx="892">
                  <c:v>-76.391906739999982</c:v>
                </c:pt>
                <c:pt idx="893">
                  <c:v>-76.401306149999982</c:v>
                </c:pt>
                <c:pt idx="894">
                  <c:v>-76.410789490000084</c:v>
                </c:pt>
                <c:pt idx="895">
                  <c:v>-76.420921329999999</c:v>
                </c:pt>
                <c:pt idx="896">
                  <c:v>-76.430541989999995</c:v>
                </c:pt>
                <c:pt idx="897">
                  <c:v>-76.439765929999993</c:v>
                </c:pt>
                <c:pt idx="898">
                  <c:v>-76.449577329999983</c:v>
                </c:pt>
                <c:pt idx="899">
                  <c:v>-76.459892269999983</c:v>
                </c:pt>
                <c:pt idx="900">
                  <c:v>-76.460411070000006</c:v>
                </c:pt>
                <c:pt idx="901">
                  <c:v>-76.461051940000104</c:v>
                </c:pt>
                <c:pt idx="902">
                  <c:v>-76.470901490000003</c:v>
                </c:pt>
                <c:pt idx="903">
                  <c:v>-76.480834959999981</c:v>
                </c:pt>
                <c:pt idx="904">
                  <c:v>-76.491439819999982</c:v>
                </c:pt>
                <c:pt idx="905">
                  <c:v>-76.502120969999993</c:v>
                </c:pt>
                <c:pt idx="906">
                  <c:v>-76.512847899999883</c:v>
                </c:pt>
                <c:pt idx="907">
                  <c:v>-76.52362823</c:v>
                </c:pt>
                <c:pt idx="908">
                  <c:v>-76.533714290000006</c:v>
                </c:pt>
                <c:pt idx="909">
                  <c:v>-76.543319700000026</c:v>
                </c:pt>
                <c:pt idx="910">
                  <c:v>-76.553161619999983</c:v>
                </c:pt>
                <c:pt idx="911">
                  <c:v>-76.563575740000005</c:v>
                </c:pt>
                <c:pt idx="912">
                  <c:v>-76.574043270000004</c:v>
                </c:pt>
                <c:pt idx="913">
                  <c:v>-76.584564209999996</c:v>
                </c:pt>
                <c:pt idx="914">
                  <c:v>-76.595527649999994</c:v>
                </c:pt>
                <c:pt idx="915">
                  <c:v>-76.606559750000002</c:v>
                </c:pt>
                <c:pt idx="916">
                  <c:v>-76.617309570000003</c:v>
                </c:pt>
                <c:pt idx="917">
                  <c:v>-76.628173829999838</c:v>
                </c:pt>
                <c:pt idx="918">
                  <c:v>-76.639678959999898</c:v>
                </c:pt>
                <c:pt idx="919">
                  <c:v>-76.651481629999978</c:v>
                </c:pt>
                <c:pt idx="920">
                  <c:v>-76.662902829999837</c:v>
                </c:pt>
                <c:pt idx="921">
                  <c:v>-76.674507139999875</c:v>
                </c:pt>
                <c:pt idx="922">
                  <c:v>-76.68724822999998</c:v>
                </c:pt>
                <c:pt idx="923">
                  <c:v>-76.700485229999998</c:v>
                </c:pt>
                <c:pt idx="924">
                  <c:v>-76.712997439999981</c:v>
                </c:pt>
                <c:pt idx="925">
                  <c:v>-76.725784299999958</c:v>
                </c:pt>
                <c:pt idx="926">
                  <c:v>-76.740402219999979</c:v>
                </c:pt>
                <c:pt idx="927">
                  <c:v>-76.742004390000005</c:v>
                </c:pt>
                <c:pt idx="928">
                  <c:v>-76.743682860000007</c:v>
                </c:pt>
                <c:pt idx="929">
                  <c:v>-76.757492069999998</c:v>
                </c:pt>
                <c:pt idx="930">
                  <c:v>-76.771667480000119</c:v>
                </c:pt>
                <c:pt idx="931">
                  <c:v>-76.786247250000002</c:v>
                </c:pt>
                <c:pt idx="932">
                  <c:v>-76.798995969999993</c:v>
                </c:pt>
                <c:pt idx="933">
                  <c:v>-76.814254759999997</c:v>
                </c:pt>
                <c:pt idx="934">
                  <c:v>-76.832565309999978</c:v>
                </c:pt>
                <c:pt idx="935">
                  <c:v>-76.851669310000005</c:v>
                </c:pt>
                <c:pt idx="936">
                  <c:v>-76.86867522999998</c:v>
                </c:pt>
                <c:pt idx="937">
                  <c:v>-76.886169429999995</c:v>
                </c:pt>
                <c:pt idx="938">
                  <c:v>-76.904151920000118</c:v>
                </c:pt>
                <c:pt idx="939">
                  <c:v>-76.919410709999994</c:v>
                </c:pt>
                <c:pt idx="940">
                  <c:v>-76.934577939999983</c:v>
                </c:pt>
                <c:pt idx="941">
                  <c:v>-76.95379638999998</c:v>
                </c:pt>
                <c:pt idx="942">
                  <c:v>-76.973541260000005</c:v>
                </c:pt>
                <c:pt idx="943">
                  <c:v>-76.993820189999994</c:v>
                </c:pt>
                <c:pt idx="944">
                  <c:v>-77.019111630000026</c:v>
                </c:pt>
                <c:pt idx="945">
                  <c:v>-77.022918699999948</c:v>
                </c:pt>
                <c:pt idx="946">
                  <c:v>-77.004837039999899</c:v>
                </c:pt>
                <c:pt idx="947">
                  <c:v>-76.986709590000004</c:v>
                </c:pt>
                <c:pt idx="948">
                  <c:v>-76.968765259999998</c:v>
                </c:pt>
                <c:pt idx="949">
                  <c:v>-76.951194760000121</c:v>
                </c:pt>
                <c:pt idx="950">
                  <c:v>-76.934165950000121</c:v>
                </c:pt>
                <c:pt idx="951">
                  <c:v>-76.916046140000006</c:v>
                </c:pt>
                <c:pt idx="952">
                  <c:v>-76.898361209999948</c:v>
                </c:pt>
                <c:pt idx="953">
                  <c:v>-76.88108063</c:v>
                </c:pt>
                <c:pt idx="954">
                  <c:v>-76.864204410000085</c:v>
                </c:pt>
                <c:pt idx="955">
                  <c:v>-76.847724909999997</c:v>
                </c:pt>
                <c:pt idx="956">
                  <c:v>-76.831619259999997</c:v>
                </c:pt>
                <c:pt idx="957">
                  <c:v>-76.815895080000004</c:v>
                </c:pt>
                <c:pt idx="958">
                  <c:v>-76.79788207999998</c:v>
                </c:pt>
                <c:pt idx="959">
                  <c:v>-76.780380249999979</c:v>
                </c:pt>
                <c:pt idx="960">
                  <c:v>-76.765808109999838</c:v>
                </c:pt>
                <c:pt idx="961">
                  <c:v>-76.751640320000007</c:v>
                </c:pt>
                <c:pt idx="962">
                  <c:v>-76.73784637</c:v>
                </c:pt>
                <c:pt idx="963">
                  <c:v>-76.724411009999983</c:v>
                </c:pt>
                <c:pt idx="964">
                  <c:v>-76.709281919999981</c:v>
                </c:pt>
                <c:pt idx="965">
                  <c:v>-76.694786069999978</c:v>
                </c:pt>
                <c:pt idx="966">
                  <c:v>-76.680877689999988</c:v>
                </c:pt>
                <c:pt idx="967">
                  <c:v>-76.668861389999989</c:v>
                </c:pt>
                <c:pt idx="968">
                  <c:v>-76.657112119999837</c:v>
                </c:pt>
                <c:pt idx="969">
                  <c:v>-76.644355770000004</c:v>
                </c:pt>
                <c:pt idx="970">
                  <c:v>-76.632057189999898</c:v>
                </c:pt>
                <c:pt idx="971">
                  <c:v>-76.621055600000005</c:v>
                </c:pt>
                <c:pt idx="972">
                  <c:v>-76.610267640000117</c:v>
                </c:pt>
                <c:pt idx="973">
                  <c:v>-76.599678040000001</c:v>
                </c:pt>
                <c:pt idx="974">
                  <c:v>-76.590431209999949</c:v>
                </c:pt>
                <c:pt idx="975">
                  <c:v>-76.580253600000106</c:v>
                </c:pt>
                <c:pt idx="976">
                  <c:v>-76.568992609999981</c:v>
                </c:pt>
                <c:pt idx="977">
                  <c:v>-76.559097289999983</c:v>
                </c:pt>
                <c:pt idx="978">
                  <c:v>-76.549346920000005</c:v>
                </c:pt>
                <c:pt idx="979">
                  <c:v>-76.539726259999981</c:v>
                </c:pt>
                <c:pt idx="980">
                  <c:v>-76.530235289999993</c:v>
                </c:pt>
                <c:pt idx="981">
                  <c:v>-76.520851139999849</c:v>
                </c:pt>
                <c:pt idx="982">
                  <c:v>-76.513404850000001</c:v>
                </c:pt>
                <c:pt idx="983">
                  <c:v>-76.504333500000001</c:v>
                </c:pt>
                <c:pt idx="984">
                  <c:v>-76.493263240000189</c:v>
                </c:pt>
                <c:pt idx="985">
                  <c:v>-76.484237670000027</c:v>
                </c:pt>
                <c:pt idx="986">
                  <c:v>-76.475288389999989</c:v>
                </c:pt>
                <c:pt idx="987">
                  <c:v>-76.466407779999983</c:v>
                </c:pt>
                <c:pt idx="988">
                  <c:v>-76.457603450000121</c:v>
                </c:pt>
                <c:pt idx="989">
                  <c:v>-76.446426390000084</c:v>
                </c:pt>
                <c:pt idx="990">
                  <c:v>-76.43766022000014</c:v>
                </c:pt>
                <c:pt idx="991">
                  <c:v>-76.428962709999979</c:v>
                </c:pt>
                <c:pt idx="992">
                  <c:v>-76.42033386</c:v>
                </c:pt>
                <c:pt idx="993">
                  <c:v>-76.411781309999981</c:v>
                </c:pt>
                <c:pt idx="994">
                  <c:v>-76.400588990000003</c:v>
                </c:pt>
                <c:pt idx="995">
                  <c:v>-76.389488219999848</c:v>
                </c:pt>
                <c:pt idx="996">
                  <c:v>-76.380981449999979</c:v>
                </c:pt>
                <c:pt idx="997">
                  <c:v>-76.372558589999883</c:v>
                </c:pt>
                <c:pt idx="998">
                  <c:v>-76.361572269999982</c:v>
                </c:pt>
                <c:pt idx="999">
                  <c:v>-76.350730899999874</c:v>
                </c:pt>
                <c:pt idx="1000">
                  <c:v>-76.340042109999914</c:v>
                </c:pt>
                <c:pt idx="1001">
                  <c:v>-76.331748959999913</c:v>
                </c:pt>
                <c:pt idx="1002">
                  <c:v>-76.323554990000005</c:v>
                </c:pt>
                <c:pt idx="1003">
                  <c:v>-76.313110350000002</c:v>
                </c:pt>
                <c:pt idx="1004">
                  <c:v>-76.305038449999898</c:v>
                </c:pt>
                <c:pt idx="1005">
                  <c:v>-76.297058109999981</c:v>
                </c:pt>
                <c:pt idx="1006">
                  <c:v>-76.286872859999875</c:v>
                </c:pt>
                <c:pt idx="1007">
                  <c:v>-76.276847839999874</c:v>
                </c:pt>
                <c:pt idx="1008">
                  <c:v>-76.269004820000006</c:v>
                </c:pt>
                <c:pt idx="1009">
                  <c:v>-76.2612381</c:v>
                </c:pt>
                <c:pt idx="1010">
                  <c:v>-76.253540040000004</c:v>
                </c:pt>
                <c:pt idx="1011">
                  <c:v>-76.245918270000004</c:v>
                </c:pt>
                <c:pt idx="1012">
                  <c:v>-76.23836516999998</c:v>
                </c:pt>
                <c:pt idx="1013">
                  <c:v>-76.240829470000136</c:v>
                </c:pt>
                <c:pt idx="1014">
                  <c:v>-76.243461609999997</c:v>
                </c:pt>
                <c:pt idx="1015">
                  <c:v>-76.246269230000138</c:v>
                </c:pt>
                <c:pt idx="1016">
                  <c:v>-76.24924469000014</c:v>
                </c:pt>
                <c:pt idx="1017">
                  <c:v>-76.252387999999868</c:v>
                </c:pt>
                <c:pt idx="1018">
                  <c:v>-76.255706789999948</c:v>
                </c:pt>
                <c:pt idx="1019">
                  <c:v>-76.259193420000116</c:v>
                </c:pt>
                <c:pt idx="1020">
                  <c:v>-76.269996640000102</c:v>
                </c:pt>
                <c:pt idx="1021">
                  <c:v>-76.280975339999898</c:v>
                </c:pt>
                <c:pt idx="1022">
                  <c:v>-76.292152400000006</c:v>
                </c:pt>
                <c:pt idx="1023">
                  <c:v>-76.30352019999998</c:v>
                </c:pt>
                <c:pt idx="1024">
                  <c:v>-76.307731629999978</c:v>
                </c:pt>
                <c:pt idx="1025">
                  <c:v>-76.30483246</c:v>
                </c:pt>
                <c:pt idx="1026">
                  <c:v>-76.297615050000104</c:v>
                </c:pt>
                <c:pt idx="1027">
                  <c:v>-76.290435790000004</c:v>
                </c:pt>
                <c:pt idx="1028">
                  <c:v>-76.29493712999998</c:v>
                </c:pt>
                <c:pt idx="1029">
                  <c:v>-76.306762699999979</c:v>
                </c:pt>
                <c:pt idx="1030">
                  <c:v>-76.311523440000201</c:v>
                </c:pt>
                <c:pt idx="1031">
                  <c:v>-76.309181209999949</c:v>
                </c:pt>
                <c:pt idx="1032">
                  <c:v>-76.306953429999993</c:v>
                </c:pt>
                <c:pt idx="1033">
                  <c:v>-76.304878229999915</c:v>
                </c:pt>
                <c:pt idx="1034">
                  <c:v>-76.30299377</c:v>
                </c:pt>
                <c:pt idx="1035">
                  <c:v>-76.308433529999988</c:v>
                </c:pt>
                <c:pt idx="1036">
                  <c:v>-76.321098329999899</c:v>
                </c:pt>
                <c:pt idx="1037">
                  <c:v>-76.326843260000004</c:v>
                </c:pt>
                <c:pt idx="1038">
                  <c:v>-76.325920099999948</c:v>
                </c:pt>
                <c:pt idx="1039">
                  <c:v>-76.319160460000106</c:v>
                </c:pt>
                <c:pt idx="1040">
                  <c:v>-76.306236269999999</c:v>
                </c:pt>
                <c:pt idx="1041">
                  <c:v>-76.293449400000085</c:v>
                </c:pt>
                <c:pt idx="1042">
                  <c:v>-76.28081512</c:v>
                </c:pt>
                <c:pt idx="1043">
                  <c:v>-76.274223330000027</c:v>
                </c:pt>
                <c:pt idx="1044">
                  <c:v>-76.280418400000002</c:v>
                </c:pt>
                <c:pt idx="1045">
                  <c:v>-76.293189999999996</c:v>
                </c:pt>
                <c:pt idx="1046">
                  <c:v>-76.306114199999982</c:v>
                </c:pt>
                <c:pt idx="1047">
                  <c:v>-76.319168090000005</c:v>
                </c:pt>
                <c:pt idx="1048">
                  <c:v>-76.332344059999869</c:v>
                </c:pt>
                <c:pt idx="1049">
                  <c:v>-76.345619200000101</c:v>
                </c:pt>
                <c:pt idx="1050">
                  <c:v>-76.358978269999838</c:v>
                </c:pt>
                <c:pt idx="1051">
                  <c:v>-76.365341189999839</c:v>
                </c:pt>
                <c:pt idx="1052">
                  <c:v>-76.37186432</c:v>
                </c:pt>
                <c:pt idx="1053">
                  <c:v>-76.385208129999839</c:v>
                </c:pt>
                <c:pt idx="1054">
                  <c:v>-76.398590089999999</c:v>
                </c:pt>
                <c:pt idx="1055">
                  <c:v>-76.411987300000007</c:v>
                </c:pt>
                <c:pt idx="1056">
                  <c:v>-76.425399780000006</c:v>
                </c:pt>
                <c:pt idx="1057">
                  <c:v>-76.431838990000003</c:v>
                </c:pt>
                <c:pt idx="1058">
                  <c:v>-76.438369750000007</c:v>
                </c:pt>
                <c:pt idx="1059">
                  <c:v>-76.451644900000119</c:v>
                </c:pt>
                <c:pt idx="1060">
                  <c:v>-76.464981080000101</c:v>
                </c:pt>
                <c:pt idx="1061">
                  <c:v>-76.478462219999884</c:v>
                </c:pt>
                <c:pt idx="1062">
                  <c:v>-76.4921875</c:v>
                </c:pt>
                <c:pt idx="1063">
                  <c:v>-76.499565120000085</c:v>
                </c:pt>
                <c:pt idx="1064">
                  <c:v>-76.507263179999995</c:v>
                </c:pt>
                <c:pt idx="1065">
                  <c:v>-76.513862610000004</c:v>
                </c:pt>
                <c:pt idx="1066">
                  <c:v>-76.520668029999982</c:v>
                </c:pt>
                <c:pt idx="1067">
                  <c:v>-76.527679440000085</c:v>
                </c:pt>
                <c:pt idx="1068">
                  <c:v>-76.527259830000006</c:v>
                </c:pt>
                <c:pt idx="1069">
                  <c:v>-76.534599299999996</c:v>
                </c:pt>
                <c:pt idx="1070">
                  <c:v>-76.542098999999979</c:v>
                </c:pt>
                <c:pt idx="1071">
                  <c:v>-76.549751279999981</c:v>
                </c:pt>
                <c:pt idx="1072">
                  <c:v>-76.55757140999998</c:v>
                </c:pt>
                <c:pt idx="1073">
                  <c:v>-76.565536499999979</c:v>
                </c:pt>
                <c:pt idx="1074">
                  <c:v>-76.573669429999995</c:v>
                </c:pt>
                <c:pt idx="1075">
                  <c:v>-76.57402802</c:v>
                </c:pt>
                <c:pt idx="1076">
                  <c:v>-76.582351680000002</c:v>
                </c:pt>
                <c:pt idx="1077">
                  <c:v>-76.590843199999981</c:v>
                </c:pt>
                <c:pt idx="1078">
                  <c:v>-76.591430660000086</c:v>
                </c:pt>
                <c:pt idx="1079">
                  <c:v>-76.600112920000001</c:v>
                </c:pt>
                <c:pt idx="1080">
                  <c:v>-76.617317200000002</c:v>
                </c:pt>
                <c:pt idx="1081">
                  <c:v>-76.626495359999865</c:v>
                </c:pt>
                <c:pt idx="1082">
                  <c:v>-76.62721252</c:v>
                </c:pt>
                <c:pt idx="1083">
                  <c:v>-76.636604309999981</c:v>
                </c:pt>
                <c:pt idx="1084">
                  <c:v>-76.655128480000002</c:v>
                </c:pt>
                <c:pt idx="1085">
                  <c:v>-76.665039059999899</c:v>
                </c:pt>
                <c:pt idx="1086">
                  <c:v>-76.665916440000004</c:v>
                </c:pt>
                <c:pt idx="1087">
                  <c:v>-76.676033019999863</c:v>
                </c:pt>
                <c:pt idx="1088">
                  <c:v>-76.695640560000001</c:v>
                </c:pt>
                <c:pt idx="1089">
                  <c:v>-76.706047060000003</c:v>
                </c:pt>
                <c:pt idx="1090">
                  <c:v>-76.716529850000086</c:v>
                </c:pt>
                <c:pt idx="1091">
                  <c:v>-76.727058409999998</c:v>
                </c:pt>
                <c:pt idx="1092">
                  <c:v>-76.728240970000002</c:v>
                </c:pt>
                <c:pt idx="1093">
                  <c:v>-76.729766849999919</c:v>
                </c:pt>
                <c:pt idx="1094">
                  <c:v>-76.740470889999983</c:v>
                </c:pt>
                <c:pt idx="1095">
                  <c:v>-76.751197809999979</c:v>
                </c:pt>
                <c:pt idx="1096">
                  <c:v>-76.761932369999982</c:v>
                </c:pt>
                <c:pt idx="1097">
                  <c:v>-76.77266693</c:v>
                </c:pt>
                <c:pt idx="1098">
                  <c:v>-76.775009159999868</c:v>
                </c:pt>
                <c:pt idx="1099">
                  <c:v>-76.777870179999837</c:v>
                </c:pt>
                <c:pt idx="1100">
                  <c:v>-76.788879389999948</c:v>
                </c:pt>
                <c:pt idx="1101">
                  <c:v>-76.807456970000004</c:v>
                </c:pt>
                <c:pt idx="1102">
                  <c:v>-76.815231319999839</c:v>
                </c:pt>
                <c:pt idx="1103">
                  <c:v>-76.812843319999914</c:v>
                </c:pt>
                <c:pt idx="1104">
                  <c:v>-76.802421569999979</c:v>
                </c:pt>
                <c:pt idx="1105">
                  <c:v>-75.985702509999854</c:v>
                </c:pt>
                <c:pt idx="1106">
                  <c:v>-75.978401179999864</c:v>
                </c:pt>
                <c:pt idx="1107">
                  <c:v>-75.970764160000002</c:v>
                </c:pt>
                <c:pt idx="1108">
                  <c:v>-75.962760930000002</c:v>
                </c:pt>
                <c:pt idx="1109">
                  <c:v>-75.976913450000026</c:v>
                </c:pt>
                <c:pt idx="1110">
                  <c:v>-75.990470889999983</c:v>
                </c:pt>
                <c:pt idx="1111">
                  <c:v>-75.996879579999998</c:v>
                </c:pt>
                <c:pt idx="1112">
                  <c:v>-76.009963990000088</c:v>
                </c:pt>
                <c:pt idx="1113">
                  <c:v>-76.016036990000003</c:v>
                </c:pt>
                <c:pt idx="1114">
                  <c:v>-76.009872439999839</c:v>
                </c:pt>
                <c:pt idx="1115">
                  <c:v>-76.003997799999979</c:v>
                </c:pt>
                <c:pt idx="1116">
                  <c:v>-75.998291019999982</c:v>
                </c:pt>
                <c:pt idx="1117">
                  <c:v>-75.985702509999854</c:v>
                </c:pt>
                <c:pt idx="1118">
                  <c:v>-76.024124150000006</c:v>
                </c:pt>
                <c:pt idx="1119">
                  <c:v>-76.018501279999981</c:v>
                </c:pt>
                <c:pt idx="1120">
                  <c:v>-76.012657169999983</c:v>
                </c:pt>
                <c:pt idx="1121">
                  <c:v>-75.991645809999994</c:v>
                </c:pt>
                <c:pt idx="1122">
                  <c:v>-75.984725950000026</c:v>
                </c:pt>
                <c:pt idx="1123">
                  <c:v>-75.993736269999999</c:v>
                </c:pt>
                <c:pt idx="1124">
                  <c:v>-75.986907959999982</c:v>
                </c:pt>
                <c:pt idx="1125">
                  <c:v>-75.979820250000003</c:v>
                </c:pt>
                <c:pt idx="1126">
                  <c:v>-75.989921570000007</c:v>
                </c:pt>
                <c:pt idx="1127">
                  <c:v>-76.000350949999998</c:v>
                </c:pt>
                <c:pt idx="1128">
                  <c:v>-76.017135620000104</c:v>
                </c:pt>
                <c:pt idx="1129">
                  <c:v>-76.038551329999919</c:v>
                </c:pt>
                <c:pt idx="1130">
                  <c:v>-76.058059689999993</c:v>
                </c:pt>
                <c:pt idx="1131">
                  <c:v>-76.062301640000001</c:v>
                </c:pt>
                <c:pt idx="1132">
                  <c:v>-76.052818299999899</c:v>
                </c:pt>
                <c:pt idx="1133">
                  <c:v>-76.04367827999998</c:v>
                </c:pt>
                <c:pt idx="1134">
                  <c:v>-76.048332209999899</c:v>
                </c:pt>
                <c:pt idx="1135">
                  <c:v>-76.052795409999959</c:v>
                </c:pt>
                <c:pt idx="1136">
                  <c:v>-76.044654850000086</c:v>
                </c:pt>
                <c:pt idx="1137">
                  <c:v>-76.036903379999998</c:v>
                </c:pt>
                <c:pt idx="1138">
                  <c:v>-76.024124150000006</c:v>
                </c:pt>
                <c:pt idx="1139">
                  <c:v>-76.092758179999848</c:v>
                </c:pt>
                <c:pt idx="1140">
                  <c:v>-76.072822569999914</c:v>
                </c:pt>
                <c:pt idx="1141">
                  <c:v>-76.051071169999958</c:v>
                </c:pt>
                <c:pt idx="1142">
                  <c:v>-76.02757262999998</c:v>
                </c:pt>
                <c:pt idx="1143">
                  <c:v>-76.021423339999998</c:v>
                </c:pt>
                <c:pt idx="1144">
                  <c:v>-76.03390503</c:v>
                </c:pt>
                <c:pt idx="1145">
                  <c:v>-76.052177429999958</c:v>
                </c:pt>
                <c:pt idx="1146">
                  <c:v>-76.075057979999869</c:v>
                </c:pt>
                <c:pt idx="1147">
                  <c:v>-76.079925540000005</c:v>
                </c:pt>
                <c:pt idx="1148">
                  <c:v>-76.084503170000005</c:v>
                </c:pt>
                <c:pt idx="1149">
                  <c:v>-76.104171749999978</c:v>
                </c:pt>
                <c:pt idx="1150">
                  <c:v>-76.107688899999914</c:v>
                </c:pt>
                <c:pt idx="1151">
                  <c:v>-76.092758179999848</c:v>
                </c:pt>
                <c:pt idx="1152">
                  <c:v>-76.038780209999913</c:v>
                </c:pt>
                <c:pt idx="1153">
                  <c:v>-76.022071839999782</c:v>
                </c:pt>
                <c:pt idx="1154">
                  <c:v>-76.004768369999979</c:v>
                </c:pt>
                <c:pt idx="1155">
                  <c:v>-75.998237610000004</c:v>
                </c:pt>
                <c:pt idx="1156">
                  <c:v>-76.009819030000003</c:v>
                </c:pt>
                <c:pt idx="1157">
                  <c:v>-76.00336455999998</c:v>
                </c:pt>
                <c:pt idx="1158">
                  <c:v>-75.996711730000001</c:v>
                </c:pt>
                <c:pt idx="1159">
                  <c:v>-76.015396119999863</c:v>
                </c:pt>
                <c:pt idx="1160">
                  <c:v>-76.039237979999982</c:v>
                </c:pt>
                <c:pt idx="1161">
                  <c:v>-76.044715879999998</c:v>
                </c:pt>
                <c:pt idx="1162">
                  <c:v>-76.049942020000003</c:v>
                </c:pt>
                <c:pt idx="1163">
                  <c:v>-76.054885859999914</c:v>
                </c:pt>
                <c:pt idx="1164">
                  <c:v>-76.038780209999913</c:v>
                </c:pt>
              </c:numCache>
            </c:numRef>
          </c:xVal>
          <c:yVal>
            <c:numRef>
              <c:f>'C:\Users\Dale\Dropbox\LTRANS SEED\Tangier\sim3_may1997\[Sim 3_2.25.2013.xlsx]day 1_May97 '!$B$3:$B$1167</c:f>
              <c:numCache>
                <c:formatCode>General</c:formatCode>
                <c:ptCount val="1165"/>
                <c:pt idx="0">
                  <c:v>37.889617919999999</c:v>
                </c:pt>
                <c:pt idx="1">
                  <c:v>37.884307859999957</c:v>
                </c:pt>
                <c:pt idx="2">
                  <c:v>37.870517730000003</c:v>
                </c:pt>
                <c:pt idx="3">
                  <c:v>37.865192410000013</c:v>
                </c:pt>
                <c:pt idx="4">
                  <c:v>37.859828950000001</c:v>
                </c:pt>
                <c:pt idx="5">
                  <c:v>37.846477509999957</c:v>
                </c:pt>
                <c:pt idx="6">
                  <c:v>37.833488459999948</c:v>
                </c:pt>
                <c:pt idx="7">
                  <c:v>37.828220370000011</c:v>
                </c:pt>
                <c:pt idx="8">
                  <c:v>37.822937010000011</c:v>
                </c:pt>
                <c:pt idx="9">
                  <c:v>37.810474399999997</c:v>
                </c:pt>
                <c:pt idx="10">
                  <c:v>37.805263519999997</c:v>
                </c:pt>
                <c:pt idx="11">
                  <c:v>37.800052640000011</c:v>
                </c:pt>
                <c:pt idx="12">
                  <c:v>37.788177490000002</c:v>
                </c:pt>
                <c:pt idx="13">
                  <c:v>37.783069609999998</c:v>
                </c:pt>
                <c:pt idx="14">
                  <c:v>37.784435270000003</c:v>
                </c:pt>
                <c:pt idx="15">
                  <c:v>37.779224400000004</c:v>
                </c:pt>
                <c:pt idx="16">
                  <c:v>37.767566680000002</c:v>
                </c:pt>
                <c:pt idx="17">
                  <c:v>37.755859380000011</c:v>
                </c:pt>
                <c:pt idx="18">
                  <c:v>37.750324250000006</c:v>
                </c:pt>
                <c:pt idx="19">
                  <c:v>37.751148220000012</c:v>
                </c:pt>
                <c:pt idx="20">
                  <c:v>37.751968380000001</c:v>
                </c:pt>
                <c:pt idx="21">
                  <c:v>37.746059420000002</c:v>
                </c:pt>
                <c:pt idx="22">
                  <c:v>37.732975010000068</c:v>
                </c:pt>
                <c:pt idx="23">
                  <c:v>37.72637558000006</c:v>
                </c:pt>
                <c:pt idx="24">
                  <c:v>37.719451900000003</c:v>
                </c:pt>
                <c:pt idx="25">
                  <c:v>37.71216965</c:v>
                </c:pt>
                <c:pt idx="26">
                  <c:v>37.704494479999994</c:v>
                </c:pt>
                <c:pt idx="27">
                  <c:v>37.68778992</c:v>
                </c:pt>
                <c:pt idx="28">
                  <c:v>37.678806300000012</c:v>
                </c:pt>
                <c:pt idx="29">
                  <c:v>37.669284820000001</c:v>
                </c:pt>
                <c:pt idx="30">
                  <c:v>37.648876190000003</c:v>
                </c:pt>
                <c:pt idx="31">
                  <c:v>37.637619020000002</c:v>
                </c:pt>
                <c:pt idx="32">
                  <c:v>37.637119290000044</c:v>
                </c:pt>
                <c:pt idx="33">
                  <c:v>37.625061040000013</c:v>
                </c:pt>
                <c:pt idx="34">
                  <c:v>37.612289429999997</c:v>
                </c:pt>
                <c:pt idx="35">
                  <c:v>37.611606599999995</c:v>
                </c:pt>
                <c:pt idx="36">
                  <c:v>37.610965730000011</c:v>
                </c:pt>
                <c:pt idx="37">
                  <c:v>37.610351559999998</c:v>
                </c:pt>
                <c:pt idx="38">
                  <c:v>37.609771730000013</c:v>
                </c:pt>
                <c:pt idx="39">
                  <c:v>37.609214780000002</c:v>
                </c:pt>
                <c:pt idx="40">
                  <c:v>37.608676910000042</c:v>
                </c:pt>
                <c:pt idx="41">
                  <c:v>37.608154300000059</c:v>
                </c:pt>
                <c:pt idx="42">
                  <c:v>37.607650759999999</c:v>
                </c:pt>
                <c:pt idx="43">
                  <c:v>37.593238830000068</c:v>
                </c:pt>
                <c:pt idx="44">
                  <c:v>37.578121190000012</c:v>
                </c:pt>
                <c:pt idx="45">
                  <c:v>37.577388759999998</c:v>
                </c:pt>
                <c:pt idx="46">
                  <c:v>37.576667789999995</c:v>
                </c:pt>
                <c:pt idx="47">
                  <c:v>37.575965880000012</c:v>
                </c:pt>
                <c:pt idx="48">
                  <c:v>37.575279240000043</c:v>
                </c:pt>
                <c:pt idx="49">
                  <c:v>37.574611659999995</c:v>
                </c:pt>
                <c:pt idx="50">
                  <c:v>37.573963169999999</c:v>
                </c:pt>
                <c:pt idx="51">
                  <c:v>37.573337550000005</c:v>
                </c:pt>
                <c:pt idx="52">
                  <c:v>37.572734830000044</c:v>
                </c:pt>
                <c:pt idx="53">
                  <c:v>37.555938720000043</c:v>
                </c:pt>
                <c:pt idx="54">
                  <c:v>37.521606449999993</c:v>
                </c:pt>
                <c:pt idx="55">
                  <c:v>37.503360750000006</c:v>
                </c:pt>
                <c:pt idx="56">
                  <c:v>37.502208710000012</c:v>
                </c:pt>
                <c:pt idx="57">
                  <c:v>37.501087189999957</c:v>
                </c:pt>
                <c:pt idx="58">
                  <c:v>37.482181549999993</c:v>
                </c:pt>
                <c:pt idx="59">
                  <c:v>37.462978360000044</c:v>
                </c:pt>
                <c:pt idx="60">
                  <c:v>37.461601259999995</c:v>
                </c:pt>
                <c:pt idx="61">
                  <c:v>37.442047119999998</c:v>
                </c:pt>
                <c:pt idx="62">
                  <c:v>37.422363280000013</c:v>
                </c:pt>
                <c:pt idx="63">
                  <c:v>37.402648930000012</c:v>
                </c:pt>
                <c:pt idx="64">
                  <c:v>37.365573880000042</c:v>
                </c:pt>
                <c:pt idx="65">
                  <c:v>37.330032350000003</c:v>
                </c:pt>
                <c:pt idx="66">
                  <c:v>37.314350130000001</c:v>
                </c:pt>
                <c:pt idx="67">
                  <c:v>37.316967009999956</c:v>
                </c:pt>
                <c:pt idx="68">
                  <c:v>37.319622039999999</c:v>
                </c:pt>
                <c:pt idx="69">
                  <c:v>37.322322850000013</c:v>
                </c:pt>
                <c:pt idx="70">
                  <c:v>37.340057369999997</c:v>
                </c:pt>
                <c:pt idx="71">
                  <c:v>37.358184809999997</c:v>
                </c:pt>
                <c:pt idx="72">
                  <c:v>37.360645290000001</c:v>
                </c:pt>
                <c:pt idx="73">
                  <c:v>37.363136290000043</c:v>
                </c:pt>
                <c:pt idx="74">
                  <c:v>37.365657810000002</c:v>
                </c:pt>
                <c:pt idx="75">
                  <c:v>37.36819839000006</c:v>
                </c:pt>
                <c:pt idx="76">
                  <c:v>37.370761869999995</c:v>
                </c:pt>
                <c:pt idx="77">
                  <c:v>37.356098179999996</c:v>
                </c:pt>
                <c:pt idx="78">
                  <c:v>37.325813290000013</c:v>
                </c:pt>
                <c:pt idx="79">
                  <c:v>37.310043329999999</c:v>
                </c:pt>
                <c:pt idx="80">
                  <c:v>37.306873320000001</c:v>
                </c:pt>
                <c:pt idx="81">
                  <c:v>37.303722380000011</c:v>
                </c:pt>
                <c:pt idx="82">
                  <c:v>37.30059052</c:v>
                </c:pt>
                <c:pt idx="83">
                  <c:v>37.285045620000012</c:v>
                </c:pt>
                <c:pt idx="84">
                  <c:v>37.259674069999996</c:v>
                </c:pt>
                <c:pt idx="85">
                  <c:v>37.250232700000012</c:v>
                </c:pt>
                <c:pt idx="86">
                  <c:v>37.253868099999998</c:v>
                </c:pt>
                <c:pt idx="87">
                  <c:v>37.25752258</c:v>
                </c:pt>
                <c:pt idx="88">
                  <c:v>37.26119232000007</c:v>
                </c:pt>
                <c:pt idx="89">
                  <c:v>37.253200530000001</c:v>
                </c:pt>
                <c:pt idx="90">
                  <c:v>37.246208190000011</c:v>
                </c:pt>
                <c:pt idx="91">
                  <c:v>37.250087739999998</c:v>
                </c:pt>
                <c:pt idx="92">
                  <c:v>37.253971100000001</c:v>
                </c:pt>
                <c:pt idx="93">
                  <c:v>37.257846829999998</c:v>
                </c:pt>
                <c:pt idx="94">
                  <c:v>37.261711120000044</c:v>
                </c:pt>
                <c:pt idx="95">
                  <c:v>37.265563960000044</c:v>
                </c:pt>
                <c:pt idx="96">
                  <c:v>37.269397740000059</c:v>
                </c:pt>
                <c:pt idx="97">
                  <c:v>37.27960968</c:v>
                </c:pt>
                <c:pt idx="98">
                  <c:v>37.290565490000013</c:v>
                </c:pt>
                <c:pt idx="99">
                  <c:v>37.294200900000043</c:v>
                </c:pt>
                <c:pt idx="100">
                  <c:v>37.297859190000011</c:v>
                </c:pt>
                <c:pt idx="101">
                  <c:v>37.309440609999996</c:v>
                </c:pt>
                <c:pt idx="102">
                  <c:v>37.321784969999996</c:v>
                </c:pt>
                <c:pt idx="103">
                  <c:v>37.325344090000002</c:v>
                </c:pt>
                <c:pt idx="104">
                  <c:v>37.328990940000068</c:v>
                </c:pt>
                <c:pt idx="105">
                  <c:v>37.341880799999949</c:v>
                </c:pt>
                <c:pt idx="106">
                  <c:v>37.355384829999998</c:v>
                </c:pt>
                <c:pt idx="107">
                  <c:v>37.358993529999999</c:v>
                </c:pt>
                <c:pt idx="108">
                  <c:v>37.372955320000059</c:v>
                </c:pt>
                <c:pt idx="109">
                  <c:v>37.387378689999998</c:v>
                </c:pt>
                <c:pt idx="110">
                  <c:v>37.390949250000006</c:v>
                </c:pt>
                <c:pt idx="111">
                  <c:v>37.380413059999995</c:v>
                </c:pt>
                <c:pt idx="112">
                  <c:v>37.357406619999949</c:v>
                </c:pt>
                <c:pt idx="113">
                  <c:v>37.344764709999957</c:v>
                </c:pt>
                <c:pt idx="114">
                  <c:v>37.34061432</c:v>
                </c:pt>
                <c:pt idx="115">
                  <c:v>37.328582760000003</c:v>
                </c:pt>
                <c:pt idx="116">
                  <c:v>37.317279819999996</c:v>
                </c:pt>
                <c:pt idx="117">
                  <c:v>37.313182830000002</c:v>
                </c:pt>
                <c:pt idx="118">
                  <c:v>37.302604679999995</c:v>
                </c:pt>
                <c:pt idx="119">
                  <c:v>37.292755130000096</c:v>
                </c:pt>
                <c:pt idx="120">
                  <c:v>37.288707730000013</c:v>
                </c:pt>
                <c:pt idx="121">
                  <c:v>37.28474808</c:v>
                </c:pt>
                <c:pt idx="122">
                  <c:v>37.275489810000003</c:v>
                </c:pt>
                <c:pt idx="123">
                  <c:v>37.266838070000013</c:v>
                </c:pt>
                <c:pt idx="124">
                  <c:v>37.262851720000043</c:v>
                </c:pt>
                <c:pt idx="125">
                  <c:v>37.258892060000001</c:v>
                </c:pt>
                <c:pt idx="126">
                  <c:v>37.254928589999999</c:v>
                </c:pt>
                <c:pt idx="127">
                  <c:v>37.250942230000042</c:v>
                </c:pt>
                <c:pt idx="128">
                  <c:v>37.242580410000002</c:v>
                </c:pt>
                <c:pt idx="129">
                  <c:v>37.23471832000007</c:v>
                </c:pt>
                <c:pt idx="130">
                  <c:v>37.230564120000011</c:v>
                </c:pt>
                <c:pt idx="131">
                  <c:v>37.226402280000045</c:v>
                </c:pt>
                <c:pt idx="132">
                  <c:v>37.222229000000013</c:v>
                </c:pt>
                <c:pt idx="133">
                  <c:v>37.218051910000042</c:v>
                </c:pt>
                <c:pt idx="134">
                  <c:v>37.213882449999993</c:v>
                </c:pt>
                <c:pt idx="135">
                  <c:v>37.217967989999998</c:v>
                </c:pt>
                <c:pt idx="136">
                  <c:v>37.222732540000095</c:v>
                </c:pt>
                <c:pt idx="137">
                  <c:v>37.218719480000011</c:v>
                </c:pt>
                <c:pt idx="138">
                  <c:v>37.214725489999999</c:v>
                </c:pt>
                <c:pt idx="139">
                  <c:v>37.205753330000086</c:v>
                </c:pt>
                <c:pt idx="140">
                  <c:v>37.19733810000006</c:v>
                </c:pt>
                <c:pt idx="141">
                  <c:v>37.189418790000012</c:v>
                </c:pt>
                <c:pt idx="142">
                  <c:v>37.181926730000001</c:v>
                </c:pt>
                <c:pt idx="143">
                  <c:v>37.174793240000042</c:v>
                </c:pt>
                <c:pt idx="144">
                  <c:v>37.167945860000003</c:v>
                </c:pt>
                <c:pt idx="145">
                  <c:v>37.163761140000013</c:v>
                </c:pt>
                <c:pt idx="146">
                  <c:v>37.166515350000076</c:v>
                </c:pt>
                <c:pt idx="147">
                  <c:v>37.16966248</c:v>
                </c:pt>
                <c:pt idx="148">
                  <c:v>37.165672300000068</c:v>
                </c:pt>
                <c:pt idx="149">
                  <c:v>37.158432010000013</c:v>
                </c:pt>
                <c:pt idx="150">
                  <c:v>37.151496889999997</c:v>
                </c:pt>
                <c:pt idx="151">
                  <c:v>37.147487639999994</c:v>
                </c:pt>
                <c:pt idx="152">
                  <c:v>37.143512730000069</c:v>
                </c:pt>
                <c:pt idx="153">
                  <c:v>37.139560700000011</c:v>
                </c:pt>
                <c:pt idx="154">
                  <c:v>37.132759090000043</c:v>
                </c:pt>
                <c:pt idx="155">
                  <c:v>37.126110080000061</c:v>
                </c:pt>
                <c:pt idx="156">
                  <c:v>37.119533540000013</c:v>
                </c:pt>
                <c:pt idx="157">
                  <c:v>37.11294556</c:v>
                </c:pt>
                <c:pt idx="158">
                  <c:v>37.10626602</c:v>
                </c:pt>
                <c:pt idx="159">
                  <c:v>37.099414830000043</c:v>
                </c:pt>
                <c:pt idx="160">
                  <c:v>37.095241550000004</c:v>
                </c:pt>
                <c:pt idx="161">
                  <c:v>37.088073730000012</c:v>
                </c:pt>
                <c:pt idx="162">
                  <c:v>37.07694626</c:v>
                </c:pt>
                <c:pt idx="163">
                  <c:v>37.06853104000006</c:v>
                </c:pt>
                <c:pt idx="164">
                  <c:v>37.059497829999998</c:v>
                </c:pt>
                <c:pt idx="165">
                  <c:v>37.043907169999997</c:v>
                </c:pt>
                <c:pt idx="166">
                  <c:v>37.032772060000013</c:v>
                </c:pt>
                <c:pt idx="167">
                  <c:v>37.020950320000068</c:v>
                </c:pt>
                <c:pt idx="168">
                  <c:v>37.013393400000005</c:v>
                </c:pt>
                <c:pt idx="169">
                  <c:v>37.018272400000001</c:v>
                </c:pt>
                <c:pt idx="170">
                  <c:v>37.010379790000002</c:v>
                </c:pt>
                <c:pt idx="171">
                  <c:v>37.002132420000059</c:v>
                </c:pt>
                <c:pt idx="172">
                  <c:v>37.00716019</c:v>
                </c:pt>
                <c:pt idx="173">
                  <c:v>36.998710630000069</c:v>
                </c:pt>
                <c:pt idx="174">
                  <c:v>36.975780489999998</c:v>
                </c:pt>
                <c:pt idx="175">
                  <c:v>36.966617579999998</c:v>
                </c:pt>
                <c:pt idx="176">
                  <c:v>36.972072600000011</c:v>
                </c:pt>
                <c:pt idx="177">
                  <c:v>36.977539059999998</c:v>
                </c:pt>
                <c:pt idx="178">
                  <c:v>36.983020779999997</c:v>
                </c:pt>
                <c:pt idx="179">
                  <c:v>36.988533020000013</c:v>
                </c:pt>
                <c:pt idx="180">
                  <c:v>36.994079589999998</c:v>
                </c:pt>
                <c:pt idx="181">
                  <c:v>37.008068080000001</c:v>
                </c:pt>
                <c:pt idx="182">
                  <c:v>37.021701810000003</c:v>
                </c:pt>
                <c:pt idx="183">
                  <c:v>37.027114870000013</c:v>
                </c:pt>
                <c:pt idx="184">
                  <c:v>37.032577510000003</c:v>
                </c:pt>
                <c:pt idx="185">
                  <c:v>37.038105010000059</c:v>
                </c:pt>
                <c:pt idx="186">
                  <c:v>37.043685910000001</c:v>
                </c:pt>
                <c:pt idx="187">
                  <c:v>37.049316410000003</c:v>
                </c:pt>
                <c:pt idx="188">
                  <c:v>37.054985049999999</c:v>
                </c:pt>
                <c:pt idx="189">
                  <c:v>37.060676569999998</c:v>
                </c:pt>
                <c:pt idx="190">
                  <c:v>37.073310850000013</c:v>
                </c:pt>
                <c:pt idx="191">
                  <c:v>37.085544589999998</c:v>
                </c:pt>
                <c:pt idx="192">
                  <c:v>37.091045380000011</c:v>
                </c:pt>
                <c:pt idx="193">
                  <c:v>37.084526059999995</c:v>
                </c:pt>
                <c:pt idx="194">
                  <c:v>37.077827449999951</c:v>
                </c:pt>
                <c:pt idx="195">
                  <c:v>37.083538060000002</c:v>
                </c:pt>
                <c:pt idx="196">
                  <c:v>37.089229579999994</c:v>
                </c:pt>
                <c:pt idx="197">
                  <c:v>37.10129929</c:v>
                </c:pt>
                <c:pt idx="198">
                  <c:v>37.112983700000001</c:v>
                </c:pt>
                <c:pt idx="199">
                  <c:v>37.118415830000068</c:v>
                </c:pt>
                <c:pt idx="200">
                  <c:v>37.123809810000012</c:v>
                </c:pt>
                <c:pt idx="201">
                  <c:v>37.129165650000012</c:v>
                </c:pt>
                <c:pt idx="202">
                  <c:v>37.140090940000043</c:v>
                </c:pt>
                <c:pt idx="203">
                  <c:v>37.155601499999996</c:v>
                </c:pt>
                <c:pt idx="204">
                  <c:v>37.165248870000013</c:v>
                </c:pt>
                <c:pt idx="205">
                  <c:v>37.174377440000001</c:v>
                </c:pt>
                <c:pt idx="206">
                  <c:v>37.182952880000045</c:v>
                </c:pt>
                <c:pt idx="207">
                  <c:v>37.18778992</c:v>
                </c:pt>
                <c:pt idx="208">
                  <c:v>37.195762630000068</c:v>
                </c:pt>
                <c:pt idx="209">
                  <c:v>37.203231810000013</c:v>
                </c:pt>
                <c:pt idx="210">
                  <c:v>37.208076480000003</c:v>
                </c:pt>
                <c:pt idx="211">
                  <c:v>37.213020320000012</c:v>
                </c:pt>
                <c:pt idx="212">
                  <c:v>37.218086240000012</c:v>
                </c:pt>
                <c:pt idx="213">
                  <c:v>37.223297120000012</c:v>
                </c:pt>
                <c:pt idx="214">
                  <c:v>37.221164700000003</c:v>
                </c:pt>
                <c:pt idx="215">
                  <c:v>37.218704220000042</c:v>
                </c:pt>
                <c:pt idx="216">
                  <c:v>37.215888980000003</c:v>
                </c:pt>
                <c:pt idx="217">
                  <c:v>37.20337296000006</c:v>
                </c:pt>
                <c:pt idx="218">
                  <c:v>37.199569700000012</c:v>
                </c:pt>
                <c:pt idx="219">
                  <c:v>37.205741880000012</c:v>
                </c:pt>
                <c:pt idx="220">
                  <c:v>37.212112430000069</c:v>
                </c:pt>
                <c:pt idx="221">
                  <c:v>37.221920010000012</c:v>
                </c:pt>
                <c:pt idx="222">
                  <c:v>37.231349950000002</c:v>
                </c:pt>
                <c:pt idx="223">
                  <c:v>37.237953190000013</c:v>
                </c:pt>
                <c:pt idx="224">
                  <c:v>37.244735720000044</c:v>
                </c:pt>
                <c:pt idx="225">
                  <c:v>37.242225650000002</c:v>
                </c:pt>
                <c:pt idx="226">
                  <c:v>37.239490510000003</c:v>
                </c:pt>
                <c:pt idx="227">
                  <c:v>37.246616360000012</c:v>
                </c:pt>
                <c:pt idx="228">
                  <c:v>37.243770600000012</c:v>
                </c:pt>
                <c:pt idx="229">
                  <c:v>37.240737920000043</c:v>
                </c:pt>
                <c:pt idx="230">
                  <c:v>37.237545010000012</c:v>
                </c:pt>
                <c:pt idx="231">
                  <c:v>37.223396300000068</c:v>
                </c:pt>
                <c:pt idx="232">
                  <c:v>37.212341310000042</c:v>
                </c:pt>
                <c:pt idx="233">
                  <c:v>37.204700469999999</c:v>
                </c:pt>
                <c:pt idx="234">
                  <c:v>37.197013850000012</c:v>
                </c:pt>
                <c:pt idx="235">
                  <c:v>37.200737000000011</c:v>
                </c:pt>
                <c:pt idx="236">
                  <c:v>37.2044487</c:v>
                </c:pt>
                <c:pt idx="237">
                  <c:v>37.208129880000044</c:v>
                </c:pt>
                <c:pt idx="238">
                  <c:v>37.211750030000012</c:v>
                </c:pt>
                <c:pt idx="239">
                  <c:v>37.204780579999998</c:v>
                </c:pt>
                <c:pt idx="240">
                  <c:v>37.19801712000006</c:v>
                </c:pt>
                <c:pt idx="241">
                  <c:v>37.19145584000006</c:v>
                </c:pt>
                <c:pt idx="242">
                  <c:v>37.18509293000006</c:v>
                </c:pt>
                <c:pt idx="243">
                  <c:v>37.174297330000002</c:v>
                </c:pt>
                <c:pt idx="244">
                  <c:v>37.163227079999999</c:v>
                </c:pt>
                <c:pt idx="245">
                  <c:v>37.157035830000012</c:v>
                </c:pt>
                <c:pt idx="246">
                  <c:v>37.151012420000001</c:v>
                </c:pt>
                <c:pt idx="247">
                  <c:v>37.156269069999958</c:v>
                </c:pt>
                <c:pt idx="248">
                  <c:v>37.171966549999993</c:v>
                </c:pt>
                <c:pt idx="249">
                  <c:v>37.186454769999997</c:v>
                </c:pt>
                <c:pt idx="250">
                  <c:v>37.190505980000069</c:v>
                </c:pt>
                <c:pt idx="251">
                  <c:v>37.18530273000006</c:v>
                </c:pt>
                <c:pt idx="252">
                  <c:v>37.175884250000003</c:v>
                </c:pt>
                <c:pt idx="253">
                  <c:v>37.166027069999998</c:v>
                </c:pt>
                <c:pt idx="254">
                  <c:v>37.155750270000013</c:v>
                </c:pt>
                <c:pt idx="255">
                  <c:v>37.14508438</c:v>
                </c:pt>
                <c:pt idx="256">
                  <c:v>37.134056090000001</c:v>
                </c:pt>
                <c:pt idx="257">
                  <c:v>37.122695920000069</c:v>
                </c:pt>
                <c:pt idx="258">
                  <c:v>37.117202759999998</c:v>
                </c:pt>
                <c:pt idx="259">
                  <c:v>37.105419160000011</c:v>
                </c:pt>
                <c:pt idx="260">
                  <c:v>37.093334200000044</c:v>
                </c:pt>
                <c:pt idx="261">
                  <c:v>37.08097076</c:v>
                </c:pt>
                <c:pt idx="262">
                  <c:v>37.068347930000044</c:v>
                </c:pt>
                <c:pt idx="263">
                  <c:v>37.062294010000002</c:v>
                </c:pt>
                <c:pt idx="264">
                  <c:v>37.056194310000002</c:v>
                </c:pt>
                <c:pt idx="265">
                  <c:v>37.050056459999958</c:v>
                </c:pt>
                <c:pt idx="266">
                  <c:v>37.043891909999999</c:v>
                </c:pt>
                <c:pt idx="267">
                  <c:v>37.037708280000011</c:v>
                </c:pt>
                <c:pt idx="268">
                  <c:v>37.031509400000004</c:v>
                </c:pt>
                <c:pt idx="269">
                  <c:v>37.025306700000044</c:v>
                </c:pt>
                <c:pt idx="270">
                  <c:v>37.019111630000012</c:v>
                </c:pt>
                <c:pt idx="271">
                  <c:v>37.012935640000045</c:v>
                </c:pt>
                <c:pt idx="272">
                  <c:v>37.006782530000002</c:v>
                </c:pt>
                <c:pt idx="273">
                  <c:v>37.000667569999941</c:v>
                </c:pt>
                <c:pt idx="274">
                  <c:v>36.994602200000003</c:v>
                </c:pt>
                <c:pt idx="275">
                  <c:v>36.98859787</c:v>
                </c:pt>
                <c:pt idx="276">
                  <c:v>36.982658390000012</c:v>
                </c:pt>
                <c:pt idx="277">
                  <c:v>36.976776120000011</c:v>
                </c:pt>
                <c:pt idx="278">
                  <c:v>36.970947269999996</c:v>
                </c:pt>
                <c:pt idx="279">
                  <c:v>36.965156560000011</c:v>
                </c:pt>
                <c:pt idx="280">
                  <c:v>36.950271609999994</c:v>
                </c:pt>
                <c:pt idx="281">
                  <c:v>36.93513870000006</c:v>
                </c:pt>
                <c:pt idx="282">
                  <c:v>36.929161069999999</c:v>
                </c:pt>
                <c:pt idx="283">
                  <c:v>36.923202510000003</c:v>
                </c:pt>
                <c:pt idx="284">
                  <c:v>36.917255400000002</c:v>
                </c:pt>
                <c:pt idx="285">
                  <c:v>36.901512150000002</c:v>
                </c:pt>
                <c:pt idx="286">
                  <c:v>36.885467529999957</c:v>
                </c:pt>
                <c:pt idx="287">
                  <c:v>36.879234310000001</c:v>
                </c:pt>
                <c:pt idx="288">
                  <c:v>36.889312740000044</c:v>
                </c:pt>
                <c:pt idx="289">
                  <c:v>36.899341579999998</c:v>
                </c:pt>
                <c:pt idx="290">
                  <c:v>36.893310550000002</c:v>
                </c:pt>
                <c:pt idx="291">
                  <c:v>36.887222289999997</c:v>
                </c:pt>
                <c:pt idx="292">
                  <c:v>36.897453310000003</c:v>
                </c:pt>
                <c:pt idx="293">
                  <c:v>36.923549650000005</c:v>
                </c:pt>
                <c:pt idx="294">
                  <c:v>36.948764799999999</c:v>
                </c:pt>
                <c:pt idx="295">
                  <c:v>36.958244319999999</c:v>
                </c:pt>
                <c:pt idx="296">
                  <c:v>36.952724459999949</c:v>
                </c:pt>
                <c:pt idx="297">
                  <c:v>36.961994169999997</c:v>
                </c:pt>
                <c:pt idx="298">
                  <c:v>36.970943449999993</c:v>
                </c:pt>
                <c:pt idx="299">
                  <c:v>36.96520615</c:v>
                </c:pt>
                <c:pt idx="300">
                  <c:v>36.95913315</c:v>
                </c:pt>
                <c:pt idx="301">
                  <c:v>36.952632900000012</c:v>
                </c:pt>
                <c:pt idx="302">
                  <c:v>36.945621489999994</c:v>
                </c:pt>
                <c:pt idx="303">
                  <c:v>36.937995910000012</c:v>
                </c:pt>
                <c:pt idx="304">
                  <c:v>36.929656980000011</c:v>
                </c:pt>
                <c:pt idx="305">
                  <c:v>36.920486449999999</c:v>
                </c:pt>
                <c:pt idx="306">
                  <c:v>36.910362240000012</c:v>
                </c:pt>
                <c:pt idx="307">
                  <c:v>36.917625429999994</c:v>
                </c:pt>
                <c:pt idx="308">
                  <c:v>36.924293519999999</c:v>
                </c:pt>
                <c:pt idx="309">
                  <c:v>36.912338260000013</c:v>
                </c:pt>
                <c:pt idx="310">
                  <c:v>36.917938230000011</c:v>
                </c:pt>
                <c:pt idx="311">
                  <c:v>36.922767640000011</c:v>
                </c:pt>
                <c:pt idx="312">
                  <c:v>36.90851974000006</c:v>
                </c:pt>
                <c:pt idx="313">
                  <c:v>36.888854979999998</c:v>
                </c:pt>
                <c:pt idx="314">
                  <c:v>36.867774959999998</c:v>
                </c:pt>
                <c:pt idx="315">
                  <c:v>36.845264429999958</c:v>
                </c:pt>
                <c:pt idx="316">
                  <c:v>36.82132721</c:v>
                </c:pt>
                <c:pt idx="317">
                  <c:v>36.795951840000086</c:v>
                </c:pt>
                <c:pt idx="318">
                  <c:v>36.76911926000006</c:v>
                </c:pt>
                <c:pt idx="319">
                  <c:v>36.740821840000002</c:v>
                </c:pt>
                <c:pt idx="320">
                  <c:v>36.711029049999993</c:v>
                </c:pt>
                <c:pt idx="321">
                  <c:v>36.679714200000042</c:v>
                </c:pt>
                <c:pt idx="322">
                  <c:v>36.646835330000044</c:v>
                </c:pt>
                <c:pt idx="323">
                  <c:v>36.616992950000011</c:v>
                </c:pt>
                <c:pt idx="324">
                  <c:v>36.58056259</c:v>
                </c:pt>
                <c:pt idx="325">
                  <c:v>36.542346950000002</c:v>
                </c:pt>
                <c:pt idx="326">
                  <c:v>36.502243040000003</c:v>
                </c:pt>
                <c:pt idx="327">
                  <c:v>36.46002197</c:v>
                </c:pt>
                <c:pt idx="328">
                  <c:v>36.415496830000002</c:v>
                </c:pt>
                <c:pt idx="329">
                  <c:v>36.368732450000003</c:v>
                </c:pt>
                <c:pt idx="330">
                  <c:v>36.320640559999994</c:v>
                </c:pt>
                <c:pt idx="331">
                  <c:v>36.267955780000044</c:v>
                </c:pt>
                <c:pt idx="332">
                  <c:v>36.266365050000012</c:v>
                </c:pt>
                <c:pt idx="333">
                  <c:v>36.322162630000044</c:v>
                </c:pt>
                <c:pt idx="334">
                  <c:v>36.376174930000012</c:v>
                </c:pt>
                <c:pt idx="335">
                  <c:v>36.428657530000002</c:v>
                </c:pt>
                <c:pt idx="336">
                  <c:v>36.478942870000012</c:v>
                </c:pt>
                <c:pt idx="337">
                  <c:v>36.526359560000003</c:v>
                </c:pt>
                <c:pt idx="338">
                  <c:v>36.570224759999995</c:v>
                </c:pt>
                <c:pt idx="339">
                  <c:v>36.609931950000011</c:v>
                </c:pt>
                <c:pt idx="340">
                  <c:v>36.644927979999999</c:v>
                </c:pt>
                <c:pt idx="341">
                  <c:v>36.674663539999997</c:v>
                </c:pt>
                <c:pt idx="342">
                  <c:v>36.699440000000003</c:v>
                </c:pt>
                <c:pt idx="343">
                  <c:v>36.720527650000001</c:v>
                </c:pt>
                <c:pt idx="344">
                  <c:v>36.73924255</c:v>
                </c:pt>
                <c:pt idx="345">
                  <c:v>36.7568512</c:v>
                </c:pt>
                <c:pt idx="346">
                  <c:v>36.774620059999997</c:v>
                </c:pt>
                <c:pt idx="347">
                  <c:v>36.793781280000012</c:v>
                </c:pt>
                <c:pt idx="348">
                  <c:v>36.815567019999996</c:v>
                </c:pt>
                <c:pt idx="349">
                  <c:v>36.841205599999995</c:v>
                </c:pt>
                <c:pt idx="350">
                  <c:v>36.871921539999995</c:v>
                </c:pt>
                <c:pt idx="351">
                  <c:v>36.908950810000043</c:v>
                </c:pt>
                <c:pt idx="352">
                  <c:v>36.953601839999997</c:v>
                </c:pt>
                <c:pt idx="353">
                  <c:v>37.006259920000012</c:v>
                </c:pt>
                <c:pt idx="354">
                  <c:v>37.066078190000013</c:v>
                </c:pt>
                <c:pt idx="355">
                  <c:v>37.132091520000003</c:v>
                </c:pt>
                <c:pt idx="356">
                  <c:v>37.203426360000002</c:v>
                </c:pt>
                <c:pt idx="357">
                  <c:v>37.279155730000085</c:v>
                </c:pt>
                <c:pt idx="358">
                  <c:v>37.358100890000003</c:v>
                </c:pt>
                <c:pt idx="359">
                  <c:v>37.438442230000042</c:v>
                </c:pt>
                <c:pt idx="360">
                  <c:v>37.517429349999993</c:v>
                </c:pt>
                <c:pt idx="361">
                  <c:v>37.591743469999997</c:v>
                </c:pt>
                <c:pt idx="362">
                  <c:v>37.65849686</c:v>
                </c:pt>
                <c:pt idx="363">
                  <c:v>37.716014860000001</c:v>
                </c:pt>
                <c:pt idx="364">
                  <c:v>37.764434810000012</c:v>
                </c:pt>
                <c:pt idx="365">
                  <c:v>37.805255890000012</c:v>
                </c:pt>
                <c:pt idx="366">
                  <c:v>37.840045930000002</c:v>
                </c:pt>
                <c:pt idx="367">
                  <c:v>37.843090059999994</c:v>
                </c:pt>
                <c:pt idx="368">
                  <c:v>37.823020940000013</c:v>
                </c:pt>
                <c:pt idx="369">
                  <c:v>37.806308750000007</c:v>
                </c:pt>
                <c:pt idx="370">
                  <c:v>37.784038540000012</c:v>
                </c:pt>
                <c:pt idx="371">
                  <c:v>37.761631010000002</c:v>
                </c:pt>
                <c:pt idx="372">
                  <c:v>37.739025120000044</c:v>
                </c:pt>
                <c:pt idx="373">
                  <c:v>37.716167449999993</c:v>
                </c:pt>
                <c:pt idx="374">
                  <c:v>37.692989350000012</c:v>
                </c:pt>
                <c:pt idx="375">
                  <c:v>37.651855469999994</c:v>
                </c:pt>
                <c:pt idx="376">
                  <c:v>37.626144410000002</c:v>
                </c:pt>
                <c:pt idx="377">
                  <c:v>37.600036620000012</c:v>
                </c:pt>
                <c:pt idx="378">
                  <c:v>37.549591059999997</c:v>
                </c:pt>
                <c:pt idx="379">
                  <c:v>37.521926880000002</c:v>
                </c:pt>
                <c:pt idx="380">
                  <c:v>37.520668030000003</c:v>
                </c:pt>
                <c:pt idx="381">
                  <c:v>37.494304659999997</c:v>
                </c:pt>
                <c:pt idx="382">
                  <c:v>37.440654749999993</c:v>
                </c:pt>
                <c:pt idx="383">
                  <c:v>37.414512630000011</c:v>
                </c:pt>
                <c:pt idx="384">
                  <c:v>37.388999940000012</c:v>
                </c:pt>
                <c:pt idx="385">
                  <c:v>37.335372920000069</c:v>
                </c:pt>
                <c:pt idx="386">
                  <c:v>37.311664579999913</c:v>
                </c:pt>
                <c:pt idx="387">
                  <c:v>37.288970950000042</c:v>
                </c:pt>
                <c:pt idx="388">
                  <c:v>37.239681240000003</c:v>
                </c:pt>
                <c:pt idx="389">
                  <c:v>37.193351750000012</c:v>
                </c:pt>
                <c:pt idx="390">
                  <c:v>37.176151280000013</c:v>
                </c:pt>
                <c:pt idx="391">
                  <c:v>37.160396580000011</c:v>
                </c:pt>
                <c:pt idx="392">
                  <c:v>37.146121980000011</c:v>
                </c:pt>
                <c:pt idx="393">
                  <c:v>37.133361820000012</c:v>
                </c:pt>
                <c:pt idx="394">
                  <c:v>37.12211609000007</c:v>
                </c:pt>
                <c:pt idx="395">
                  <c:v>37.112358090000043</c:v>
                </c:pt>
                <c:pt idx="396">
                  <c:v>37.087802889999999</c:v>
                </c:pt>
                <c:pt idx="397">
                  <c:v>37.081821439999949</c:v>
                </c:pt>
                <c:pt idx="398">
                  <c:v>37.096664429999997</c:v>
                </c:pt>
                <c:pt idx="399">
                  <c:v>37.120727540000011</c:v>
                </c:pt>
                <c:pt idx="400">
                  <c:v>37.13831711000006</c:v>
                </c:pt>
                <c:pt idx="401">
                  <c:v>37.156791689999999</c:v>
                </c:pt>
                <c:pt idx="402">
                  <c:v>37.176105500000013</c:v>
                </c:pt>
                <c:pt idx="403">
                  <c:v>37.181896209999998</c:v>
                </c:pt>
                <c:pt idx="404">
                  <c:v>37.201442720000003</c:v>
                </c:pt>
                <c:pt idx="405">
                  <c:v>37.221687320000001</c:v>
                </c:pt>
                <c:pt idx="406">
                  <c:v>37.24253082000007</c:v>
                </c:pt>
                <c:pt idx="407">
                  <c:v>37.263877870000002</c:v>
                </c:pt>
                <c:pt idx="408">
                  <c:v>37.285640720000011</c:v>
                </c:pt>
                <c:pt idx="409">
                  <c:v>37.327350620000011</c:v>
                </c:pt>
                <c:pt idx="410">
                  <c:v>37.347595210000001</c:v>
                </c:pt>
                <c:pt idx="411">
                  <c:v>37.368377690000003</c:v>
                </c:pt>
                <c:pt idx="412">
                  <c:v>37.413166050000001</c:v>
                </c:pt>
                <c:pt idx="413">
                  <c:v>37.434768679999998</c:v>
                </c:pt>
                <c:pt idx="414">
                  <c:v>37.456512450000005</c:v>
                </c:pt>
                <c:pt idx="415">
                  <c:v>37.500896449999999</c:v>
                </c:pt>
                <c:pt idx="416">
                  <c:v>37.52216339000006</c:v>
                </c:pt>
                <c:pt idx="417">
                  <c:v>37.543148040000013</c:v>
                </c:pt>
                <c:pt idx="418">
                  <c:v>37.583580019999999</c:v>
                </c:pt>
                <c:pt idx="419">
                  <c:v>37.602787020000001</c:v>
                </c:pt>
                <c:pt idx="420">
                  <c:v>37.621292110000013</c:v>
                </c:pt>
                <c:pt idx="421">
                  <c:v>37.639095310000044</c:v>
                </c:pt>
                <c:pt idx="422">
                  <c:v>37.640441889999998</c:v>
                </c:pt>
                <c:pt idx="423">
                  <c:v>37.657958980000011</c:v>
                </c:pt>
                <c:pt idx="424">
                  <c:v>37.674880979999998</c:v>
                </c:pt>
                <c:pt idx="425">
                  <c:v>37.691272740000059</c:v>
                </c:pt>
                <c:pt idx="426">
                  <c:v>37.707195280000043</c:v>
                </c:pt>
                <c:pt idx="427">
                  <c:v>37.722702030000086</c:v>
                </c:pt>
                <c:pt idx="428">
                  <c:v>37.737850190000003</c:v>
                </c:pt>
                <c:pt idx="429">
                  <c:v>37.752696990000011</c:v>
                </c:pt>
                <c:pt idx="430">
                  <c:v>37.776077270000002</c:v>
                </c:pt>
                <c:pt idx="431">
                  <c:v>37.789783479999997</c:v>
                </c:pt>
                <c:pt idx="432">
                  <c:v>37.803390499999999</c:v>
                </c:pt>
                <c:pt idx="433">
                  <c:v>37.81695938</c:v>
                </c:pt>
                <c:pt idx="434">
                  <c:v>37.824371340000013</c:v>
                </c:pt>
                <c:pt idx="435">
                  <c:v>37.838588710000003</c:v>
                </c:pt>
                <c:pt idx="436">
                  <c:v>37.852897639999995</c:v>
                </c:pt>
                <c:pt idx="437">
                  <c:v>37.867351530000001</c:v>
                </c:pt>
                <c:pt idx="438">
                  <c:v>37.886119840000013</c:v>
                </c:pt>
                <c:pt idx="439">
                  <c:v>37.890377040000011</c:v>
                </c:pt>
                <c:pt idx="440">
                  <c:v>37.894813540000001</c:v>
                </c:pt>
                <c:pt idx="441">
                  <c:v>37.908645630000002</c:v>
                </c:pt>
                <c:pt idx="442">
                  <c:v>37.922874450000002</c:v>
                </c:pt>
                <c:pt idx="443">
                  <c:v>37.941539759999998</c:v>
                </c:pt>
                <c:pt idx="444">
                  <c:v>37.960510250000013</c:v>
                </c:pt>
                <c:pt idx="445">
                  <c:v>37.964984889999997</c:v>
                </c:pt>
                <c:pt idx="446">
                  <c:v>37.955535890000043</c:v>
                </c:pt>
                <c:pt idx="447">
                  <c:v>37.941654209999996</c:v>
                </c:pt>
                <c:pt idx="448">
                  <c:v>37.928127290000013</c:v>
                </c:pt>
                <c:pt idx="449">
                  <c:v>37.920639040000012</c:v>
                </c:pt>
                <c:pt idx="450">
                  <c:v>37.91397095</c:v>
                </c:pt>
                <c:pt idx="451">
                  <c:v>37.920207980000001</c:v>
                </c:pt>
                <c:pt idx="452">
                  <c:v>37.932685850000006</c:v>
                </c:pt>
                <c:pt idx="453">
                  <c:v>37.945491789999998</c:v>
                </c:pt>
                <c:pt idx="454">
                  <c:v>37.958621979999997</c:v>
                </c:pt>
                <c:pt idx="455">
                  <c:v>37.972072600000011</c:v>
                </c:pt>
                <c:pt idx="456">
                  <c:v>37.991718290000044</c:v>
                </c:pt>
                <c:pt idx="457">
                  <c:v>38.005641940000011</c:v>
                </c:pt>
                <c:pt idx="458">
                  <c:v>38.019859310000001</c:v>
                </c:pt>
                <c:pt idx="459">
                  <c:v>38.034351350000001</c:v>
                </c:pt>
                <c:pt idx="460">
                  <c:v>38.049110410000011</c:v>
                </c:pt>
                <c:pt idx="461">
                  <c:v>38.069480900000002</c:v>
                </c:pt>
                <c:pt idx="462">
                  <c:v>38.090023040000013</c:v>
                </c:pt>
                <c:pt idx="463">
                  <c:v>38.105140690000013</c:v>
                </c:pt>
                <c:pt idx="464">
                  <c:v>38.120452880000045</c:v>
                </c:pt>
                <c:pt idx="465">
                  <c:v>38.141166689999999</c:v>
                </c:pt>
                <c:pt idx="466">
                  <c:v>38.146678920000042</c:v>
                </c:pt>
                <c:pt idx="467">
                  <c:v>38.137496950000006</c:v>
                </c:pt>
                <c:pt idx="468">
                  <c:v>38.12268066</c:v>
                </c:pt>
                <c:pt idx="469">
                  <c:v>38.108043670000001</c:v>
                </c:pt>
                <c:pt idx="470">
                  <c:v>38.114543910000002</c:v>
                </c:pt>
                <c:pt idx="471">
                  <c:v>38.135639190000013</c:v>
                </c:pt>
                <c:pt idx="472">
                  <c:v>38.150184629999998</c:v>
                </c:pt>
                <c:pt idx="473">
                  <c:v>38.16490555</c:v>
                </c:pt>
                <c:pt idx="474">
                  <c:v>38.179782870000011</c:v>
                </c:pt>
                <c:pt idx="475">
                  <c:v>38.188709260000003</c:v>
                </c:pt>
                <c:pt idx="476">
                  <c:v>38.198337550000012</c:v>
                </c:pt>
                <c:pt idx="477">
                  <c:v>38.213882449999993</c:v>
                </c:pt>
                <c:pt idx="478">
                  <c:v>38.234867099999995</c:v>
                </c:pt>
                <c:pt idx="479">
                  <c:v>38.240509030000013</c:v>
                </c:pt>
                <c:pt idx="480">
                  <c:v>38.231273650000006</c:v>
                </c:pt>
                <c:pt idx="481">
                  <c:v>38.237621310000002</c:v>
                </c:pt>
                <c:pt idx="482">
                  <c:v>38.259078980000012</c:v>
                </c:pt>
                <c:pt idx="483">
                  <c:v>38.265754700000059</c:v>
                </c:pt>
                <c:pt idx="484">
                  <c:v>38.258094790000001</c:v>
                </c:pt>
                <c:pt idx="485">
                  <c:v>38.243576050000001</c:v>
                </c:pt>
                <c:pt idx="486">
                  <c:v>38.229114530000061</c:v>
                </c:pt>
                <c:pt idx="487">
                  <c:v>38.236648559999999</c:v>
                </c:pt>
                <c:pt idx="488">
                  <c:v>38.24438095</c:v>
                </c:pt>
                <c:pt idx="489">
                  <c:v>38.252296450000003</c:v>
                </c:pt>
                <c:pt idx="490">
                  <c:v>38.274261469999949</c:v>
                </c:pt>
                <c:pt idx="491">
                  <c:v>38.282344820000013</c:v>
                </c:pt>
                <c:pt idx="492">
                  <c:v>38.277023320000012</c:v>
                </c:pt>
                <c:pt idx="493">
                  <c:v>38.263496400000001</c:v>
                </c:pt>
                <c:pt idx="494">
                  <c:v>38.24131775</c:v>
                </c:pt>
                <c:pt idx="495">
                  <c:v>38.227764130000011</c:v>
                </c:pt>
                <c:pt idx="496">
                  <c:v>38.23658752</c:v>
                </c:pt>
                <c:pt idx="497">
                  <c:v>38.245548250000013</c:v>
                </c:pt>
                <c:pt idx="498">
                  <c:v>38.25463104</c:v>
                </c:pt>
                <c:pt idx="499">
                  <c:v>38.276859280000011</c:v>
                </c:pt>
                <c:pt idx="500">
                  <c:v>38.29890060000006</c:v>
                </c:pt>
                <c:pt idx="501">
                  <c:v>38.307964320000004</c:v>
                </c:pt>
                <c:pt idx="502">
                  <c:v>38.317073819999997</c:v>
                </c:pt>
                <c:pt idx="503">
                  <c:v>38.338630680000001</c:v>
                </c:pt>
                <c:pt idx="504">
                  <c:v>38.359889979999949</c:v>
                </c:pt>
                <c:pt idx="505">
                  <c:v>38.36885834000006</c:v>
                </c:pt>
                <c:pt idx="506">
                  <c:v>38.365921020000002</c:v>
                </c:pt>
                <c:pt idx="507">
                  <c:v>38.375110630000044</c:v>
                </c:pt>
                <c:pt idx="508">
                  <c:v>38.396072390000043</c:v>
                </c:pt>
                <c:pt idx="509">
                  <c:v>38.416786189999996</c:v>
                </c:pt>
                <c:pt idx="510">
                  <c:v>38.43723679</c:v>
                </c:pt>
                <c:pt idx="511">
                  <c:v>38.446239469999995</c:v>
                </c:pt>
                <c:pt idx="512">
                  <c:v>38.455265050000001</c:v>
                </c:pt>
                <c:pt idx="513">
                  <c:v>38.475223540000002</c:v>
                </c:pt>
                <c:pt idx="514">
                  <c:v>38.494838710000003</c:v>
                </c:pt>
                <c:pt idx="515">
                  <c:v>38.505393980000044</c:v>
                </c:pt>
                <c:pt idx="516">
                  <c:v>38.50725937</c:v>
                </c:pt>
                <c:pt idx="517">
                  <c:v>38.509262079999999</c:v>
                </c:pt>
                <c:pt idx="518">
                  <c:v>38.511425019999997</c:v>
                </c:pt>
                <c:pt idx="519">
                  <c:v>38.521835330000044</c:v>
                </c:pt>
                <c:pt idx="520">
                  <c:v>38.540084839999999</c:v>
                </c:pt>
                <c:pt idx="521">
                  <c:v>38.557983399999998</c:v>
                </c:pt>
                <c:pt idx="522">
                  <c:v>38.57549667</c:v>
                </c:pt>
                <c:pt idx="523">
                  <c:v>38.58490372</c:v>
                </c:pt>
                <c:pt idx="524">
                  <c:v>38.594150540000044</c:v>
                </c:pt>
                <c:pt idx="525">
                  <c:v>38.610847469999925</c:v>
                </c:pt>
                <c:pt idx="526">
                  <c:v>38.627544400000005</c:v>
                </c:pt>
                <c:pt idx="527">
                  <c:v>38.636478420000003</c:v>
                </c:pt>
                <c:pt idx="528">
                  <c:v>38.628696440000013</c:v>
                </c:pt>
                <c:pt idx="529">
                  <c:v>38.621128080000013</c:v>
                </c:pt>
                <c:pt idx="530">
                  <c:v>38.622547150000003</c:v>
                </c:pt>
                <c:pt idx="531">
                  <c:v>38.615352630000061</c:v>
                </c:pt>
                <c:pt idx="532">
                  <c:v>38.608318330000095</c:v>
                </c:pt>
                <c:pt idx="533">
                  <c:v>38.610225679999999</c:v>
                </c:pt>
                <c:pt idx="534">
                  <c:v>38.61885834000006</c:v>
                </c:pt>
                <c:pt idx="535">
                  <c:v>38.62734222000006</c:v>
                </c:pt>
                <c:pt idx="536">
                  <c:v>38.620750430000044</c:v>
                </c:pt>
                <c:pt idx="537">
                  <c:v>38.605766300000013</c:v>
                </c:pt>
                <c:pt idx="538">
                  <c:v>38.599430080000012</c:v>
                </c:pt>
                <c:pt idx="539">
                  <c:v>38.593215940000086</c:v>
                </c:pt>
                <c:pt idx="540">
                  <c:v>38.587120059999997</c:v>
                </c:pt>
                <c:pt idx="541">
                  <c:v>38.590202330000061</c:v>
                </c:pt>
                <c:pt idx="542">
                  <c:v>38.598999020000043</c:v>
                </c:pt>
                <c:pt idx="543">
                  <c:v>38.613121030000002</c:v>
                </c:pt>
                <c:pt idx="544">
                  <c:v>38.618877409999996</c:v>
                </c:pt>
                <c:pt idx="545">
                  <c:v>38.62480927</c:v>
                </c:pt>
                <c:pt idx="546">
                  <c:v>38.630950930000068</c:v>
                </c:pt>
                <c:pt idx="547">
                  <c:v>38.637317660000001</c:v>
                </c:pt>
                <c:pt idx="548">
                  <c:v>38.652076720000011</c:v>
                </c:pt>
                <c:pt idx="549">
                  <c:v>38.65902328</c:v>
                </c:pt>
                <c:pt idx="550">
                  <c:v>38.666240690000002</c:v>
                </c:pt>
                <c:pt idx="551">
                  <c:v>38.673728940000061</c:v>
                </c:pt>
                <c:pt idx="552">
                  <c:v>38.673095700000012</c:v>
                </c:pt>
                <c:pt idx="553">
                  <c:v>38.681034089999997</c:v>
                </c:pt>
                <c:pt idx="554">
                  <c:v>38.697685240000013</c:v>
                </c:pt>
                <c:pt idx="555">
                  <c:v>38.706115720000085</c:v>
                </c:pt>
                <c:pt idx="556">
                  <c:v>38.714744569999958</c:v>
                </c:pt>
                <c:pt idx="557">
                  <c:v>38.723537450000002</c:v>
                </c:pt>
                <c:pt idx="558">
                  <c:v>38.723930360000068</c:v>
                </c:pt>
                <c:pt idx="559">
                  <c:v>38.71520615</c:v>
                </c:pt>
                <c:pt idx="560">
                  <c:v>38.706325530000043</c:v>
                </c:pt>
                <c:pt idx="561">
                  <c:v>38.715389250000001</c:v>
                </c:pt>
                <c:pt idx="562">
                  <c:v>38.72459030000006</c:v>
                </c:pt>
                <c:pt idx="563">
                  <c:v>38.724864959999998</c:v>
                </c:pt>
                <c:pt idx="564">
                  <c:v>38.715682980000011</c:v>
                </c:pt>
                <c:pt idx="565">
                  <c:v>38.697113040000069</c:v>
                </c:pt>
                <c:pt idx="566">
                  <c:v>38.687774659999995</c:v>
                </c:pt>
                <c:pt idx="567">
                  <c:v>38.678386690000011</c:v>
                </c:pt>
                <c:pt idx="568">
                  <c:v>38.668972020000069</c:v>
                </c:pt>
                <c:pt idx="569">
                  <c:v>38.678070070000011</c:v>
                </c:pt>
                <c:pt idx="570">
                  <c:v>38.696887969999999</c:v>
                </c:pt>
                <c:pt idx="571">
                  <c:v>38.715888980000003</c:v>
                </c:pt>
                <c:pt idx="572">
                  <c:v>38.734928130000043</c:v>
                </c:pt>
                <c:pt idx="573">
                  <c:v>38.753890990000002</c:v>
                </c:pt>
                <c:pt idx="574">
                  <c:v>38.763038640000069</c:v>
                </c:pt>
                <c:pt idx="575">
                  <c:v>38.772075650000012</c:v>
                </c:pt>
                <c:pt idx="576">
                  <c:v>38.781009669999996</c:v>
                </c:pt>
                <c:pt idx="577">
                  <c:v>38.789848330000012</c:v>
                </c:pt>
                <c:pt idx="578">
                  <c:v>38.808650970000002</c:v>
                </c:pt>
                <c:pt idx="579">
                  <c:v>38.82783508</c:v>
                </c:pt>
                <c:pt idx="580">
                  <c:v>38.836742400000006</c:v>
                </c:pt>
                <c:pt idx="581">
                  <c:v>38.845623019999998</c:v>
                </c:pt>
                <c:pt idx="582">
                  <c:v>38.854484559999882</c:v>
                </c:pt>
                <c:pt idx="583">
                  <c:v>38.852153780000002</c:v>
                </c:pt>
                <c:pt idx="584">
                  <c:v>38.841266629999957</c:v>
                </c:pt>
                <c:pt idx="585">
                  <c:v>38.83065414</c:v>
                </c:pt>
                <c:pt idx="586">
                  <c:v>38.828250890000042</c:v>
                </c:pt>
                <c:pt idx="587">
                  <c:v>38.836109159999999</c:v>
                </c:pt>
                <c:pt idx="588">
                  <c:v>38.854850769999949</c:v>
                </c:pt>
                <c:pt idx="589">
                  <c:v>38.874351499999996</c:v>
                </c:pt>
                <c:pt idx="590">
                  <c:v>38.894756320000013</c:v>
                </c:pt>
                <c:pt idx="591">
                  <c:v>38.907417299999999</c:v>
                </c:pt>
                <c:pt idx="592">
                  <c:v>38.920509340000059</c:v>
                </c:pt>
                <c:pt idx="593">
                  <c:v>38.934051509999996</c:v>
                </c:pt>
                <c:pt idx="594">
                  <c:v>38.938045500000001</c:v>
                </c:pt>
                <c:pt idx="595">
                  <c:v>38.94172287</c:v>
                </c:pt>
                <c:pt idx="596">
                  <c:v>38.931468959999997</c:v>
                </c:pt>
                <c:pt idx="597">
                  <c:v>38.921318050000011</c:v>
                </c:pt>
                <c:pt idx="598">
                  <c:v>38.924133300000044</c:v>
                </c:pt>
                <c:pt idx="599">
                  <c:v>38.913822169999996</c:v>
                </c:pt>
                <c:pt idx="600">
                  <c:v>38.903614040000001</c:v>
                </c:pt>
                <c:pt idx="601">
                  <c:v>38.90576935</c:v>
                </c:pt>
                <c:pt idx="602">
                  <c:v>38.895458220000044</c:v>
                </c:pt>
                <c:pt idx="603">
                  <c:v>38.873527529999997</c:v>
                </c:pt>
                <c:pt idx="604">
                  <c:v>38.863651279999999</c:v>
                </c:pt>
                <c:pt idx="605">
                  <c:v>38.853839869999995</c:v>
                </c:pt>
                <c:pt idx="606">
                  <c:v>38.844078059999994</c:v>
                </c:pt>
                <c:pt idx="607">
                  <c:v>38.845256810000002</c:v>
                </c:pt>
                <c:pt idx="608">
                  <c:v>38.846374509999997</c:v>
                </c:pt>
                <c:pt idx="609">
                  <c:v>38.857563019999994</c:v>
                </c:pt>
                <c:pt idx="610">
                  <c:v>38.879425050000002</c:v>
                </c:pt>
                <c:pt idx="611">
                  <c:v>38.902153020000043</c:v>
                </c:pt>
                <c:pt idx="612">
                  <c:v>38.914684299999941</c:v>
                </c:pt>
                <c:pt idx="613">
                  <c:v>38.927574159999999</c:v>
                </c:pt>
                <c:pt idx="614">
                  <c:v>38.952724459999949</c:v>
                </c:pt>
                <c:pt idx="615">
                  <c:v>38.979297639999999</c:v>
                </c:pt>
                <c:pt idx="616">
                  <c:v>39.007572170000003</c:v>
                </c:pt>
                <c:pt idx="617">
                  <c:v>39.037631990000001</c:v>
                </c:pt>
                <c:pt idx="618">
                  <c:v>39.051994319999999</c:v>
                </c:pt>
                <c:pt idx="619">
                  <c:v>39.035152440000068</c:v>
                </c:pt>
                <c:pt idx="620">
                  <c:v>39.018802640000011</c:v>
                </c:pt>
                <c:pt idx="621">
                  <c:v>39.016284939999998</c:v>
                </c:pt>
                <c:pt idx="622">
                  <c:v>39.013633730000002</c:v>
                </c:pt>
                <c:pt idx="623">
                  <c:v>38.997886659999949</c:v>
                </c:pt>
                <c:pt idx="624">
                  <c:v>38.982666019999996</c:v>
                </c:pt>
                <c:pt idx="625">
                  <c:v>38.979923250000006</c:v>
                </c:pt>
                <c:pt idx="626">
                  <c:v>38.976978300000013</c:v>
                </c:pt>
                <c:pt idx="627">
                  <c:v>38.973800659999995</c:v>
                </c:pt>
                <c:pt idx="628">
                  <c:v>38.970359800000011</c:v>
                </c:pt>
                <c:pt idx="629">
                  <c:v>38.966632840000059</c:v>
                </c:pt>
                <c:pt idx="630">
                  <c:v>38.962585450000006</c:v>
                </c:pt>
                <c:pt idx="631">
                  <c:v>38.973224639999998</c:v>
                </c:pt>
                <c:pt idx="632">
                  <c:v>39.000041959999997</c:v>
                </c:pt>
                <c:pt idx="633">
                  <c:v>39.016609189999997</c:v>
                </c:pt>
                <c:pt idx="634">
                  <c:v>39.033645630000002</c:v>
                </c:pt>
                <c:pt idx="635">
                  <c:v>39.063747409999998</c:v>
                </c:pt>
                <c:pt idx="636">
                  <c:v>39.081974029999998</c:v>
                </c:pt>
                <c:pt idx="637">
                  <c:v>39.08718872</c:v>
                </c:pt>
                <c:pt idx="638">
                  <c:v>39.07381058</c:v>
                </c:pt>
                <c:pt idx="639">
                  <c:v>39.04294968</c:v>
                </c:pt>
                <c:pt idx="640">
                  <c:v>39.03001785</c:v>
                </c:pt>
                <c:pt idx="641">
                  <c:v>39.033824920000001</c:v>
                </c:pt>
                <c:pt idx="642">
                  <c:v>39.050891879999995</c:v>
                </c:pt>
                <c:pt idx="643">
                  <c:v>39.068378450000012</c:v>
                </c:pt>
                <c:pt idx="644">
                  <c:v>39.071945190000001</c:v>
                </c:pt>
                <c:pt idx="645">
                  <c:v>39.089832310000013</c:v>
                </c:pt>
                <c:pt idx="646">
                  <c:v>39.108043670000001</c:v>
                </c:pt>
                <c:pt idx="647">
                  <c:v>39.111438750000005</c:v>
                </c:pt>
                <c:pt idx="648">
                  <c:v>39.114662169999995</c:v>
                </c:pt>
                <c:pt idx="649">
                  <c:v>39.117748259999999</c:v>
                </c:pt>
                <c:pt idx="650">
                  <c:v>39.12073898000007</c:v>
                </c:pt>
                <c:pt idx="651">
                  <c:v>39.123668670000001</c:v>
                </c:pt>
                <c:pt idx="652">
                  <c:v>39.126575470000013</c:v>
                </c:pt>
                <c:pt idx="653">
                  <c:v>39.129489900000003</c:v>
                </c:pt>
                <c:pt idx="654">
                  <c:v>39.132419590000012</c:v>
                </c:pt>
                <c:pt idx="655">
                  <c:v>39.151523589999996</c:v>
                </c:pt>
                <c:pt idx="656">
                  <c:v>39.170856479999998</c:v>
                </c:pt>
                <c:pt idx="657">
                  <c:v>39.190326690000013</c:v>
                </c:pt>
                <c:pt idx="658">
                  <c:v>39.209854130000011</c:v>
                </c:pt>
                <c:pt idx="659">
                  <c:v>39.229331970000068</c:v>
                </c:pt>
                <c:pt idx="660">
                  <c:v>39.248661040000002</c:v>
                </c:pt>
                <c:pt idx="661">
                  <c:v>39.267730710000045</c:v>
                </c:pt>
                <c:pt idx="662">
                  <c:v>39.286430360000011</c:v>
                </c:pt>
                <c:pt idx="663">
                  <c:v>39.304649349999998</c:v>
                </c:pt>
                <c:pt idx="664">
                  <c:v>39.335002900000013</c:v>
                </c:pt>
                <c:pt idx="665">
                  <c:v>39.361835479999996</c:v>
                </c:pt>
                <c:pt idx="666">
                  <c:v>39.371543879999997</c:v>
                </c:pt>
                <c:pt idx="667">
                  <c:v>39.36722945999994</c:v>
                </c:pt>
                <c:pt idx="668">
                  <c:v>39.362972260000042</c:v>
                </c:pt>
                <c:pt idx="669">
                  <c:v>39.371509549999999</c:v>
                </c:pt>
                <c:pt idx="670">
                  <c:v>39.389869689999941</c:v>
                </c:pt>
                <c:pt idx="671">
                  <c:v>39.404838559999995</c:v>
                </c:pt>
                <c:pt idx="672">
                  <c:v>39.417030330000003</c:v>
                </c:pt>
                <c:pt idx="673">
                  <c:v>39.427047729999998</c:v>
                </c:pt>
                <c:pt idx="674">
                  <c:v>39.43547058</c:v>
                </c:pt>
                <c:pt idx="675">
                  <c:v>39.441562650000002</c:v>
                </c:pt>
                <c:pt idx="676">
                  <c:v>39.447490689999995</c:v>
                </c:pt>
                <c:pt idx="677">
                  <c:v>39.454341889999995</c:v>
                </c:pt>
                <c:pt idx="678">
                  <c:v>39.461090089999999</c:v>
                </c:pt>
                <c:pt idx="679">
                  <c:v>39.468147280000011</c:v>
                </c:pt>
                <c:pt idx="680">
                  <c:v>39.468147280000011</c:v>
                </c:pt>
                <c:pt idx="681">
                  <c:v>39.479118350000043</c:v>
                </c:pt>
                <c:pt idx="682">
                  <c:v>39.477859499999994</c:v>
                </c:pt>
                <c:pt idx="683">
                  <c:v>39.47072601</c:v>
                </c:pt>
                <c:pt idx="684">
                  <c:v>39.46390533000006</c:v>
                </c:pt>
                <c:pt idx="685">
                  <c:v>39.45698165999994</c:v>
                </c:pt>
                <c:pt idx="686">
                  <c:v>39.449497219999998</c:v>
                </c:pt>
                <c:pt idx="687">
                  <c:v>39.447772980000003</c:v>
                </c:pt>
                <c:pt idx="688">
                  <c:v>39.454311369999999</c:v>
                </c:pt>
                <c:pt idx="689">
                  <c:v>39.461833950000006</c:v>
                </c:pt>
                <c:pt idx="690">
                  <c:v>39.467823029999998</c:v>
                </c:pt>
                <c:pt idx="691">
                  <c:v>39.473777769999998</c:v>
                </c:pt>
                <c:pt idx="692">
                  <c:v>39.479747769999996</c:v>
                </c:pt>
                <c:pt idx="693">
                  <c:v>39.485790250000001</c:v>
                </c:pt>
                <c:pt idx="694">
                  <c:v>39.491962430000001</c:v>
                </c:pt>
                <c:pt idx="695">
                  <c:v>39.497264859999994</c:v>
                </c:pt>
                <c:pt idx="696">
                  <c:v>39.503692630000003</c:v>
                </c:pt>
                <c:pt idx="697">
                  <c:v>39.503692630000003</c:v>
                </c:pt>
                <c:pt idx="698">
                  <c:v>39.515884399999997</c:v>
                </c:pt>
                <c:pt idx="699">
                  <c:v>39.521636960000002</c:v>
                </c:pt>
                <c:pt idx="700">
                  <c:v>39.527542110000013</c:v>
                </c:pt>
                <c:pt idx="701">
                  <c:v>39.533584589999997</c:v>
                </c:pt>
                <c:pt idx="702">
                  <c:v>39.539768220000013</c:v>
                </c:pt>
                <c:pt idx="703">
                  <c:v>39.54607773</c:v>
                </c:pt>
                <c:pt idx="704">
                  <c:v>39.552509310000012</c:v>
                </c:pt>
                <c:pt idx="705">
                  <c:v>39.551750179999999</c:v>
                </c:pt>
                <c:pt idx="706">
                  <c:v>39.551105499999998</c:v>
                </c:pt>
                <c:pt idx="707">
                  <c:v>39.550598140000012</c:v>
                </c:pt>
                <c:pt idx="708">
                  <c:v>39.543205260000001</c:v>
                </c:pt>
                <c:pt idx="709">
                  <c:v>39.535705570000012</c:v>
                </c:pt>
                <c:pt idx="710">
                  <c:v>39.527603150000004</c:v>
                </c:pt>
                <c:pt idx="711">
                  <c:v>39.519954679999998</c:v>
                </c:pt>
                <c:pt idx="712">
                  <c:v>39.512004850000004</c:v>
                </c:pt>
                <c:pt idx="713">
                  <c:v>39.503673550000002</c:v>
                </c:pt>
                <c:pt idx="714">
                  <c:v>39.494892120000003</c:v>
                </c:pt>
                <c:pt idx="715">
                  <c:v>39.485591890000002</c:v>
                </c:pt>
                <c:pt idx="716">
                  <c:v>39.479637150000002</c:v>
                </c:pt>
                <c:pt idx="717">
                  <c:v>39.473808290000001</c:v>
                </c:pt>
                <c:pt idx="718">
                  <c:v>39.477115630000043</c:v>
                </c:pt>
                <c:pt idx="719">
                  <c:v>39.479846950000002</c:v>
                </c:pt>
                <c:pt idx="720">
                  <c:v>39.474216459999994</c:v>
                </c:pt>
                <c:pt idx="721">
                  <c:v>39.468734740000045</c:v>
                </c:pt>
                <c:pt idx="722">
                  <c:v>39.463394170000001</c:v>
                </c:pt>
                <c:pt idx="723">
                  <c:v>39.45529938</c:v>
                </c:pt>
                <c:pt idx="724">
                  <c:v>39.446704859999997</c:v>
                </c:pt>
                <c:pt idx="725">
                  <c:v>39.437534330000013</c:v>
                </c:pt>
                <c:pt idx="726">
                  <c:v>39.432662960000002</c:v>
                </c:pt>
                <c:pt idx="727">
                  <c:v>39.437732700000012</c:v>
                </c:pt>
                <c:pt idx="728">
                  <c:v>39.432067869999997</c:v>
                </c:pt>
                <c:pt idx="729">
                  <c:v>39.412822720000001</c:v>
                </c:pt>
                <c:pt idx="730">
                  <c:v>39.4041748</c:v>
                </c:pt>
                <c:pt idx="731">
                  <c:v>39.394378660000001</c:v>
                </c:pt>
                <c:pt idx="732">
                  <c:v>39.366523740000012</c:v>
                </c:pt>
                <c:pt idx="733">
                  <c:v>39.353595730000002</c:v>
                </c:pt>
                <c:pt idx="734">
                  <c:v>39.339778900000013</c:v>
                </c:pt>
                <c:pt idx="735">
                  <c:v>39.305152890000059</c:v>
                </c:pt>
                <c:pt idx="736">
                  <c:v>39.289295200000012</c:v>
                </c:pt>
                <c:pt idx="737">
                  <c:v>39.293949130000044</c:v>
                </c:pt>
                <c:pt idx="738">
                  <c:v>39.314685819999994</c:v>
                </c:pt>
                <c:pt idx="739">
                  <c:v>39.335033420000002</c:v>
                </c:pt>
                <c:pt idx="740">
                  <c:v>39.340137479999996</c:v>
                </c:pt>
                <c:pt idx="741">
                  <c:v>39.345355990000044</c:v>
                </c:pt>
                <c:pt idx="742">
                  <c:v>39.329830170000001</c:v>
                </c:pt>
                <c:pt idx="743">
                  <c:v>39.291965480000002</c:v>
                </c:pt>
                <c:pt idx="744">
                  <c:v>39.252799990000042</c:v>
                </c:pt>
                <c:pt idx="745">
                  <c:v>39.230728150000012</c:v>
                </c:pt>
                <c:pt idx="746">
                  <c:v>39.208805080000012</c:v>
                </c:pt>
                <c:pt idx="747">
                  <c:v>39.169746400000001</c:v>
                </c:pt>
                <c:pt idx="748">
                  <c:v>39.148593900000044</c:v>
                </c:pt>
                <c:pt idx="749">
                  <c:v>39.144805910000002</c:v>
                </c:pt>
                <c:pt idx="750">
                  <c:v>39.141109470000004</c:v>
                </c:pt>
                <c:pt idx="751">
                  <c:v>39.137504579999998</c:v>
                </c:pt>
                <c:pt idx="752">
                  <c:v>39.117385859999999</c:v>
                </c:pt>
                <c:pt idx="753">
                  <c:v>39.097770690000011</c:v>
                </c:pt>
                <c:pt idx="754">
                  <c:v>39.094631200000002</c:v>
                </c:pt>
                <c:pt idx="755">
                  <c:v>39.091579440000011</c:v>
                </c:pt>
                <c:pt idx="756">
                  <c:v>39.072864529999997</c:v>
                </c:pt>
                <c:pt idx="757">
                  <c:v>39.054714199999999</c:v>
                </c:pt>
                <c:pt idx="758">
                  <c:v>39.052066799999999</c:v>
                </c:pt>
                <c:pt idx="759">
                  <c:v>39.049480440000004</c:v>
                </c:pt>
                <c:pt idx="760">
                  <c:v>39.046955110000013</c:v>
                </c:pt>
                <c:pt idx="761">
                  <c:v>39.044479369999998</c:v>
                </c:pt>
                <c:pt idx="762">
                  <c:v>39.027492520000003</c:v>
                </c:pt>
                <c:pt idx="763">
                  <c:v>38.997367859999997</c:v>
                </c:pt>
                <c:pt idx="764">
                  <c:v>38.983993529999999</c:v>
                </c:pt>
                <c:pt idx="765">
                  <c:v>38.986026759999994</c:v>
                </c:pt>
                <c:pt idx="766">
                  <c:v>38.972877499999996</c:v>
                </c:pt>
                <c:pt idx="767">
                  <c:v>38.945610050000006</c:v>
                </c:pt>
                <c:pt idx="768">
                  <c:v>38.91962814</c:v>
                </c:pt>
                <c:pt idx="769">
                  <c:v>38.907794950000003</c:v>
                </c:pt>
                <c:pt idx="770">
                  <c:v>38.909282679999997</c:v>
                </c:pt>
                <c:pt idx="771">
                  <c:v>38.897525790000003</c:v>
                </c:pt>
                <c:pt idx="772">
                  <c:v>38.87319565</c:v>
                </c:pt>
                <c:pt idx="773">
                  <c:v>38.860778810000042</c:v>
                </c:pt>
                <c:pt idx="774">
                  <c:v>38.848640439999997</c:v>
                </c:pt>
                <c:pt idx="775">
                  <c:v>38.825908660000003</c:v>
                </c:pt>
                <c:pt idx="776">
                  <c:v>38.815082549999993</c:v>
                </c:pt>
                <c:pt idx="777">
                  <c:v>38.804267879999941</c:v>
                </c:pt>
                <c:pt idx="778">
                  <c:v>38.793434140000059</c:v>
                </c:pt>
                <c:pt idx="779">
                  <c:v>38.782566070000001</c:v>
                </c:pt>
                <c:pt idx="780">
                  <c:v>38.771636960000002</c:v>
                </c:pt>
                <c:pt idx="781">
                  <c:v>38.772010800000061</c:v>
                </c:pt>
                <c:pt idx="782">
                  <c:v>38.760913850000044</c:v>
                </c:pt>
                <c:pt idx="783">
                  <c:v>38.73831177000006</c:v>
                </c:pt>
                <c:pt idx="784">
                  <c:v>38.726993560000011</c:v>
                </c:pt>
                <c:pt idx="785">
                  <c:v>38.727001190000003</c:v>
                </c:pt>
                <c:pt idx="786">
                  <c:v>38.715866089999999</c:v>
                </c:pt>
                <c:pt idx="787">
                  <c:v>38.693695070000011</c:v>
                </c:pt>
                <c:pt idx="788">
                  <c:v>38.67180252</c:v>
                </c:pt>
                <c:pt idx="789">
                  <c:v>38.66126251</c:v>
                </c:pt>
                <c:pt idx="790">
                  <c:v>38.650917050000004</c:v>
                </c:pt>
                <c:pt idx="791">
                  <c:v>38.640766140000011</c:v>
                </c:pt>
                <c:pt idx="792">
                  <c:v>38.630817409999999</c:v>
                </c:pt>
                <c:pt idx="793">
                  <c:v>38.610675810000011</c:v>
                </c:pt>
                <c:pt idx="794">
                  <c:v>38.600307459999996</c:v>
                </c:pt>
                <c:pt idx="795">
                  <c:v>38.589931489999998</c:v>
                </c:pt>
                <c:pt idx="796">
                  <c:v>38.570156100000013</c:v>
                </c:pt>
                <c:pt idx="797">
                  <c:v>38.550216669999998</c:v>
                </c:pt>
                <c:pt idx="798">
                  <c:v>38.529972080000043</c:v>
                </c:pt>
                <c:pt idx="799">
                  <c:v>38.509414669999998</c:v>
                </c:pt>
                <c:pt idx="800">
                  <c:v>38.488601679999995</c:v>
                </c:pt>
                <c:pt idx="801">
                  <c:v>38.478923800000011</c:v>
                </c:pt>
                <c:pt idx="802">
                  <c:v>38.480537409999997</c:v>
                </c:pt>
                <c:pt idx="803">
                  <c:v>38.4708519</c:v>
                </c:pt>
                <c:pt idx="804">
                  <c:v>38.461135860000013</c:v>
                </c:pt>
                <c:pt idx="805">
                  <c:v>38.451385499999994</c:v>
                </c:pt>
                <c:pt idx="806">
                  <c:v>38.441608429999995</c:v>
                </c:pt>
                <c:pt idx="807">
                  <c:v>38.443279269999998</c:v>
                </c:pt>
                <c:pt idx="808">
                  <c:v>38.433494569999958</c:v>
                </c:pt>
                <c:pt idx="809">
                  <c:v>38.423683169999997</c:v>
                </c:pt>
                <c:pt idx="810">
                  <c:v>38.425373080000043</c:v>
                </c:pt>
                <c:pt idx="811">
                  <c:v>38.415561679999996</c:v>
                </c:pt>
                <c:pt idx="812">
                  <c:v>38.405727390000003</c:v>
                </c:pt>
                <c:pt idx="813">
                  <c:v>38.395874020000001</c:v>
                </c:pt>
                <c:pt idx="814">
                  <c:v>38.374309539999999</c:v>
                </c:pt>
                <c:pt idx="815">
                  <c:v>38.362537380000013</c:v>
                </c:pt>
                <c:pt idx="816">
                  <c:v>38.360675810000011</c:v>
                </c:pt>
                <c:pt idx="817">
                  <c:v>38.348796840000013</c:v>
                </c:pt>
                <c:pt idx="818">
                  <c:v>38.33685303</c:v>
                </c:pt>
                <c:pt idx="819">
                  <c:v>38.334888459999924</c:v>
                </c:pt>
                <c:pt idx="820">
                  <c:v>38.332893370000001</c:v>
                </c:pt>
                <c:pt idx="821">
                  <c:v>38.330856320000002</c:v>
                </c:pt>
                <c:pt idx="822">
                  <c:v>38.328781130000003</c:v>
                </c:pt>
                <c:pt idx="823">
                  <c:v>38.326656340000042</c:v>
                </c:pt>
                <c:pt idx="824">
                  <c:v>38.324481959999957</c:v>
                </c:pt>
                <c:pt idx="825">
                  <c:v>38.322246550000003</c:v>
                </c:pt>
                <c:pt idx="826">
                  <c:v>38.332256320000013</c:v>
                </c:pt>
                <c:pt idx="827">
                  <c:v>38.354511259999995</c:v>
                </c:pt>
                <c:pt idx="828">
                  <c:v>38.364501950000005</c:v>
                </c:pt>
                <c:pt idx="829">
                  <c:v>38.374481199999948</c:v>
                </c:pt>
                <c:pt idx="830">
                  <c:v>38.384456629999995</c:v>
                </c:pt>
                <c:pt idx="831">
                  <c:v>38.394420619999998</c:v>
                </c:pt>
                <c:pt idx="832">
                  <c:v>38.404376980000002</c:v>
                </c:pt>
                <c:pt idx="833">
                  <c:v>38.402103420000003</c:v>
                </c:pt>
                <c:pt idx="834">
                  <c:v>38.399753570000001</c:v>
                </c:pt>
                <c:pt idx="835">
                  <c:v>38.409713750000002</c:v>
                </c:pt>
                <c:pt idx="836">
                  <c:v>38.419662479999957</c:v>
                </c:pt>
                <c:pt idx="837">
                  <c:v>38.417259219999998</c:v>
                </c:pt>
                <c:pt idx="838">
                  <c:v>38.427219390000012</c:v>
                </c:pt>
                <c:pt idx="839">
                  <c:v>38.437171940000013</c:v>
                </c:pt>
                <c:pt idx="840">
                  <c:v>38.434722900000011</c:v>
                </c:pt>
                <c:pt idx="841">
                  <c:v>38.422214510000003</c:v>
                </c:pt>
                <c:pt idx="842">
                  <c:v>38.399623869999999</c:v>
                </c:pt>
                <c:pt idx="843">
                  <c:v>38.389640809999996</c:v>
                </c:pt>
                <c:pt idx="844">
                  <c:v>38.392280579999998</c:v>
                </c:pt>
                <c:pt idx="845">
                  <c:v>38.39484405999994</c:v>
                </c:pt>
                <c:pt idx="846">
                  <c:v>38.384876249999998</c:v>
                </c:pt>
                <c:pt idx="847">
                  <c:v>38.374908449999992</c:v>
                </c:pt>
                <c:pt idx="848">
                  <c:v>38.37740706999994</c:v>
                </c:pt>
                <c:pt idx="849">
                  <c:v>38.367439269999998</c:v>
                </c:pt>
                <c:pt idx="850">
                  <c:v>38.357475279999996</c:v>
                </c:pt>
                <c:pt idx="851">
                  <c:v>38.359889979999949</c:v>
                </c:pt>
                <c:pt idx="852">
                  <c:v>38.349914550000001</c:v>
                </c:pt>
                <c:pt idx="853">
                  <c:v>38.339935300000043</c:v>
                </c:pt>
                <c:pt idx="854">
                  <c:v>38.329948430000002</c:v>
                </c:pt>
                <c:pt idx="855">
                  <c:v>38.307590479999995</c:v>
                </c:pt>
                <c:pt idx="856">
                  <c:v>38.29757690000006</c:v>
                </c:pt>
                <c:pt idx="857">
                  <c:v>38.299907680000011</c:v>
                </c:pt>
                <c:pt idx="858">
                  <c:v>38.30217743</c:v>
                </c:pt>
                <c:pt idx="859">
                  <c:v>38.304389950000001</c:v>
                </c:pt>
                <c:pt idx="860">
                  <c:v>38.306549069999996</c:v>
                </c:pt>
                <c:pt idx="861">
                  <c:v>38.30866623</c:v>
                </c:pt>
                <c:pt idx="862">
                  <c:v>38.310737609999997</c:v>
                </c:pt>
                <c:pt idx="863">
                  <c:v>38.312774659999995</c:v>
                </c:pt>
                <c:pt idx="864">
                  <c:v>38.302680969999997</c:v>
                </c:pt>
                <c:pt idx="865">
                  <c:v>38.290515900000095</c:v>
                </c:pt>
                <c:pt idx="866">
                  <c:v>38.288448330000044</c:v>
                </c:pt>
                <c:pt idx="867">
                  <c:v>38.276187900000011</c:v>
                </c:pt>
                <c:pt idx="868">
                  <c:v>38.263862610000011</c:v>
                </c:pt>
                <c:pt idx="869">
                  <c:v>38.251483919999998</c:v>
                </c:pt>
                <c:pt idx="870">
                  <c:v>38.228813170000059</c:v>
                </c:pt>
                <c:pt idx="871">
                  <c:v>38.206127170000002</c:v>
                </c:pt>
                <c:pt idx="872">
                  <c:v>38.195884700000001</c:v>
                </c:pt>
                <c:pt idx="873">
                  <c:v>38.185657499999998</c:v>
                </c:pt>
                <c:pt idx="874">
                  <c:v>38.175453190000013</c:v>
                </c:pt>
                <c:pt idx="875">
                  <c:v>38.165279390000045</c:v>
                </c:pt>
                <c:pt idx="876">
                  <c:v>38.142982480000001</c:v>
                </c:pt>
                <c:pt idx="877">
                  <c:v>38.130893710000002</c:v>
                </c:pt>
                <c:pt idx="878">
                  <c:v>38.11888123</c:v>
                </c:pt>
                <c:pt idx="879">
                  <c:v>38.10696411</c:v>
                </c:pt>
                <c:pt idx="880">
                  <c:v>38.095146180000043</c:v>
                </c:pt>
                <c:pt idx="881">
                  <c:v>38.083431240000003</c:v>
                </c:pt>
                <c:pt idx="882">
                  <c:v>38.071834559999957</c:v>
                </c:pt>
                <c:pt idx="883">
                  <c:v>38.051013950000005</c:v>
                </c:pt>
                <c:pt idx="884">
                  <c:v>38.039752960000044</c:v>
                </c:pt>
                <c:pt idx="885">
                  <c:v>38.037742610000002</c:v>
                </c:pt>
                <c:pt idx="886">
                  <c:v>38.046943659999997</c:v>
                </c:pt>
                <c:pt idx="887">
                  <c:v>38.056205750000004</c:v>
                </c:pt>
                <c:pt idx="888">
                  <c:v>38.054080959999958</c:v>
                </c:pt>
                <c:pt idx="889">
                  <c:v>38.063365940000068</c:v>
                </c:pt>
                <c:pt idx="890">
                  <c:v>38.072719570000011</c:v>
                </c:pt>
                <c:pt idx="891">
                  <c:v>38.082145690000011</c:v>
                </c:pt>
                <c:pt idx="892">
                  <c:v>38.091632840000059</c:v>
                </c:pt>
                <c:pt idx="893">
                  <c:v>38.101184840000002</c:v>
                </c:pt>
                <c:pt idx="894">
                  <c:v>38.110790250000001</c:v>
                </c:pt>
                <c:pt idx="895">
                  <c:v>38.108348850000013</c:v>
                </c:pt>
                <c:pt idx="896">
                  <c:v>38.11795807</c:v>
                </c:pt>
                <c:pt idx="897">
                  <c:v>38.139904020000003</c:v>
                </c:pt>
                <c:pt idx="898">
                  <c:v>38.14968872</c:v>
                </c:pt>
                <c:pt idx="899">
                  <c:v>38.147064209999996</c:v>
                </c:pt>
                <c:pt idx="900">
                  <c:v>38.134700780000003</c:v>
                </c:pt>
                <c:pt idx="901">
                  <c:v>38.122432710000069</c:v>
                </c:pt>
                <c:pt idx="902">
                  <c:v>38.132041930000042</c:v>
                </c:pt>
                <c:pt idx="903">
                  <c:v>38.141689299999996</c:v>
                </c:pt>
                <c:pt idx="904">
                  <c:v>38.138950350000044</c:v>
                </c:pt>
                <c:pt idx="905">
                  <c:v>38.136169430000002</c:v>
                </c:pt>
                <c:pt idx="906">
                  <c:v>38.133361820000012</c:v>
                </c:pt>
                <c:pt idx="907">
                  <c:v>38.130519870000043</c:v>
                </c:pt>
                <c:pt idx="908">
                  <c:v>38.140003200000002</c:v>
                </c:pt>
                <c:pt idx="909">
                  <c:v>38.162040710000042</c:v>
                </c:pt>
                <c:pt idx="910">
                  <c:v>38.184288019999997</c:v>
                </c:pt>
                <c:pt idx="911">
                  <c:v>38.19393921000006</c:v>
                </c:pt>
                <c:pt idx="912">
                  <c:v>38.203582760000003</c:v>
                </c:pt>
                <c:pt idx="913">
                  <c:v>38.213211059999999</c:v>
                </c:pt>
                <c:pt idx="914">
                  <c:v>38.210018160000011</c:v>
                </c:pt>
                <c:pt idx="915">
                  <c:v>38.206756590000012</c:v>
                </c:pt>
                <c:pt idx="916">
                  <c:v>38.216247559999957</c:v>
                </c:pt>
                <c:pt idx="917">
                  <c:v>38.225704190000044</c:v>
                </c:pt>
                <c:pt idx="918">
                  <c:v>38.222179410000059</c:v>
                </c:pt>
                <c:pt idx="919">
                  <c:v>38.218505860000043</c:v>
                </c:pt>
                <c:pt idx="920">
                  <c:v>38.227718350000067</c:v>
                </c:pt>
                <c:pt idx="921">
                  <c:v>38.236888890000003</c:v>
                </c:pt>
                <c:pt idx="922">
                  <c:v>38.232757570000011</c:v>
                </c:pt>
                <c:pt idx="923">
                  <c:v>38.228374480000042</c:v>
                </c:pt>
                <c:pt idx="924">
                  <c:v>38.237182620000013</c:v>
                </c:pt>
                <c:pt idx="925">
                  <c:v>38.245937350000013</c:v>
                </c:pt>
                <c:pt idx="926">
                  <c:v>38.240856170000001</c:v>
                </c:pt>
                <c:pt idx="927">
                  <c:v>38.22709274000006</c:v>
                </c:pt>
                <c:pt idx="928">
                  <c:v>38.213367459999994</c:v>
                </c:pt>
                <c:pt idx="929">
                  <c:v>38.221485140000013</c:v>
                </c:pt>
                <c:pt idx="930">
                  <c:v>38.22950745</c:v>
                </c:pt>
                <c:pt idx="931">
                  <c:v>38.237438200000042</c:v>
                </c:pt>
                <c:pt idx="932">
                  <c:v>38.259834290000001</c:v>
                </c:pt>
                <c:pt idx="933">
                  <c:v>38.267826079999999</c:v>
                </c:pt>
                <c:pt idx="934">
                  <c:v>38.260650630000043</c:v>
                </c:pt>
                <c:pt idx="935">
                  <c:v>38.252853390000013</c:v>
                </c:pt>
                <c:pt idx="936">
                  <c:v>38.260002140000068</c:v>
                </c:pt>
                <c:pt idx="937">
                  <c:v>38.267051700000003</c:v>
                </c:pt>
                <c:pt idx="938">
                  <c:v>38.274009700000001</c:v>
                </c:pt>
                <c:pt idx="939">
                  <c:v>38.297489169999999</c:v>
                </c:pt>
                <c:pt idx="940">
                  <c:v>38.321605679999998</c:v>
                </c:pt>
                <c:pt idx="941">
                  <c:v>38.329059600000001</c:v>
                </c:pt>
                <c:pt idx="942">
                  <c:v>38.33649063</c:v>
                </c:pt>
                <c:pt idx="943">
                  <c:v>38.343917850000004</c:v>
                </c:pt>
                <c:pt idx="944">
                  <c:v>38.332859040000002</c:v>
                </c:pt>
                <c:pt idx="945">
                  <c:v>38.314334869999996</c:v>
                </c:pt>
                <c:pt idx="946">
                  <c:v>38.28966904</c:v>
                </c:pt>
                <c:pt idx="947">
                  <c:v>38.265918730000095</c:v>
                </c:pt>
                <c:pt idx="948">
                  <c:v>38.243049620000001</c:v>
                </c:pt>
                <c:pt idx="949">
                  <c:v>38.221015930000085</c:v>
                </c:pt>
                <c:pt idx="950">
                  <c:v>38.19974899000006</c:v>
                </c:pt>
                <c:pt idx="951">
                  <c:v>38.194461820000001</c:v>
                </c:pt>
                <c:pt idx="952">
                  <c:v>38.189018250000011</c:v>
                </c:pt>
                <c:pt idx="953">
                  <c:v>38.18340302</c:v>
                </c:pt>
                <c:pt idx="954">
                  <c:v>38.177616120000003</c:v>
                </c:pt>
                <c:pt idx="955">
                  <c:v>38.171657559999957</c:v>
                </c:pt>
                <c:pt idx="956">
                  <c:v>38.165515900000095</c:v>
                </c:pt>
                <c:pt idx="957">
                  <c:v>38.159191130000011</c:v>
                </c:pt>
                <c:pt idx="958">
                  <c:v>38.166606900000012</c:v>
                </c:pt>
                <c:pt idx="959">
                  <c:v>38.173557280000011</c:v>
                </c:pt>
                <c:pt idx="960">
                  <c:v>38.166309360000042</c:v>
                </c:pt>
                <c:pt idx="961">
                  <c:v>38.158893589999998</c:v>
                </c:pt>
                <c:pt idx="962">
                  <c:v>38.151313780000002</c:v>
                </c:pt>
                <c:pt idx="963">
                  <c:v>38.14358902</c:v>
                </c:pt>
                <c:pt idx="964">
                  <c:v>38.148818970000043</c:v>
                </c:pt>
                <c:pt idx="965">
                  <c:v>38.153717040000011</c:v>
                </c:pt>
                <c:pt idx="966">
                  <c:v>38.158313750000012</c:v>
                </c:pt>
                <c:pt idx="967">
                  <c:v>38.149753570000001</c:v>
                </c:pt>
                <c:pt idx="968">
                  <c:v>38.141117100000002</c:v>
                </c:pt>
                <c:pt idx="969">
                  <c:v>38.145080569999998</c:v>
                </c:pt>
                <c:pt idx="970">
                  <c:v>38.148838040000044</c:v>
                </c:pt>
                <c:pt idx="971">
                  <c:v>38.139835360000042</c:v>
                </c:pt>
                <c:pt idx="972">
                  <c:v>38.130805970000011</c:v>
                </c:pt>
                <c:pt idx="973">
                  <c:v>38.121757510000002</c:v>
                </c:pt>
                <c:pt idx="974">
                  <c:v>38.100551610000011</c:v>
                </c:pt>
                <c:pt idx="975">
                  <c:v>38.091625210000011</c:v>
                </c:pt>
                <c:pt idx="976">
                  <c:v>38.094638820000043</c:v>
                </c:pt>
                <c:pt idx="977">
                  <c:v>38.085636140000013</c:v>
                </c:pt>
                <c:pt idx="978">
                  <c:v>38.076663969999998</c:v>
                </c:pt>
                <c:pt idx="979">
                  <c:v>38.06772995</c:v>
                </c:pt>
                <c:pt idx="980">
                  <c:v>38.058845519999998</c:v>
                </c:pt>
                <c:pt idx="981">
                  <c:v>38.050014499999996</c:v>
                </c:pt>
                <c:pt idx="982">
                  <c:v>38.030052190000013</c:v>
                </c:pt>
                <c:pt idx="983">
                  <c:v>38.021469119999999</c:v>
                </c:pt>
                <c:pt idx="984">
                  <c:v>38.023906710000013</c:v>
                </c:pt>
                <c:pt idx="985">
                  <c:v>38.015335080000042</c:v>
                </c:pt>
                <c:pt idx="986">
                  <c:v>38.006820679999997</c:v>
                </c:pt>
                <c:pt idx="987">
                  <c:v>37.998359680000043</c:v>
                </c:pt>
                <c:pt idx="988">
                  <c:v>37.98994445999994</c:v>
                </c:pt>
                <c:pt idx="989">
                  <c:v>37.992164610000003</c:v>
                </c:pt>
                <c:pt idx="990">
                  <c:v>37.983741759999994</c:v>
                </c:pt>
                <c:pt idx="991">
                  <c:v>37.975368500000002</c:v>
                </c:pt>
                <c:pt idx="992">
                  <c:v>37.967044829999999</c:v>
                </c:pt>
                <c:pt idx="993">
                  <c:v>37.958774569999996</c:v>
                </c:pt>
                <c:pt idx="994">
                  <c:v>37.960788730000012</c:v>
                </c:pt>
                <c:pt idx="995">
                  <c:v>37.962795260000043</c:v>
                </c:pt>
                <c:pt idx="996">
                  <c:v>37.954483029999949</c:v>
                </c:pt>
                <c:pt idx="997">
                  <c:v>37.946224209999997</c:v>
                </c:pt>
                <c:pt idx="998">
                  <c:v>37.948120120000013</c:v>
                </c:pt>
                <c:pt idx="999">
                  <c:v>37.950004579999948</c:v>
                </c:pt>
                <c:pt idx="1000">
                  <c:v>37.951869959999939</c:v>
                </c:pt>
                <c:pt idx="1001">
                  <c:v>37.94352722</c:v>
                </c:pt>
                <c:pt idx="1002">
                  <c:v>37.935237880000003</c:v>
                </c:pt>
                <c:pt idx="1003">
                  <c:v>37.936992650000001</c:v>
                </c:pt>
                <c:pt idx="1004">
                  <c:v>37.928718570000044</c:v>
                </c:pt>
                <c:pt idx="1005">
                  <c:v>37.920505520000013</c:v>
                </c:pt>
                <c:pt idx="1006">
                  <c:v>37.922149660000002</c:v>
                </c:pt>
                <c:pt idx="1007">
                  <c:v>37.923778530000043</c:v>
                </c:pt>
                <c:pt idx="1008">
                  <c:v>37.915550230000044</c:v>
                </c:pt>
                <c:pt idx="1009">
                  <c:v>37.907386779999996</c:v>
                </c:pt>
                <c:pt idx="1010">
                  <c:v>37.899295810000012</c:v>
                </c:pt>
                <c:pt idx="1011">
                  <c:v>37.89127731</c:v>
                </c:pt>
                <c:pt idx="1012">
                  <c:v>37.883331300000002</c:v>
                </c:pt>
                <c:pt idx="1013">
                  <c:v>37.874061579999925</c:v>
                </c:pt>
                <c:pt idx="1014">
                  <c:v>37.864936830000012</c:v>
                </c:pt>
                <c:pt idx="1015">
                  <c:v>37.855964659999948</c:v>
                </c:pt>
                <c:pt idx="1016">
                  <c:v>37.847148900000001</c:v>
                </c:pt>
                <c:pt idx="1017">
                  <c:v>37.838485720000001</c:v>
                </c:pt>
                <c:pt idx="1018">
                  <c:v>37.829986569999996</c:v>
                </c:pt>
                <c:pt idx="1019">
                  <c:v>37.8216362</c:v>
                </c:pt>
                <c:pt idx="1020">
                  <c:v>37.820457459999957</c:v>
                </c:pt>
                <c:pt idx="1021">
                  <c:v>37.81927872</c:v>
                </c:pt>
                <c:pt idx="1022">
                  <c:v>37.818096159999996</c:v>
                </c:pt>
                <c:pt idx="1023">
                  <c:v>37.816913599999999</c:v>
                </c:pt>
                <c:pt idx="1024">
                  <c:v>37.808860779999996</c:v>
                </c:pt>
                <c:pt idx="1025">
                  <c:v>37.794075010000043</c:v>
                </c:pt>
                <c:pt idx="1026">
                  <c:v>37.787166599999999</c:v>
                </c:pt>
                <c:pt idx="1027">
                  <c:v>37.780147550000002</c:v>
                </c:pt>
                <c:pt idx="1028">
                  <c:v>37.772060390000043</c:v>
                </c:pt>
                <c:pt idx="1029">
                  <c:v>37.771148680000003</c:v>
                </c:pt>
                <c:pt idx="1030">
                  <c:v>37.763015750000044</c:v>
                </c:pt>
                <c:pt idx="1031">
                  <c:v>37.747077940000011</c:v>
                </c:pt>
                <c:pt idx="1032">
                  <c:v>37.730094910000012</c:v>
                </c:pt>
                <c:pt idx="1033">
                  <c:v>37.711746220000002</c:v>
                </c:pt>
                <c:pt idx="1034">
                  <c:v>37.691715240000086</c:v>
                </c:pt>
                <c:pt idx="1035">
                  <c:v>37.680828089999999</c:v>
                </c:pt>
                <c:pt idx="1036">
                  <c:v>37.680564879999999</c:v>
                </c:pt>
                <c:pt idx="1037">
                  <c:v>37.669319150000042</c:v>
                </c:pt>
                <c:pt idx="1038">
                  <c:v>37.645332340000095</c:v>
                </c:pt>
                <c:pt idx="1039">
                  <c:v>37.632320400000012</c:v>
                </c:pt>
                <c:pt idx="1040">
                  <c:v>37.632205960000043</c:v>
                </c:pt>
                <c:pt idx="1041">
                  <c:v>37.632110600000068</c:v>
                </c:pt>
                <c:pt idx="1042">
                  <c:v>37.632030490000012</c:v>
                </c:pt>
                <c:pt idx="1043">
                  <c:v>37.617916110000003</c:v>
                </c:pt>
                <c:pt idx="1044">
                  <c:v>37.603237150000005</c:v>
                </c:pt>
                <c:pt idx="1045">
                  <c:v>37.603538510000043</c:v>
                </c:pt>
                <c:pt idx="1046">
                  <c:v>37.603862759999998</c:v>
                </c:pt>
                <c:pt idx="1047">
                  <c:v>37.604206089999998</c:v>
                </c:pt>
                <c:pt idx="1048">
                  <c:v>37.604572300000044</c:v>
                </c:pt>
                <c:pt idx="1049">
                  <c:v>37.604957579999997</c:v>
                </c:pt>
                <c:pt idx="1050">
                  <c:v>37.605361940000044</c:v>
                </c:pt>
                <c:pt idx="1051">
                  <c:v>37.619564059999995</c:v>
                </c:pt>
                <c:pt idx="1052">
                  <c:v>37.632968900000044</c:v>
                </c:pt>
                <c:pt idx="1053">
                  <c:v>37.633174900000043</c:v>
                </c:pt>
                <c:pt idx="1054">
                  <c:v>37.633399960000013</c:v>
                </c:pt>
                <c:pt idx="1055">
                  <c:v>37.633644099999998</c:v>
                </c:pt>
                <c:pt idx="1056">
                  <c:v>37.633903500000002</c:v>
                </c:pt>
                <c:pt idx="1057">
                  <c:v>37.646148680000003</c:v>
                </c:pt>
                <c:pt idx="1058">
                  <c:v>37.657691959999994</c:v>
                </c:pt>
                <c:pt idx="1059">
                  <c:v>37.657779689999998</c:v>
                </c:pt>
                <c:pt idx="1060">
                  <c:v>37.65788650999994</c:v>
                </c:pt>
                <c:pt idx="1061">
                  <c:v>37.658008580000001</c:v>
                </c:pt>
                <c:pt idx="1062">
                  <c:v>37.658145900000044</c:v>
                </c:pt>
                <c:pt idx="1063">
                  <c:v>37.647216800000002</c:v>
                </c:pt>
                <c:pt idx="1064">
                  <c:v>37.635826110000011</c:v>
                </c:pt>
                <c:pt idx="1065">
                  <c:v>37.647491459999941</c:v>
                </c:pt>
                <c:pt idx="1066">
                  <c:v>37.658489230000001</c:v>
                </c:pt>
                <c:pt idx="1067">
                  <c:v>37.668869020000002</c:v>
                </c:pt>
                <c:pt idx="1068">
                  <c:v>37.687992100000002</c:v>
                </c:pt>
                <c:pt idx="1069">
                  <c:v>37.696819310000059</c:v>
                </c:pt>
                <c:pt idx="1070">
                  <c:v>37.70517731000006</c:v>
                </c:pt>
                <c:pt idx="1071">
                  <c:v>37.713104250000001</c:v>
                </c:pt>
                <c:pt idx="1072">
                  <c:v>37.720634459999999</c:v>
                </c:pt>
                <c:pt idx="1073">
                  <c:v>37.727802280000013</c:v>
                </c:pt>
                <c:pt idx="1074">
                  <c:v>37.734645840000013</c:v>
                </c:pt>
                <c:pt idx="1075">
                  <c:v>37.748207090000001</c:v>
                </c:pt>
                <c:pt idx="1076">
                  <c:v>37.754364009999996</c:v>
                </c:pt>
                <c:pt idx="1077">
                  <c:v>37.76033020000007</c:v>
                </c:pt>
                <c:pt idx="1078">
                  <c:v>37.772850040000044</c:v>
                </c:pt>
                <c:pt idx="1079">
                  <c:v>37.778533940000095</c:v>
                </c:pt>
                <c:pt idx="1080">
                  <c:v>37.777431489999998</c:v>
                </c:pt>
                <c:pt idx="1081">
                  <c:v>37.782966610000003</c:v>
                </c:pt>
                <c:pt idx="1082">
                  <c:v>37.795352940000129</c:v>
                </c:pt>
                <c:pt idx="1083">
                  <c:v>37.800968169999997</c:v>
                </c:pt>
                <c:pt idx="1084">
                  <c:v>37.799480440000011</c:v>
                </c:pt>
                <c:pt idx="1085">
                  <c:v>37.805000310000011</c:v>
                </c:pt>
                <c:pt idx="1086">
                  <c:v>37.817878719999996</c:v>
                </c:pt>
                <c:pt idx="1087">
                  <c:v>37.823516850000011</c:v>
                </c:pt>
                <c:pt idx="1088">
                  <c:v>37.821575160000002</c:v>
                </c:pt>
                <c:pt idx="1089">
                  <c:v>37.82709122</c:v>
                </c:pt>
                <c:pt idx="1090">
                  <c:v>37.832595830000059</c:v>
                </c:pt>
                <c:pt idx="1091">
                  <c:v>37.838088990000003</c:v>
                </c:pt>
                <c:pt idx="1092">
                  <c:v>37.851551059999949</c:v>
                </c:pt>
                <c:pt idx="1093">
                  <c:v>37.865394590000001</c:v>
                </c:pt>
                <c:pt idx="1094">
                  <c:v>37.871006009999995</c:v>
                </c:pt>
                <c:pt idx="1095">
                  <c:v>37.876579280000001</c:v>
                </c:pt>
                <c:pt idx="1096">
                  <c:v>37.88211441</c:v>
                </c:pt>
                <c:pt idx="1097">
                  <c:v>37.887599950000002</c:v>
                </c:pt>
                <c:pt idx="1098">
                  <c:v>37.902004240000011</c:v>
                </c:pt>
                <c:pt idx="1099">
                  <c:v>37.916740419999996</c:v>
                </c:pt>
                <c:pt idx="1100">
                  <c:v>37.922210690000043</c:v>
                </c:pt>
                <c:pt idx="1101">
                  <c:v>37.91818619</c:v>
                </c:pt>
                <c:pt idx="1102">
                  <c:v>37.909011840000012</c:v>
                </c:pt>
                <c:pt idx="1103">
                  <c:v>37.894878390000002</c:v>
                </c:pt>
                <c:pt idx="1104">
                  <c:v>37.889617919999999</c:v>
                </c:pt>
                <c:pt idx="1105">
                  <c:v>37.804271699999994</c:v>
                </c:pt>
                <c:pt idx="1106">
                  <c:v>37.81450272</c:v>
                </c:pt>
                <c:pt idx="1107">
                  <c:v>37.824752810000042</c:v>
                </c:pt>
                <c:pt idx="1108">
                  <c:v>37.835079190000002</c:v>
                </c:pt>
                <c:pt idx="1109">
                  <c:v>37.841903689999995</c:v>
                </c:pt>
                <c:pt idx="1110">
                  <c:v>37.84876251</c:v>
                </c:pt>
                <c:pt idx="1111">
                  <c:v>37.865928650000001</c:v>
                </c:pt>
                <c:pt idx="1112">
                  <c:v>37.87299728</c:v>
                </c:pt>
                <c:pt idx="1113">
                  <c:v>37.862762450000005</c:v>
                </c:pt>
                <c:pt idx="1114">
                  <c:v>37.845710750000002</c:v>
                </c:pt>
                <c:pt idx="1115">
                  <c:v>37.828811650000006</c:v>
                </c:pt>
                <c:pt idx="1116">
                  <c:v>37.81170273</c:v>
                </c:pt>
                <c:pt idx="1117">
                  <c:v>37.804271699999994</c:v>
                </c:pt>
                <c:pt idx="1118">
                  <c:v>37.908885959999999</c:v>
                </c:pt>
                <c:pt idx="1119">
                  <c:v>37.91989899</c:v>
                </c:pt>
                <c:pt idx="1120">
                  <c:v>37.931171419999998</c:v>
                </c:pt>
                <c:pt idx="1121">
                  <c:v>37.935390470000002</c:v>
                </c:pt>
                <c:pt idx="1122">
                  <c:v>37.947238920000011</c:v>
                </c:pt>
                <c:pt idx="1123">
                  <c:v>37.966560360000003</c:v>
                </c:pt>
                <c:pt idx="1124">
                  <c:v>37.978904720000003</c:v>
                </c:pt>
                <c:pt idx="1125">
                  <c:v>37.991523740000012</c:v>
                </c:pt>
                <c:pt idx="1126">
                  <c:v>38.011547089999958</c:v>
                </c:pt>
                <c:pt idx="1127">
                  <c:v>38.031841279999995</c:v>
                </c:pt>
                <c:pt idx="1128">
                  <c:v>38.039279940000043</c:v>
                </c:pt>
                <c:pt idx="1129">
                  <c:v>38.034137730000012</c:v>
                </c:pt>
                <c:pt idx="1130">
                  <c:v>38.029560090000011</c:v>
                </c:pt>
                <c:pt idx="1131">
                  <c:v>38.017280579999948</c:v>
                </c:pt>
                <c:pt idx="1132">
                  <c:v>37.997150420000011</c:v>
                </c:pt>
                <c:pt idx="1133">
                  <c:v>37.977329250000004</c:v>
                </c:pt>
                <c:pt idx="1134">
                  <c:v>37.96564102</c:v>
                </c:pt>
                <c:pt idx="1135">
                  <c:v>37.95418166999994</c:v>
                </c:pt>
                <c:pt idx="1136">
                  <c:v>37.93511581000007</c:v>
                </c:pt>
                <c:pt idx="1137">
                  <c:v>37.916423799999997</c:v>
                </c:pt>
                <c:pt idx="1138">
                  <c:v>37.908885959999999</c:v>
                </c:pt>
                <c:pt idx="1139">
                  <c:v>38.139537810000043</c:v>
                </c:pt>
                <c:pt idx="1140">
                  <c:v>38.144741059999994</c:v>
                </c:pt>
                <c:pt idx="1141">
                  <c:v>38.150524140000002</c:v>
                </c:pt>
                <c:pt idx="1142">
                  <c:v>38.156909940000013</c:v>
                </c:pt>
                <c:pt idx="1143">
                  <c:v>38.171134950000003</c:v>
                </c:pt>
                <c:pt idx="1144">
                  <c:v>38.192871090000011</c:v>
                </c:pt>
                <c:pt idx="1145">
                  <c:v>38.200447080000004</c:v>
                </c:pt>
                <c:pt idx="1146">
                  <c:v>38.194190980000045</c:v>
                </c:pt>
                <c:pt idx="1147">
                  <c:v>38.180278780000002</c:v>
                </c:pt>
                <c:pt idx="1148">
                  <c:v>38.16652298000006</c:v>
                </c:pt>
                <c:pt idx="1149">
                  <c:v>38.161346440000003</c:v>
                </c:pt>
                <c:pt idx="1150">
                  <c:v>38.148017880000012</c:v>
                </c:pt>
                <c:pt idx="1151">
                  <c:v>38.139537810000043</c:v>
                </c:pt>
                <c:pt idx="1152">
                  <c:v>38.080821989999997</c:v>
                </c:pt>
                <c:pt idx="1153">
                  <c:v>38.073181150000003</c:v>
                </c:pt>
                <c:pt idx="1154">
                  <c:v>38.065742490000012</c:v>
                </c:pt>
                <c:pt idx="1155">
                  <c:v>38.079319000000012</c:v>
                </c:pt>
                <c:pt idx="1156">
                  <c:v>38.100311280000042</c:v>
                </c:pt>
                <c:pt idx="1157">
                  <c:v>38.114177699999999</c:v>
                </c:pt>
                <c:pt idx="1158">
                  <c:v>38.128238680000059</c:v>
                </c:pt>
                <c:pt idx="1159">
                  <c:v>38.135433200000044</c:v>
                </c:pt>
                <c:pt idx="1160">
                  <c:v>38.129009250000003</c:v>
                </c:pt>
                <c:pt idx="1161">
                  <c:v>38.115352630000061</c:v>
                </c:pt>
                <c:pt idx="1162">
                  <c:v>38.101902010000003</c:v>
                </c:pt>
                <c:pt idx="1163">
                  <c:v>38.088657380000001</c:v>
                </c:pt>
                <c:pt idx="1164">
                  <c:v>38.080821989999997</c:v>
                </c:pt>
              </c:numCache>
            </c:numRef>
          </c:y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'C:\Users\Dale\Dropbox\LTRANS SEED\Tangier\sim3_may1997\[Sim 3_2.25.2013.xlsx]day 1_May97 '!$R$3:$R$502</c:f>
              <c:numCache>
                <c:formatCode>General</c:formatCode>
                <c:ptCount val="500"/>
                <c:pt idx="0">
                  <c:v>-76.191599999999994</c:v>
                </c:pt>
                <c:pt idx="1">
                  <c:v>-76.204600000000084</c:v>
                </c:pt>
                <c:pt idx="2">
                  <c:v>-76.124799999999979</c:v>
                </c:pt>
                <c:pt idx="3">
                  <c:v>-76.189499999999981</c:v>
                </c:pt>
                <c:pt idx="4">
                  <c:v>-76.195099999999982</c:v>
                </c:pt>
                <c:pt idx="5">
                  <c:v>-76.171099999999981</c:v>
                </c:pt>
                <c:pt idx="6">
                  <c:v>-76.196600000000004</c:v>
                </c:pt>
                <c:pt idx="7">
                  <c:v>-76.195399999999978</c:v>
                </c:pt>
                <c:pt idx="8">
                  <c:v>-76.194400000000002</c:v>
                </c:pt>
                <c:pt idx="9">
                  <c:v>-76.198799999999949</c:v>
                </c:pt>
                <c:pt idx="10">
                  <c:v>-76.1995</c:v>
                </c:pt>
                <c:pt idx="11">
                  <c:v>-76.182799999999958</c:v>
                </c:pt>
                <c:pt idx="12">
                  <c:v>-76.193799999999982</c:v>
                </c:pt>
                <c:pt idx="13">
                  <c:v>-76.197700000000012</c:v>
                </c:pt>
                <c:pt idx="14">
                  <c:v>-76.125099999999989</c:v>
                </c:pt>
                <c:pt idx="15">
                  <c:v>-76.147900000000007</c:v>
                </c:pt>
                <c:pt idx="16">
                  <c:v>-76.175499999999914</c:v>
                </c:pt>
                <c:pt idx="17">
                  <c:v>-76.198099999999982</c:v>
                </c:pt>
                <c:pt idx="18">
                  <c:v>-76.194100000000006</c:v>
                </c:pt>
                <c:pt idx="19">
                  <c:v>-76.162899999999979</c:v>
                </c:pt>
                <c:pt idx="20">
                  <c:v>-76.201099999999997</c:v>
                </c:pt>
                <c:pt idx="21">
                  <c:v>-76.168399999999949</c:v>
                </c:pt>
                <c:pt idx="22">
                  <c:v>-76.199200000000005</c:v>
                </c:pt>
                <c:pt idx="23">
                  <c:v>-76.189700000000002</c:v>
                </c:pt>
                <c:pt idx="24">
                  <c:v>-76.189700000000002</c:v>
                </c:pt>
                <c:pt idx="25">
                  <c:v>-76.193399999999983</c:v>
                </c:pt>
                <c:pt idx="26">
                  <c:v>-76.198700000000002</c:v>
                </c:pt>
                <c:pt idx="27">
                  <c:v>-76.188099999999949</c:v>
                </c:pt>
                <c:pt idx="28">
                  <c:v>-76.195799999999949</c:v>
                </c:pt>
                <c:pt idx="29">
                  <c:v>-76.199600000000004</c:v>
                </c:pt>
                <c:pt idx="30">
                  <c:v>-76.197000000000003</c:v>
                </c:pt>
                <c:pt idx="31">
                  <c:v>-76.193799999999982</c:v>
                </c:pt>
                <c:pt idx="32">
                  <c:v>-76.195700000000002</c:v>
                </c:pt>
                <c:pt idx="33">
                  <c:v>-76.193399999999983</c:v>
                </c:pt>
                <c:pt idx="34">
                  <c:v>-76.199799999999982</c:v>
                </c:pt>
                <c:pt idx="35">
                  <c:v>-76.197800000000001</c:v>
                </c:pt>
                <c:pt idx="36">
                  <c:v>-76.203599999999994</c:v>
                </c:pt>
                <c:pt idx="37">
                  <c:v>-76.163899999999998</c:v>
                </c:pt>
                <c:pt idx="38">
                  <c:v>-76.196600000000004</c:v>
                </c:pt>
                <c:pt idx="39">
                  <c:v>-76.196799999999982</c:v>
                </c:pt>
                <c:pt idx="40">
                  <c:v>-76.200900000000004</c:v>
                </c:pt>
                <c:pt idx="41">
                  <c:v>-76.1965</c:v>
                </c:pt>
                <c:pt idx="42">
                  <c:v>-76.190600000000003</c:v>
                </c:pt>
                <c:pt idx="43">
                  <c:v>-76.193200000000004</c:v>
                </c:pt>
                <c:pt idx="44">
                  <c:v>-76.198099999999982</c:v>
                </c:pt>
                <c:pt idx="45">
                  <c:v>-76.198499999999981</c:v>
                </c:pt>
                <c:pt idx="46">
                  <c:v>-76.1982</c:v>
                </c:pt>
                <c:pt idx="47">
                  <c:v>-76.115200000000002</c:v>
                </c:pt>
                <c:pt idx="48">
                  <c:v>-76.189700000000002</c:v>
                </c:pt>
                <c:pt idx="49">
                  <c:v>-76.194900000000004</c:v>
                </c:pt>
                <c:pt idx="50">
                  <c:v>-76.186599999999999</c:v>
                </c:pt>
                <c:pt idx="51">
                  <c:v>-76.141499999999994</c:v>
                </c:pt>
                <c:pt idx="52">
                  <c:v>-76.196399999999983</c:v>
                </c:pt>
                <c:pt idx="53">
                  <c:v>-76.195799999999949</c:v>
                </c:pt>
                <c:pt idx="54">
                  <c:v>-76.194699999999997</c:v>
                </c:pt>
                <c:pt idx="55">
                  <c:v>-76.181299999999993</c:v>
                </c:pt>
                <c:pt idx="56">
                  <c:v>-76.196699999999993</c:v>
                </c:pt>
                <c:pt idx="57">
                  <c:v>-76.192599999999999</c:v>
                </c:pt>
                <c:pt idx="58">
                  <c:v>-76.199399999999983</c:v>
                </c:pt>
                <c:pt idx="59">
                  <c:v>-76.186199999999999</c:v>
                </c:pt>
                <c:pt idx="60">
                  <c:v>-76.200100000000006</c:v>
                </c:pt>
                <c:pt idx="61">
                  <c:v>-76.163299999999992</c:v>
                </c:pt>
                <c:pt idx="62">
                  <c:v>-76.201300000000003</c:v>
                </c:pt>
                <c:pt idx="63">
                  <c:v>-76.181600000000003</c:v>
                </c:pt>
                <c:pt idx="64">
                  <c:v>-76.192599999999999</c:v>
                </c:pt>
                <c:pt idx="65">
                  <c:v>-76.191300000000012</c:v>
                </c:pt>
                <c:pt idx="66">
                  <c:v>-76.150399999999948</c:v>
                </c:pt>
                <c:pt idx="67">
                  <c:v>-76.194599999999994</c:v>
                </c:pt>
                <c:pt idx="68">
                  <c:v>-76.188299999999998</c:v>
                </c:pt>
                <c:pt idx="69">
                  <c:v>-76.191599999999994</c:v>
                </c:pt>
                <c:pt idx="70">
                  <c:v>-76.180799999999948</c:v>
                </c:pt>
                <c:pt idx="71">
                  <c:v>-76.179099999999949</c:v>
                </c:pt>
                <c:pt idx="72">
                  <c:v>-76.194999999999993</c:v>
                </c:pt>
                <c:pt idx="73">
                  <c:v>-76.182499999999948</c:v>
                </c:pt>
                <c:pt idx="74">
                  <c:v>-76.198499999999981</c:v>
                </c:pt>
                <c:pt idx="75">
                  <c:v>-76.200599999999994</c:v>
                </c:pt>
                <c:pt idx="76">
                  <c:v>-76.194500000000005</c:v>
                </c:pt>
                <c:pt idx="77">
                  <c:v>-76.169299999999993</c:v>
                </c:pt>
                <c:pt idx="78">
                  <c:v>-76.198099999999982</c:v>
                </c:pt>
                <c:pt idx="79">
                  <c:v>-76.179299999999998</c:v>
                </c:pt>
                <c:pt idx="80">
                  <c:v>-76.193899999999999</c:v>
                </c:pt>
                <c:pt idx="81">
                  <c:v>-76.187899999999999</c:v>
                </c:pt>
                <c:pt idx="82">
                  <c:v>-76.197199999999995</c:v>
                </c:pt>
                <c:pt idx="83">
                  <c:v>-76.186599999999999</c:v>
                </c:pt>
                <c:pt idx="84">
                  <c:v>-76.159399999999948</c:v>
                </c:pt>
                <c:pt idx="85">
                  <c:v>-76.196699999999993</c:v>
                </c:pt>
                <c:pt idx="86">
                  <c:v>-76.196899999999999</c:v>
                </c:pt>
                <c:pt idx="87">
                  <c:v>-76.187799999999982</c:v>
                </c:pt>
                <c:pt idx="88">
                  <c:v>-76.203999999999994</c:v>
                </c:pt>
                <c:pt idx="89">
                  <c:v>-76.194400000000002</c:v>
                </c:pt>
                <c:pt idx="90">
                  <c:v>-76.197300000000013</c:v>
                </c:pt>
                <c:pt idx="91">
                  <c:v>-76.132299999999987</c:v>
                </c:pt>
                <c:pt idx="92">
                  <c:v>-76.156299999999987</c:v>
                </c:pt>
                <c:pt idx="93">
                  <c:v>-76.200300000000013</c:v>
                </c:pt>
                <c:pt idx="94">
                  <c:v>-76.182000000000002</c:v>
                </c:pt>
                <c:pt idx="95">
                  <c:v>-76.198499999999981</c:v>
                </c:pt>
                <c:pt idx="96">
                  <c:v>-76.184799999999981</c:v>
                </c:pt>
                <c:pt idx="97">
                  <c:v>-76.200500000000005</c:v>
                </c:pt>
                <c:pt idx="98">
                  <c:v>-76.200800000000001</c:v>
                </c:pt>
                <c:pt idx="99">
                  <c:v>-76.193299999999994</c:v>
                </c:pt>
                <c:pt idx="100">
                  <c:v>-76.192999999999998</c:v>
                </c:pt>
                <c:pt idx="101">
                  <c:v>-76.198899999999981</c:v>
                </c:pt>
                <c:pt idx="102">
                  <c:v>-76.175499999999914</c:v>
                </c:pt>
                <c:pt idx="103">
                  <c:v>-76.200900000000004</c:v>
                </c:pt>
                <c:pt idx="104">
                  <c:v>-76.196799999999982</c:v>
                </c:pt>
                <c:pt idx="105">
                  <c:v>-76.189700000000002</c:v>
                </c:pt>
                <c:pt idx="106">
                  <c:v>-76.196799999999982</c:v>
                </c:pt>
                <c:pt idx="107">
                  <c:v>-76.153999999999982</c:v>
                </c:pt>
                <c:pt idx="108">
                  <c:v>-76.195399999999978</c:v>
                </c:pt>
                <c:pt idx="109">
                  <c:v>-76.204499999999996</c:v>
                </c:pt>
                <c:pt idx="110">
                  <c:v>-76.1935</c:v>
                </c:pt>
                <c:pt idx="111">
                  <c:v>-76.166299999999993</c:v>
                </c:pt>
                <c:pt idx="112">
                  <c:v>-76.157200000000003</c:v>
                </c:pt>
                <c:pt idx="113">
                  <c:v>-76.197900000000004</c:v>
                </c:pt>
                <c:pt idx="114">
                  <c:v>-76.114599999999996</c:v>
                </c:pt>
                <c:pt idx="115">
                  <c:v>-76.197400000000002</c:v>
                </c:pt>
                <c:pt idx="116">
                  <c:v>-76.17019999999998</c:v>
                </c:pt>
                <c:pt idx="117">
                  <c:v>-76.195399999999978</c:v>
                </c:pt>
                <c:pt idx="118">
                  <c:v>-76.201499999999996</c:v>
                </c:pt>
                <c:pt idx="119">
                  <c:v>-76.151200000000003</c:v>
                </c:pt>
                <c:pt idx="120">
                  <c:v>-76.189599999999999</c:v>
                </c:pt>
                <c:pt idx="121">
                  <c:v>-76.193899999999999</c:v>
                </c:pt>
                <c:pt idx="122">
                  <c:v>-76.19589999999998</c:v>
                </c:pt>
                <c:pt idx="123">
                  <c:v>-76.096199999999996</c:v>
                </c:pt>
                <c:pt idx="124">
                  <c:v>-76.181399999999982</c:v>
                </c:pt>
                <c:pt idx="125">
                  <c:v>-76.193899999999999</c:v>
                </c:pt>
                <c:pt idx="126">
                  <c:v>-76.1464</c:v>
                </c:pt>
                <c:pt idx="127">
                  <c:v>-76.150699999999986</c:v>
                </c:pt>
                <c:pt idx="128">
                  <c:v>-76.175399999999868</c:v>
                </c:pt>
                <c:pt idx="129">
                  <c:v>-76.111700000000013</c:v>
                </c:pt>
                <c:pt idx="130">
                  <c:v>-76.173399999999958</c:v>
                </c:pt>
                <c:pt idx="131">
                  <c:v>-76.169899999999998</c:v>
                </c:pt>
                <c:pt idx="132">
                  <c:v>-76.182999999999979</c:v>
                </c:pt>
                <c:pt idx="133">
                  <c:v>-76.192499999999981</c:v>
                </c:pt>
                <c:pt idx="134">
                  <c:v>-76.200300000000013</c:v>
                </c:pt>
                <c:pt idx="135">
                  <c:v>-76.201099999999997</c:v>
                </c:pt>
                <c:pt idx="136">
                  <c:v>-76.199399999999983</c:v>
                </c:pt>
                <c:pt idx="137">
                  <c:v>-76.185699999999983</c:v>
                </c:pt>
                <c:pt idx="138">
                  <c:v>-76.194000000000003</c:v>
                </c:pt>
                <c:pt idx="139">
                  <c:v>-76.192799999999949</c:v>
                </c:pt>
                <c:pt idx="140">
                  <c:v>-76.192499999999981</c:v>
                </c:pt>
                <c:pt idx="141">
                  <c:v>-76.181899999999999</c:v>
                </c:pt>
                <c:pt idx="142">
                  <c:v>-76.198599999999999</c:v>
                </c:pt>
                <c:pt idx="143">
                  <c:v>-76.194500000000005</c:v>
                </c:pt>
                <c:pt idx="144">
                  <c:v>-76.197599999999994</c:v>
                </c:pt>
                <c:pt idx="145">
                  <c:v>-76.195300000000003</c:v>
                </c:pt>
                <c:pt idx="146">
                  <c:v>-76.192700000000002</c:v>
                </c:pt>
                <c:pt idx="147">
                  <c:v>-76.201300000000003</c:v>
                </c:pt>
                <c:pt idx="148">
                  <c:v>-76.197100000000006</c:v>
                </c:pt>
                <c:pt idx="149">
                  <c:v>-76.198399999999978</c:v>
                </c:pt>
                <c:pt idx="150">
                  <c:v>-76.179699999999983</c:v>
                </c:pt>
                <c:pt idx="151">
                  <c:v>-76.197400000000002</c:v>
                </c:pt>
                <c:pt idx="152">
                  <c:v>-76.199299999999994</c:v>
                </c:pt>
                <c:pt idx="153">
                  <c:v>-76.14879999999998</c:v>
                </c:pt>
                <c:pt idx="154">
                  <c:v>-76.187600000000003</c:v>
                </c:pt>
                <c:pt idx="155">
                  <c:v>-76.161299999999997</c:v>
                </c:pt>
                <c:pt idx="156">
                  <c:v>-76.19589999999998</c:v>
                </c:pt>
                <c:pt idx="157">
                  <c:v>-76.155299999999983</c:v>
                </c:pt>
                <c:pt idx="158">
                  <c:v>-76.19589999999998</c:v>
                </c:pt>
                <c:pt idx="159">
                  <c:v>-76.200300000000013</c:v>
                </c:pt>
                <c:pt idx="160">
                  <c:v>-76.195999999999998</c:v>
                </c:pt>
                <c:pt idx="161">
                  <c:v>-76.18859999999998</c:v>
                </c:pt>
                <c:pt idx="162">
                  <c:v>-76.195799999999949</c:v>
                </c:pt>
                <c:pt idx="163">
                  <c:v>-76.178899999999913</c:v>
                </c:pt>
                <c:pt idx="164">
                  <c:v>-76.194699999999997</c:v>
                </c:pt>
                <c:pt idx="165">
                  <c:v>-76.160799999999981</c:v>
                </c:pt>
                <c:pt idx="166">
                  <c:v>-76.183099999999982</c:v>
                </c:pt>
                <c:pt idx="167">
                  <c:v>-76.199799999999982</c:v>
                </c:pt>
                <c:pt idx="168">
                  <c:v>-76.194999999999993</c:v>
                </c:pt>
                <c:pt idx="169">
                  <c:v>-76.120799999999988</c:v>
                </c:pt>
                <c:pt idx="170">
                  <c:v>-76.193799999999982</c:v>
                </c:pt>
                <c:pt idx="171">
                  <c:v>-76.1601</c:v>
                </c:pt>
                <c:pt idx="172">
                  <c:v>-76.200500000000005</c:v>
                </c:pt>
                <c:pt idx="173">
                  <c:v>-76.19289999999998</c:v>
                </c:pt>
                <c:pt idx="174">
                  <c:v>-76.196399999999983</c:v>
                </c:pt>
                <c:pt idx="175">
                  <c:v>-76.197199999999995</c:v>
                </c:pt>
                <c:pt idx="176">
                  <c:v>-76.184399999999982</c:v>
                </c:pt>
                <c:pt idx="177">
                  <c:v>-76.194400000000002</c:v>
                </c:pt>
                <c:pt idx="178">
                  <c:v>-76.190299999999993</c:v>
                </c:pt>
                <c:pt idx="179">
                  <c:v>-76.197999999999993</c:v>
                </c:pt>
                <c:pt idx="180">
                  <c:v>-76.202100000000002</c:v>
                </c:pt>
                <c:pt idx="181">
                  <c:v>-76.188999999999979</c:v>
                </c:pt>
                <c:pt idx="182">
                  <c:v>-76.197100000000006</c:v>
                </c:pt>
                <c:pt idx="183">
                  <c:v>-76.161199999999994</c:v>
                </c:pt>
                <c:pt idx="184">
                  <c:v>-76.198899999999981</c:v>
                </c:pt>
                <c:pt idx="185">
                  <c:v>-76.186599999999999</c:v>
                </c:pt>
                <c:pt idx="186">
                  <c:v>-76.195799999999949</c:v>
                </c:pt>
                <c:pt idx="187">
                  <c:v>-76.200400000000002</c:v>
                </c:pt>
                <c:pt idx="188">
                  <c:v>-76.202000000000012</c:v>
                </c:pt>
                <c:pt idx="189">
                  <c:v>-76.194599999999994</c:v>
                </c:pt>
                <c:pt idx="190">
                  <c:v>-76.197400000000002</c:v>
                </c:pt>
                <c:pt idx="191">
                  <c:v>-76.204300000000003</c:v>
                </c:pt>
                <c:pt idx="192">
                  <c:v>-76.184600000000003</c:v>
                </c:pt>
                <c:pt idx="193">
                  <c:v>-76.1999</c:v>
                </c:pt>
                <c:pt idx="194">
                  <c:v>-76.186799999999948</c:v>
                </c:pt>
                <c:pt idx="195">
                  <c:v>-76.200199999999995</c:v>
                </c:pt>
                <c:pt idx="196">
                  <c:v>-76.1935</c:v>
                </c:pt>
                <c:pt idx="197">
                  <c:v>-76.197199999999995</c:v>
                </c:pt>
                <c:pt idx="198">
                  <c:v>-76.1995</c:v>
                </c:pt>
                <c:pt idx="199">
                  <c:v>-76.18219999999998</c:v>
                </c:pt>
                <c:pt idx="200">
                  <c:v>-76.196399999999983</c:v>
                </c:pt>
                <c:pt idx="201">
                  <c:v>-76.195799999999949</c:v>
                </c:pt>
                <c:pt idx="202">
                  <c:v>-76.197300000000013</c:v>
                </c:pt>
                <c:pt idx="203">
                  <c:v>-76.195599999999999</c:v>
                </c:pt>
                <c:pt idx="204">
                  <c:v>-76.194900000000004</c:v>
                </c:pt>
                <c:pt idx="205">
                  <c:v>-76.189700000000002</c:v>
                </c:pt>
                <c:pt idx="206">
                  <c:v>-76.119299999999996</c:v>
                </c:pt>
                <c:pt idx="207">
                  <c:v>-76.188399999999959</c:v>
                </c:pt>
                <c:pt idx="208">
                  <c:v>-76.200500000000005</c:v>
                </c:pt>
                <c:pt idx="209">
                  <c:v>-76.205799999999982</c:v>
                </c:pt>
                <c:pt idx="210">
                  <c:v>-76.198099999999982</c:v>
                </c:pt>
                <c:pt idx="211">
                  <c:v>-76.197500000000005</c:v>
                </c:pt>
                <c:pt idx="212">
                  <c:v>-76.201300000000003</c:v>
                </c:pt>
                <c:pt idx="213">
                  <c:v>-76.199200000000005</c:v>
                </c:pt>
                <c:pt idx="214">
                  <c:v>-76.1036</c:v>
                </c:pt>
                <c:pt idx="215">
                  <c:v>-76.200999999999993</c:v>
                </c:pt>
                <c:pt idx="216">
                  <c:v>-76.1982</c:v>
                </c:pt>
                <c:pt idx="217">
                  <c:v>-76.133799999999979</c:v>
                </c:pt>
                <c:pt idx="218">
                  <c:v>-76.178799999999853</c:v>
                </c:pt>
                <c:pt idx="219">
                  <c:v>-76.16549999999998</c:v>
                </c:pt>
                <c:pt idx="220">
                  <c:v>-76.203700000000012</c:v>
                </c:pt>
                <c:pt idx="221">
                  <c:v>-76.194900000000004</c:v>
                </c:pt>
                <c:pt idx="222">
                  <c:v>-76.189499999999981</c:v>
                </c:pt>
                <c:pt idx="223">
                  <c:v>-76.2</c:v>
                </c:pt>
                <c:pt idx="224">
                  <c:v>-76.189099999999982</c:v>
                </c:pt>
                <c:pt idx="225">
                  <c:v>-76.182899999999989</c:v>
                </c:pt>
                <c:pt idx="226">
                  <c:v>-76.196899999999999</c:v>
                </c:pt>
                <c:pt idx="227">
                  <c:v>-76.155399999999958</c:v>
                </c:pt>
                <c:pt idx="228">
                  <c:v>-76.196799999999982</c:v>
                </c:pt>
                <c:pt idx="229">
                  <c:v>-76.136200000000002</c:v>
                </c:pt>
                <c:pt idx="230">
                  <c:v>-76.160200000000003</c:v>
                </c:pt>
                <c:pt idx="231">
                  <c:v>-76.203800000000001</c:v>
                </c:pt>
                <c:pt idx="232">
                  <c:v>-76.192399999999978</c:v>
                </c:pt>
                <c:pt idx="233">
                  <c:v>-76.190100000000001</c:v>
                </c:pt>
                <c:pt idx="234">
                  <c:v>-76.198099999999982</c:v>
                </c:pt>
                <c:pt idx="235">
                  <c:v>-76.199100000000001</c:v>
                </c:pt>
                <c:pt idx="236">
                  <c:v>-76.159699999999987</c:v>
                </c:pt>
                <c:pt idx="237">
                  <c:v>-76.200199999999995</c:v>
                </c:pt>
                <c:pt idx="238">
                  <c:v>-76.131399999999999</c:v>
                </c:pt>
                <c:pt idx="239">
                  <c:v>-76.173899999999989</c:v>
                </c:pt>
                <c:pt idx="240">
                  <c:v>-76.198499999999981</c:v>
                </c:pt>
                <c:pt idx="241">
                  <c:v>-76.191199999999995</c:v>
                </c:pt>
                <c:pt idx="242">
                  <c:v>-76.200100000000006</c:v>
                </c:pt>
                <c:pt idx="243">
                  <c:v>-76.19589999999998</c:v>
                </c:pt>
                <c:pt idx="244">
                  <c:v>-76.201400000000007</c:v>
                </c:pt>
                <c:pt idx="245">
                  <c:v>-76.198799999999949</c:v>
                </c:pt>
                <c:pt idx="246">
                  <c:v>-76.195099999999982</c:v>
                </c:pt>
                <c:pt idx="247">
                  <c:v>-76.1999</c:v>
                </c:pt>
                <c:pt idx="248">
                  <c:v>-76.183799999999948</c:v>
                </c:pt>
                <c:pt idx="249">
                  <c:v>-76.197500000000005</c:v>
                </c:pt>
                <c:pt idx="250">
                  <c:v>-76.1965</c:v>
                </c:pt>
                <c:pt idx="251">
                  <c:v>-76.199100000000001</c:v>
                </c:pt>
                <c:pt idx="252">
                  <c:v>-76.193399999999983</c:v>
                </c:pt>
                <c:pt idx="253">
                  <c:v>-76.204300000000003</c:v>
                </c:pt>
                <c:pt idx="254">
                  <c:v>-76.158499999999989</c:v>
                </c:pt>
                <c:pt idx="255">
                  <c:v>-76.194100000000006</c:v>
                </c:pt>
                <c:pt idx="256">
                  <c:v>-76.197000000000003</c:v>
                </c:pt>
                <c:pt idx="257">
                  <c:v>-76.149699999999996</c:v>
                </c:pt>
                <c:pt idx="258">
                  <c:v>-76.201499999999996</c:v>
                </c:pt>
                <c:pt idx="259">
                  <c:v>-76.191900000000004</c:v>
                </c:pt>
                <c:pt idx="260">
                  <c:v>-76.192999999999998</c:v>
                </c:pt>
                <c:pt idx="261">
                  <c:v>-76.15649999999998</c:v>
                </c:pt>
                <c:pt idx="262">
                  <c:v>-76.196299999999994</c:v>
                </c:pt>
                <c:pt idx="263">
                  <c:v>-76.198899999999981</c:v>
                </c:pt>
                <c:pt idx="264">
                  <c:v>-76.191199999999995</c:v>
                </c:pt>
                <c:pt idx="265">
                  <c:v>-76.178399999999868</c:v>
                </c:pt>
                <c:pt idx="266">
                  <c:v>-76.196100000000001</c:v>
                </c:pt>
                <c:pt idx="267">
                  <c:v>-76.197900000000004</c:v>
                </c:pt>
                <c:pt idx="268">
                  <c:v>-76.195700000000002</c:v>
                </c:pt>
                <c:pt idx="269">
                  <c:v>-76.183799999999948</c:v>
                </c:pt>
                <c:pt idx="270">
                  <c:v>-76.200500000000005</c:v>
                </c:pt>
                <c:pt idx="271">
                  <c:v>-76.197900000000004</c:v>
                </c:pt>
                <c:pt idx="272">
                  <c:v>-76.194800000000001</c:v>
                </c:pt>
                <c:pt idx="273">
                  <c:v>-76.194599999999994</c:v>
                </c:pt>
                <c:pt idx="274">
                  <c:v>-76.197000000000003</c:v>
                </c:pt>
                <c:pt idx="275">
                  <c:v>-76.163600000000002</c:v>
                </c:pt>
                <c:pt idx="276">
                  <c:v>-76.186999999999998</c:v>
                </c:pt>
                <c:pt idx="277">
                  <c:v>-76.203000000000003</c:v>
                </c:pt>
                <c:pt idx="278">
                  <c:v>-76.198599999999999</c:v>
                </c:pt>
                <c:pt idx="279">
                  <c:v>-76.1995</c:v>
                </c:pt>
                <c:pt idx="280">
                  <c:v>-76.198700000000002</c:v>
                </c:pt>
                <c:pt idx="281">
                  <c:v>-76.192099999999982</c:v>
                </c:pt>
                <c:pt idx="282">
                  <c:v>-76.193699999999993</c:v>
                </c:pt>
                <c:pt idx="283">
                  <c:v>-76.18089999999998</c:v>
                </c:pt>
                <c:pt idx="284">
                  <c:v>-76.198700000000002</c:v>
                </c:pt>
                <c:pt idx="285">
                  <c:v>-76.196100000000001</c:v>
                </c:pt>
                <c:pt idx="286">
                  <c:v>-76.1995</c:v>
                </c:pt>
                <c:pt idx="287">
                  <c:v>-76.197800000000001</c:v>
                </c:pt>
                <c:pt idx="288">
                  <c:v>-76.195599999999999</c:v>
                </c:pt>
                <c:pt idx="289">
                  <c:v>-76.200400000000002</c:v>
                </c:pt>
                <c:pt idx="290">
                  <c:v>-76.178799999999853</c:v>
                </c:pt>
                <c:pt idx="291">
                  <c:v>-76.203000000000003</c:v>
                </c:pt>
                <c:pt idx="292">
                  <c:v>-76.1965</c:v>
                </c:pt>
                <c:pt idx="293">
                  <c:v>-76.18689999999998</c:v>
                </c:pt>
                <c:pt idx="294">
                  <c:v>-76.197500000000005</c:v>
                </c:pt>
                <c:pt idx="295">
                  <c:v>-76.199600000000004</c:v>
                </c:pt>
                <c:pt idx="296">
                  <c:v>-76.195300000000003</c:v>
                </c:pt>
                <c:pt idx="297">
                  <c:v>-76.188000000000002</c:v>
                </c:pt>
                <c:pt idx="298">
                  <c:v>-76.183399999999978</c:v>
                </c:pt>
                <c:pt idx="299">
                  <c:v>-76.147099999999995</c:v>
                </c:pt>
                <c:pt idx="300">
                  <c:v>-76.196200000000005</c:v>
                </c:pt>
                <c:pt idx="301">
                  <c:v>-76.1982</c:v>
                </c:pt>
                <c:pt idx="302">
                  <c:v>-76.183399999999978</c:v>
                </c:pt>
                <c:pt idx="303">
                  <c:v>-76.197700000000012</c:v>
                </c:pt>
                <c:pt idx="304">
                  <c:v>-76.197000000000003</c:v>
                </c:pt>
                <c:pt idx="305">
                  <c:v>-76.199100000000001</c:v>
                </c:pt>
                <c:pt idx="306">
                  <c:v>-76.190100000000001</c:v>
                </c:pt>
                <c:pt idx="307">
                  <c:v>-76.193200000000004</c:v>
                </c:pt>
                <c:pt idx="308">
                  <c:v>-76.190299999999993</c:v>
                </c:pt>
                <c:pt idx="309">
                  <c:v>-76.200800000000001</c:v>
                </c:pt>
                <c:pt idx="310">
                  <c:v>-76.197700000000012</c:v>
                </c:pt>
                <c:pt idx="311">
                  <c:v>-76.184299999999993</c:v>
                </c:pt>
                <c:pt idx="312">
                  <c:v>-76.1648</c:v>
                </c:pt>
                <c:pt idx="313">
                  <c:v>-76.172299999999979</c:v>
                </c:pt>
                <c:pt idx="314">
                  <c:v>-76.197900000000004</c:v>
                </c:pt>
                <c:pt idx="315">
                  <c:v>-76.200700000000012</c:v>
                </c:pt>
                <c:pt idx="316">
                  <c:v>-76.180300000000003</c:v>
                </c:pt>
                <c:pt idx="317">
                  <c:v>-76.1922</c:v>
                </c:pt>
                <c:pt idx="318">
                  <c:v>-76.1892</c:v>
                </c:pt>
                <c:pt idx="319">
                  <c:v>-76.198899999999981</c:v>
                </c:pt>
                <c:pt idx="320">
                  <c:v>-76.194999999999993</c:v>
                </c:pt>
                <c:pt idx="321">
                  <c:v>-76.179999999999978</c:v>
                </c:pt>
                <c:pt idx="322">
                  <c:v>-76.198300000000003</c:v>
                </c:pt>
                <c:pt idx="323">
                  <c:v>-76.184200000000004</c:v>
                </c:pt>
                <c:pt idx="324">
                  <c:v>-76.198899999999981</c:v>
                </c:pt>
                <c:pt idx="325">
                  <c:v>-76.199100000000001</c:v>
                </c:pt>
                <c:pt idx="326">
                  <c:v>-76.194999999999993</c:v>
                </c:pt>
                <c:pt idx="327">
                  <c:v>-76.172599999999989</c:v>
                </c:pt>
                <c:pt idx="328">
                  <c:v>-76.196699999999993</c:v>
                </c:pt>
                <c:pt idx="329">
                  <c:v>-76.185699999999983</c:v>
                </c:pt>
                <c:pt idx="330">
                  <c:v>-76.197100000000006</c:v>
                </c:pt>
                <c:pt idx="331">
                  <c:v>-76.198099999999982</c:v>
                </c:pt>
                <c:pt idx="332">
                  <c:v>-76.197900000000004</c:v>
                </c:pt>
                <c:pt idx="333">
                  <c:v>-76.198700000000002</c:v>
                </c:pt>
                <c:pt idx="334">
                  <c:v>-76.191000000000003</c:v>
                </c:pt>
                <c:pt idx="335">
                  <c:v>-76.196899999999999</c:v>
                </c:pt>
                <c:pt idx="336">
                  <c:v>-76.197000000000003</c:v>
                </c:pt>
                <c:pt idx="337">
                  <c:v>-76.195799999999949</c:v>
                </c:pt>
                <c:pt idx="338">
                  <c:v>-76.198799999999949</c:v>
                </c:pt>
                <c:pt idx="339">
                  <c:v>-76.197199999999995</c:v>
                </c:pt>
                <c:pt idx="340">
                  <c:v>-76.191599999999994</c:v>
                </c:pt>
                <c:pt idx="341">
                  <c:v>-76.177399999999949</c:v>
                </c:pt>
                <c:pt idx="342">
                  <c:v>-76.193799999999982</c:v>
                </c:pt>
                <c:pt idx="343">
                  <c:v>-76.197900000000004</c:v>
                </c:pt>
                <c:pt idx="344">
                  <c:v>-76.199100000000001</c:v>
                </c:pt>
                <c:pt idx="345">
                  <c:v>-76.195700000000002</c:v>
                </c:pt>
                <c:pt idx="346">
                  <c:v>-76.198099999999982</c:v>
                </c:pt>
                <c:pt idx="347">
                  <c:v>-76.143299999999996</c:v>
                </c:pt>
                <c:pt idx="348">
                  <c:v>-76.168599999999998</c:v>
                </c:pt>
                <c:pt idx="349">
                  <c:v>-76.126899999999978</c:v>
                </c:pt>
                <c:pt idx="350">
                  <c:v>-76.180699999999987</c:v>
                </c:pt>
                <c:pt idx="351">
                  <c:v>-76.154200000000003</c:v>
                </c:pt>
                <c:pt idx="352">
                  <c:v>-76.196600000000004</c:v>
                </c:pt>
                <c:pt idx="353">
                  <c:v>-76.162399999999948</c:v>
                </c:pt>
                <c:pt idx="354">
                  <c:v>-76.147800000000004</c:v>
                </c:pt>
                <c:pt idx="355">
                  <c:v>-76.18219999999998</c:v>
                </c:pt>
                <c:pt idx="356">
                  <c:v>-76.18689999999998</c:v>
                </c:pt>
                <c:pt idx="357">
                  <c:v>-76.194199999999995</c:v>
                </c:pt>
                <c:pt idx="358">
                  <c:v>-76.196899999999999</c:v>
                </c:pt>
                <c:pt idx="359">
                  <c:v>-76.165099999999981</c:v>
                </c:pt>
                <c:pt idx="360">
                  <c:v>-76.196399999999983</c:v>
                </c:pt>
                <c:pt idx="361">
                  <c:v>-76.1922</c:v>
                </c:pt>
                <c:pt idx="362">
                  <c:v>-76.191900000000004</c:v>
                </c:pt>
                <c:pt idx="363">
                  <c:v>-76.181600000000003</c:v>
                </c:pt>
                <c:pt idx="364">
                  <c:v>-76.094800000000006</c:v>
                </c:pt>
                <c:pt idx="365">
                  <c:v>-76.198099999999982</c:v>
                </c:pt>
                <c:pt idx="366">
                  <c:v>-76.198499999999981</c:v>
                </c:pt>
                <c:pt idx="367">
                  <c:v>-76.203300000000013</c:v>
                </c:pt>
                <c:pt idx="368">
                  <c:v>-76.197700000000012</c:v>
                </c:pt>
                <c:pt idx="369">
                  <c:v>-76.197999999999993</c:v>
                </c:pt>
                <c:pt idx="370">
                  <c:v>-76.199299999999994</c:v>
                </c:pt>
                <c:pt idx="371">
                  <c:v>-76.156099999999981</c:v>
                </c:pt>
                <c:pt idx="372">
                  <c:v>-76.202100000000002</c:v>
                </c:pt>
                <c:pt idx="373">
                  <c:v>-76.201800000000006</c:v>
                </c:pt>
                <c:pt idx="374">
                  <c:v>-76.165300000000002</c:v>
                </c:pt>
                <c:pt idx="375">
                  <c:v>-76.201099999999997</c:v>
                </c:pt>
                <c:pt idx="376">
                  <c:v>-76.144400000000005</c:v>
                </c:pt>
                <c:pt idx="377">
                  <c:v>-76.179699999999983</c:v>
                </c:pt>
                <c:pt idx="378">
                  <c:v>-76.201099999999997</c:v>
                </c:pt>
                <c:pt idx="379">
                  <c:v>-76.187100000000001</c:v>
                </c:pt>
                <c:pt idx="380">
                  <c:v>-76.201099999999997</c:v>
                </c:pt>
                <c:pt idx="381">
                  <c:v>-76.187699999999992</c:v>
                </c:pt>
                <c:pt idx="382">
                  <c:v>-76.198300000000003</c:v>
                </c:pt>
                <c:pt idx="383">
                  <c:v>-76.196799999999982</c:v>
                </c:pt>
                <c:pt idx="384">
                  <c:v>-76.176399999999958</c:v>
                </c:pt>
                <c:pt idx="385">
                  <c:v>-76.197000000000003</c:v>
                </c:pt>
                <c:pt idx="386">
                  <c:v>-76.201499999999996</c:v>
                </c:pt>
                <c:pt idx="387">
                  <c:v>-76.159199999999998</c:v>
                </c:pt>
                <c:pt idx="388">
                  <c:v>-76.198099999999982</c:v>
                </c:pt>
                <c:pt idx="389">
                  <c:v>-76.179799999999958</c:v>
                </c:pt>
                <c:pt idx="390">
                  <c:v>-76.196899999999999</c:v>
                </c:pt>
                <c:pt idx="391">
                  <c:v>-76.198499999999981</c:v>
                </c:pt>
                <c:pt idx="392">
                  <c:v>-76.198399999999978</c:v>
                </c:pt>
                <c:pt idx="393">
                  <c:v>-76.148299999999992</c:v>
                </c:pt>
                <c:pt idx="394">
                  <c:v>-76.200100000000006</c:v>
                </c:pt>
                <c:pt idx="395">
                  <c:v>-76.186999999999998</c:v>
                </c:pt>
                <c:pt idx="396">
                  <c:v>-76.191699999999997</c:v>
                </c:pt>
                <c:pt idx="397">
                  <c:v>-76.196399999999983</c:v>
                </c:pt>
                <c:pt idx="398">
                  <c:v>-76.191400000000002</c:v>
                </c:pt>
                <c:pt idx="399">
                  <c:v>-76.102099999999979</c:v>
                </c:pt>
                <c:pt idx="400">
                  <c:v>-76.200300000000013</c:v>
                </c:pt>
                <c:pt idx="401">
                  <c:v>-76.187600000000003</c:v>
                </c:pt>
                <c:pt idx="402">
                  <c:v>-76.1999</c:v>
                </c:pt>
                <c:pt idx="403">
                  <c:v>-76.194999999999993</c:v>
                </c:pt>
                <c:pt idx="404">
                  <c:v>-76.161299999999997</c:v>
                </c:pt>
                <c:pt idx="405">
                  <c:v>-76.172899999999899</c:v>
                </c:pt>
                <c:pt idx="406">
                  <c:v>-76.185799999999958</c:v>
                </c:pt>
                <c:pt idx="407">
                  <c:v>-76.191599999999994</c:v>
                </c:pt>
                <c:pt idx="408">
                  <c:v>-76.195300000000003</c:v>
                </c:pt>
                <c:pt idx="409">
                  <c:v>-76.190899999999999</c:v>
                </c:pt>
                <c:pt idx="410">
                  <c:v>-76.200900000000004</c:v>
                </c:pt>
                <c:pt idx="411">
                  <c:v>-76.199299999999994</c:v>
                </c:pt>
                <c:pt idx="412">
                  <c:v>-76.196200000000005</c:v>
                </c:pt>
                <c:pt idx="413">
                  <c:v>-76.196100000000001</c:v>
                </c:pt>
                <c:pt idx="414">
                  <c:v>-76.197999999999993</c:v>
                </c:pt>
                <c:pt idx="415">
                  <c:v>-76.200500000000005</c:v>
                </c:pt>
                <c:pt idx="416">
                  <c:v>-76.201499999999996</c:v>
                </c:pt>
                <c:pt idx="417">
                  <c:v>-76.192399999999978</c:v>
                </c:pt>
                <c:pt idx="418">
                  <c:v>-76.186199999999999</c:v>
                </c:pt>
                <c:pt idx="419">
                  <c:v>-76.196799999999982</c:v>
                </c:pt>
                <c:pt idx="420">
                  <c:v>-76.196100000000001</c:v>
                </c:pt>
                <c:pt idx="421">
                  <c:v>-76.18519999999998</c:v>
                </c:pt>
                <c:pt idx="422">
                  <c:v>-76.143000000000001</c:v>
                </c:pt>
                <c:pt idx="423">
                  <c:v>-76.1815</c:v>
                </c:pt>
                <c:pt idx="424">
                  <c:v>-76.170599999999979</c:v>
                </c:pt>
                <c:pt idx="425">
                  <c:v>-76.1965</c:v>
                </c:pt>
                <c:pt idx="426">
                  <c:v>-76.195499999999981</c:v>
                </c:pt>
                <c:pt idx="427">
                  <c:v>-76.206100000000006</c:v>
                </c:pt>
                <c:pt idx="428">
                  <c:v>-76.193899999999999</c:v>
                </c:pt>
                <c:pt idx="429">
                  <c:v>-76.19</c:v>
                </c:pt>
                <c:pt idx="430">
                  <c:v>-76.199799999999982</c:v>
                </c:pt>
                <c:pt idx="431">
                  <c:v>-76.19289999999998</c:v>
                </c:pt>
                <c:pt idx="432">
                  <c:v>-76.200900000000004</c:v>
                </c:pt>
                <c:pt idx="433">
                  <c:v>-76.197800000000001</c:v>
                </c:pt>
                <c:pt idx="434">
                  <c:v>-76.192300000000003</c:v>
                </c:pt>
                <c:pt idx="435">
                  <c:v>-76.1935</c:v>
                </c:pt>
                <c:pt idx="436">
                  <c:v>-76.202000000000012</c:v>
                </c:pt>
                <c:pt idx="437">
                  <c:v>-76.194000000000003</c:v>
                </c:pt>
                <c:pt idx="438">
                  <c:v>-76.199100000000001</c:v>
                </c:pt>
                <c:pt idx="439">
                  <c:v>-76.192799999999949</c:v>
                </c:pt>
                <c:pt idx="440">
                  <c:v>-76.166799999999981</c:v>
                </c:pt>
                <c:pt idx="441">
                  <c:v>-76.167699999999996</c:v>
                </c:pt>
                <c:pt idx="442">
                  <c:v>-76.194300000000013</c:v>
                </c:pt>
                <c:pt idx="443">
                  <c:v>-76.197999999999993</c:v>
                </c:pt>
                <c:pt idx="444">
                  <c:v>-76.197700000000012</c:v>
                </c:pt>
                <c:pt idx="445">
                  <c:v>-76.200300000000013</c:v>
                </c:pt>
                <c:pt idx="446">
                  <c:v>-76.1999</c:v>
                </c:pt>
                <c:pt idx="447">
                  <c:v>-76.187200000000004</c:v>
                </c:pt>
                <c:pt idx="448">
                  <c:v>-76.194500000000005</c:v>
                </c:pt>
                <c:pt idx="449">
                  <c:v>-76.199699999999993</c:v>
                </c:pt>
                <c:pt idx="450">
                  <c:v>-76.161699999999996</c:v>
                </c:pt>
                <c:pt idx="451">
                  <c:v>-76.095500000000001</c:v>
                </c:pt>
                <c:pt idx="452">
                  <c:v>-76.1952</c:v>
                </c:pt>
                <c:pt idx="453">
                  <c:v>-76.194100000000006</c:v>
                </c:pt>
                <c:pt idx="454">
                  <c:v>-76.184699999999992</c:v>
                </c:pt>
                <c:pt idx="455">
                  <c:v>-76.198300000000003</c:v>
                </c:pt>
                <c:pt idx="456">
                  <c:v>-76.184799999999981</c:v>
                </c:pt>
                <c:pt idx="457">
                  <c:v>-76.170799999999915</c:v>
                </c:pt>
                <c:pt idx="458">
                  <c:v>-76.19589999999998</c:v>
                </c:pt>
                <c:pt idx="459">
                  <c:v>-76.139299999999992</c:v>
                </c:pt>
                <c:pt idx="460">
                  <c:v>-76.191100000000006</c:v>
                </c:pt>
                <c:pt idx="461">
                  <c:v>-76.193299999999994</c:v>
                </c:pt>
                <c:pt idx="462">
                  <c:v>-76.1922</c:v>
                </c:pt>
                <c:pt idx="463">
                  <c:v>-76.196200000000005</c:v>
                </c:pt>
                <c:pt idx="464">
                  <c:v>-76.199200000000005</c:v>
                </c:pt>
                <c:pt idx="465">
                  <c:v>-76.195999999999998</c:v>
                </c:pt>
                <c:pt idx="466">
                  <c:v>-76.195499999999981</c:v>
                </c:pt>
                <c:pt idx="467">
                  <c:v>-76.197800000000001</c:v>
                </c:pt>
                <c:pt idx="468">
                  <c:v>-76.193399999999983</c:v>
                </c:pt>
                <c:pt idx="469">
                  <c:v>-76.192799999999949</c:v>
                </c:pt>
                <c:pt idx="470">
                  <c:v>-76.196899999999999</c:v>
                </c:pt>
                <c:pt idx="471">
                  <c:v>-76.197100000000006</c:v>
                </c:pt>
                <c:pt idx="472">
                  <c:v>-76.197500000000005</c:v>
                </c:pt>
                <c:pt idx="473">
                  <c:v>-76.197900000000004</c:v>
                </c:pt>
                <c:pt idx="474">
                  <c:v>-76.170299999999983</c:v>
                </c:pt>
                <c:pt idx="475">
                  <c:v>-76.186099999999982</c:v>
                </c:pt>
                <c:pt idx="476">
                  <c:v>-76.192599999999999</c:v>
                </c:pt>
                <c:pt idx="477">
                  <c:v>-76.178299999999979</c:v>
                </c:pt>
                <c:pt idx="478">
                  <c:v>-76.185299999999998</c:v>
                </c:pt>
                <c:pt idx="479">
                  <c:v>-76.112799999999979</c:v>
                </c:pt>
                <c:pt idx="480">
                  <c:v>-76.196299999999994</c:v>
                </c:pt>
                <c:pt idx="481">
                  <c:v>-76.195700000000002</c:v>
                </c:pt>
                <c:pt idx="482">
                  <c:v>-76.200100000000006</c:v>
                </c:pt>
                <c:pt idx="483">
                  <c:v>-76.198300000000003</c:v>
                </c:pt>
                <c:pt idx="484">
                  <c:v>-76.202799999999982</c:v>
                </c:pt>
                <c:pt idx="485">
                  <c:v>-76.184600000000003</c:v>
                </c:pt>
                <c:pt idx="486">
                  <c:v>-76.1965</c:v>
                </c:pt>
                <c:pt idx="487">
                  <c:v>-76.193699999999993</c:v>
                </c:pt>
                <c:pt idx="488">
                  <c:v>-76.131399999999999</c:v>
                </c:pt>
                <c:pt idx="489">
                  <c:v>-76.150599999999983</c:v>
                </c:pt>
                <c:pt idx="490">
                  <c:v>-76.146199999999993</c:v>
                </c:pt>
                <c:pt idx="491">
                  <c:v>-76.193299999999994</c:v>
                </c:pt>
                <c:pt idx="492">
                  <c:v>-76.199200000000005</c:v>
                </c:pt>
                <c:pt idx="493">
                  <c:v>-76.190600000000003</c:v>
                </c:pt>
                <c:pt idx="494">
                  <c:v>-76.194800000000001</c:v>
                </c:pt>
                <c:pt idx="495">
                  <c:v>-76.199299999999994</c:v>
                </c:pt>
                <c:pt idx="496">
                  <c:v>-76.184600000000003</c:v>
                </c:pt>
                <c:pt idx="497">
                  <c:v>-76.191699999999997</c:v>
                </c:pt>
                <c:pt idx="498">
                  <c:v>-76.197100000000006</c:v>
                </c:pt>
                <c:pt idx="499">
                  <c:v>-76.197599999999994</c:v>
                </c:pt>
              </c:numCache>
            </c:numRef>
          </c:xVal>
          <c:yVal>
            <c:numRef>
              <c:f>'C:\Users\Dale\Dropbox\LTRANS SEED\Tangier\sim3_may1997\[Sim 3_2.25.2013.xlsx]day 1_May97 '!$S$3:$S$502</c:f>
              <c:numCache>
                <c:formatCode>General</c:formatCode>
                <c:ptCount val="500"/>
                <c:pt idx="0">
                  <c:v>37.839700000000001</c:v>
                </c:pt>
                <c:pt idx="1">
                  <c:v>37.836800000000004</c:v>
                </c:pt>
                <c:pt idx="2">
                  <c:v>37.872600000000006</c:v>
                </c:pt>
                <c:pt idx="3">
                  <c:v>37.839500000000001</c:v>
                </c:pt>
                <c:pt idx="4">
                  <c:v>37.830600000000004</c:v>
                </c:pt>
                <c:pt idx="5">
                  <c:v>37.851599999999998</c:v>
                </c:pt>
                <c:pt idx="6">
                  <c:v>37.835300000000011</c:v>
                </c:pt>
                <c:pt idx="7">
                  <c:v>37.8384</c:v>
                </c:pt>
                <c:pt idx="8">
                  <c:v>37.832600000000006</c:v>
                </c:pt>
                <c:pt idx="9">
                  <c:v>37.832600000000006</c:v>
                </c:pt>
                <c:pt idx="10">
                  <c:v>37.840899999999998</c:v>
                </c:pt>
                <c:pt idx="11">
                  <c:v>37.840499999999999</c:v>
                </c:pt>
                <c:pt idx="12">
                  <c:v>37.8324</c:v>
                </c:pt>
                <c:pt idx="13">
                  <c:v>37.833500000000001</c:v>
                </c:pt>
                <c:pt idx="14">
                  <c:v>37.874499999999998</c:v>
                </c:pt>
                <c:pt idx="15">
                  <c:v>37.858499999999999</c:v>
                </c:pt>
                <c:pt idx="16">
                  <c:v>37.845600000000005</c:v>
                </c:pt>
                <c:pt idx="17">
                  <c:v>37.831600000000002</c:v>
                </c:pt>
                <c:pt idx="18">
                  <c:v>37.841999999999999</c:v>
                </c:pt>
                <c:pt idx="19">
                  <c:v>37.849499999999999</c:v>
                </c:pt>
                <c:pt idx="20">
                  <c:v>37.8369</c:v>
                </c:pt>
                <c:pt idx="21">
                  <c:v>37.85</c:v>
                </c:pt>
                <c:pt idx="22">
                  <c:v>37.838900000000002</c:v>
                </c:pt>
                <c:pt idx="23">
                  <c:v>37.833600000000004</c:v>
                </c:pt>
                <c:pt idx="24">
                  <c:v>37.836000000000006</c:v>
                </c:pt>
                <c:pt idx="25">
                  <c:v>37.8354</c:v>
                </c:pt>
                <c:pt idx="26">
                  <c:v>37.839200000000005</c:v>
                </c:pt>
                <c:pt idx="27">
                  <c:v>37.838500000000003</c:v>
                </c:pt>
                <c:pt idx="28">
                  <c:v>37.8354</c:v>
                </c:pt>
                <c:pt idx="29">
                  <c:v>37.828400000000002</c:v>
                </c:pt>
                <c:pt idx="30">
                  <c:v>37.829900000000002</c:v>
                </c:pt>
                <c:pt idx="31">
                  <c:v>37.838300000000011</c:v>
                </c:pt>
                <c:pt idx="32">
                  <c:v>37.834000000000003</c:v>
                </c:pt>
                <c:pt idx="33">
                  <c:v>37.837600000000002</c:v>
                </c:pt>
                <c:pt idx="34">
                  <c:v>37.836200000000005</c:v>
                </c:pt>
                <c:pt idx="35">
                  <c:v>37.841200000000001</c:v>
                </c:pt>
                <c:pt idx="36">
                  <c:v>37.836200000000005</c:v>
                </c:pt>
                <c:pt idx="37">
                  <c:v>37.853899999999996</c:v>
                </c:pt>
                <c:pt idx="38">
                  <c:v>37.828100000000013</c:v>
                </c:pt>
                <c:pt idx="39">
                  <c:v>37.836300000000001</c:v>
                </c:pt>
                <c:pt idx="40">
                  <c:v>37.837400000000002</c:v>
                </c:pt>
                <c:pt idx="41">
                  <c:v>37.837200000000003</c:v>
                </c:pt>
                <c:pt idx="42">
                  <c:v>37.844599999999993</c:v>
                </c:pt>
                <c:pt idx="43">
                  <c:v>37.835700000000003</c:v>
                </c:pt>
                <c:pt idx="44">
                  <c:v>37.841999999999999</c:v>
                </c:pt>
                <c:pt idx="45">
                  <c:v>37.827000000000005</c:v>
                </c:pt>
                <c:pt idx="46">
                  <c:v>37.833500000000001</c:v>
                </c:pt>
                <c:pt idx="47">
                  <c:v>37.883299999999998</c:v>
                </c:pt>
                <c:pt idx="48">
                  <c:v>37.842600000000004</c:v>
                </c:pt>
                <c:pt idx="49">
                  <c:v>37.839600000000004</c:v>
                </c:pt>
                <c:pt idx="50">
                  <c:v>37.842400000000005</c:v>
                </c:pt>
                <c:pt idx="51">
                  <c:v>37.865600000000001</c:v>
                </c:pt>
                <c:pt idx="52">
                  <c:v>37.833100000000002</c:v>
                </c:pt>
                <c:pt idx="53">
                  <c:v>37.840200000000003</c:v>
                </c:pt>
                <c:pt idx="54">
                  <c:v>37.834800000000001</c:v>
                </c:pt>
                <c:pt idx="55">
                  <c:v>37.843899999999998</c:v>
                </c:pt>
                <c:pt idx="56">
                  <c:v>37.838000000000001</c:v>
                </c:pt>
                <c:pt idx="57">
                  <c:v>37.836200000000005</c:v>
                </c:pt>
                <c:pt idx="58">
                  <c:v>37.833600000000004</c:v>
                </c:pt>
                <c:pt idx="59">
                  <c:v>37.839400000000005</c:v>
                </c:pt>
                <c:pt idx="60">
                  <c:v>37.831299999999999</c:v>
                </c:pt>
                <c:pt idx="61">
                  <c:v>37.851999999999997</c:v>
                </c:pt>
                <c:pt idx="62">
                  <c:v>37.831899999999997</c:v>
                </c:pt>
                <c:pt idx="63">
                  <c:v>37.841699999999996</c:v>
                </c:pt>
                <c:pt idx="64">
                  <c:v>37.834400000000002</c:v>
                </c:pt>
                <c:pt idx="65">
                  <c:v>37.840000000000003</c:v>
                </c:pt>
                <c:pt idx="66">
                  <c:v>37.8551</c:v>
                </c:pt>
                <c:pt idx="67">
                  <c:v>37.833600000000004</c:v>
                </c:pt>
                <c:pt idx="68">
                  <c:v>37.841399999999993</c:v>
                </c:pt>
                <c:pt idx="69">
                  <c:v>37.833200000000005</c:v>
                </c:pt>
                <c:pt idx="70">
                  <c:v>37.840800000000002</c:v>
                </c:pt>
                <c:pt idx="71">
                  <c:v>37.844299999999997</c:v>
                </c:pt>
                <c:pt idx="72">
                  <c:v>37.839600000000004</c:v>
                </c:pt>
                <c:pt idx="73">
                  <c:v>37.847200000000001</c:v>
                </c:pt>
                <c:pt idx="74">
                  <c:v>37.840400000000002</c:v>
                </c:pt>
                <c:pt idx="75">
                  <c:v>37.836400000000005</c:v>
                </c:pt>
                <c:pt idx="76">
                  <c:v>37.840200000000003</c:v>
                </c:pt>
                <c:pt idx="77">
                  <c:v>37.849000000000004</c:v>
                </c:pt>
                <c:pt idx="78">
                  <c:v>37.831800000000001</c:v>
                </c:pt>
                <c:pt idx="79">
                  <c:v>37.841399999999993</c:v>
                </c:pt>
                <c:pt idx="80">
                  <c:v>37.835600000000007</c:v>
                </c:pt>
                <c:pt idx="81">
                  <c:v>37.840400000000002</c:v>
                </c:pt>
                <c:pt idx="82">
                  <c:v>37.835700000000003</c:v>
                </c:pt>
                <c:pt idx="83">
                  <c:v>37.836400000000005</c:v>
                </c:pt>
                <c:pt idx="84">
                  <c:v>37.8551</c:v>
                </c:pt>
                <c:pt idx="85">
                  <c:v>37.834899999999998</c:v>
                </c:pt>
                <c:pt idx="86">
                  <c:v>37.841099999999997</c:v>
                </c:pt>
                <c:pt idx="87">
                  <c:v>37.8429</c:v>
                </c:pt>
                <c:pt idx="88">
                  <c:v>37.838100000000011</c:v>
                </c:pt>
                <c:pt idx="89">
                  <c:v>37.837000000000003</c:v>
                </c:pt>
                <c:pt idx="90">
                  <c:v>37.827800000000003</c:v>
                </c:pt>
                <c:pt idx="91">
                  <c:v>37.868500000000012</c:v>
                </c:pt>
                <c:pt idx="92">
                  <c:v>37.853099999999998</c:v>
                </c:pt>
                <c:pt idx="93">
                  <c:v>37.839500000000001</c:v>
                </c:pt>
                <c:pt idx="94">
                  <c:v>37.841200000000001</c:v>
                </c:pt>
                <c:pt idx="95">
                  <c:v>37.831899999999997</c:v>
                </c:pt>
                <c:pt idx="96">
                  <c:v>37.844999999999999</c:v>
                </c:pt>
                <c:pt idx="97">
                  <c:v>37.831800000000001</c:v>
                </c:pt>
                <c:pt idx="98">
                  <c:v>37.836300000000001</c:v>
                </c:pt>
                <c:pt idx="99">
                  <c:v>37.839100000000002</c:v>
                </c:pt>
                <c:pt idx="100">
                  <c:v>37.840000000000003</c:v>
                </c:pt>
                <c:pt idx="101">
                  <c:v>37.833000000000006</c:v>
                </c:pt>
                <c:pt idx="102">
                  <c:v>37.843499999999999</c:v>
                </c:pt>
                <c:pt idx="103">
                  <c:v>37.838900000000002</c:v>
                </c:pt>
                <c:pt idx="104">
                  <c:v>37.828300000000013</c:v>
                </c:pt>
                <c:pt idx="105">
                  <c:v>37.842300000000002</c:v>
                </c:pt>
                <c:pt idx="106">
                  <c:v>37.831600000000002</c:v>
                </c:pt>
                <c:pt idx="107">
                  <c:v>37.854799999999997</c:v>
                </c:pt>
                <c:pt idx="108">
                  <c:v>37.836500000000001</c:v>
                </c:pt>
                <c:pt idx="109">
                  <c:v>37.840000000000003</c:v>
                </c:pt>
                <c:pt idx="110">
                  <c:v>37.831000000000003</c:v>
                </c:pt>
                <c:pt idx="111">
                  <c:v>37.851599999999998</c:v>
                </c:pt>
                <c:pt idx="112">
                  <c:v>37.854399999999998</c:v>
                </c:pt>
                <c:pt idx="113">
                  <c:v>37.837499999999999</c:v>
                </c:pt>
                <c:pt idx="114">
                  <c:v>37.8797</c:v>
                </c:pt>
                <c:pt idx="115">
                  <c:v>37.831499999999998</c:v>
                </c:pt>
                <c:pt idx="116">
                  <c:v>37.850799999999992</c:v>
                </c:pt>
                <c:pt idx="117">
                  <c:v>37.830500000000001</c:v>
                </c:pt>
                <c:pt idx="118">
                  <c:v>37.835000000000001</c:v>
                </c:pt>
                <c:pt idx="119">
                  <c:v>37.857399999999998</c:v>
                </c:pt>
                <c:pt idx="120">
                  <c:v>37.841099999999997</c:v>
                </c:pt>
                <c:pt idx="121">
                  <c:v>37.829000000000001</c:v>
                </c:pt>
                <c:pt idx="122">
                  <c:v>37.8384</c:v>
                </c:pt>
                <c:pt idx="123">
                  <c:v>37.895000000000003</c:v>
                </c:pt>
                <c:pt idx="124">
                  <c:v>37.842500000000001</c:v>
                </c:pt>
                <c:pt idx="125">
                  <c:v>37.834699999999998</c:v>
                </c:pt>
                <c:pt idx="126">
                  <c:v>37.859499999999997</c:v>
                </c:pt>
                <c:pt idx="127">
                  <c:v>37.855800000000002</c:v>
                </c:pt>
                <c:pt idx="128">
                  <c:v>37.847099999999998</c:v>
                </c:pt>
                <c:pt idx="129">
                  <c:v>37.887799999999999</c:v>
                </c:pt>
                <c:pt idx="130">
                  <c:v>37.849699999999999</c:v>
                </c:pt>
                <c:pt idx="131">
                  <c:v>37.843000000000004</c:v>
                </c:pt>
                <c:pt idx="132">
                  <c:v>37.846899999999998</c:v>
                </c:pt>
                <c:pt idx="133">
                  <c:v>37.837800000000001</c:v>
                </c:pt>
                <c:pt idx="134">
                  <c:v>37.8309</c:v>
                </c:pt>
                <c:pt idx="135">
                  <c:v>37.8324</c:v>
                </c:pt>
                <c:pt idx="136">
                  <c:v>37.839300000000001</c:v>
                </c:pt>
                <c:pt idx="137">
                  <c:v>37.841200000000001</c:v>
                </c:pt>
                <c:pt idx="138">
                  <c:v>37.834000000000003</c:v>
                </c:pt>
                <c:pt idx="139">
                  <c:v>37.831499999999998</c:v>
                </c:pt>
                <c:pt idx="140">
                  <c:v>37.844599999999993</c:v>
                </c:pt>
                <c:pt idx="141">
                  <c:v>37.845400000000005</c:v>
                </c:pt>
                <c:pt idx="142">
                  <c:v>37.834899999999998</c:v>
                </c:pt>
                <c:pt idx="143">
                  <c:v>37.835100000000011</c:v>
                </c:pt>
                <c:pt idx="144">
                  <c:v>37.8399</c:v>
                </c:pt>
                <c:pt idx="145">
                  <c:v>37.841399999999993</c:v>
                </c:pt>
                <c:pt idx="146">
                  <c:v>37.833400000000005</c:v>
                </c:pt>
                <c:pt idx="147">
                  <c:v>37.834099999999999</c:v>
                </c:pt>
                <c:pt idx="148">
                  <c:v>37.839800000000004</c:v>
                </c:pt>
                <c:pt idx="149">
                  <c:v>37.833300000000001</c:v>
                </c:pt>
                <c:pt idx="150">
                  <c:v>37.838200000000001</c:v>
                </c:pt>
                <c:pt idx="151">
                  <c:v>37.833000000000006</c:v>
                </c:pt>
                <c:pt idx="152">
                  <c:v>37.836500000000001</c:v>
                </c:pt>
                <c:pt idx="153">
                  <c:v>37.860400000000006</c:v>
                </c:pt>
                <c:pt idx="154">
                  <c:v>37.836600000000004</c:v>
                </c:pt>
                <c:pt idx="155">
                  <c:v>37.853200000000001</c:v>
                </c:pt>
                <c:pt idx="156">
                  <c:v>37.834299999999999</c:v>
                </c:pt>
                <c:pt idx="157">
                  <c:v>37.854799999999997</c:v>
                </c:pt>
                <c:pt idx="158">
                  <c:v>37.8371</c:v>
                </c:pt>
                <c:pt idx="159">
                  <c:v>37.828500000000012</c:v>
                </c:pt>
                <c:pt idx="160">
                  <c:v>37.839300000000001</c:v>
                </c:pt>
                <c:pt idx="161">
                  <c:v>37.838900000000002</c:v>
                </c:pt>
                <c:pt idx="162">
                  <c:v>37.83</c:v>
                </c:pt>
                <c:pt idx="163">
                  <c:v>37.844999999999999</c:v>
                </c:pt>
                <c:pt idx="164">
                  <c:v>37.833300000000001</c:v>
                </c:pt>
                <c:pt idx="165">
                  <c:v>37.852200000000003</c:v>
                </c:pt>
                <c:pt idx="166">
                  <c:v>37.847299999999997</c:v>
                </c:pt>
                <c:pt idx="167">
                  <c:v>37.841200000000001</c:v>
                </c:pt>
                <c:pt idx="168">
                  <c:v>37.831099999999999</c:v>
                </c:pt>
                <c:pt idx="169">
                  <c:v>37.872200000000007</c:v>
                </c:pt>
                <c:pt idx="170">
                  <c:v>37.846800000000002</c:v>
                </c:pt>
                <c:pt idx="171">
                  <c:v>37.856499999999997</c:v>
                </c:pt>
                <c:pt idx="172">
                  <c:v>37.835500000000003</c:v>
                </c:pt>
                <c:pt idx="173">
                  <c:v>37.831200000000003</c:v>
                </c:pt>
                <c:pt idx="174">
                  <c:v>37.829800000000006</c:v>
                </c:pt>
                <c:pt idx="175">
                  <c:v>37.839300000000001</c:v>
                </c:pt>
                <c:pt idx="176">
                  <c:v>37.845400000000005</c:v>
                </c:pt>
                <c:pt idx="177">
                  <c:v>37.831200000000003</c:v>
                </c:pt>
                <c:pt idx="178">
                  <c:v>37.8369</c:v>
                </c:pt>
                <c:pt idx="179">
                  <c:v>37.83</c:v>
                </c:pt>
                <c:pt idx="180">
                  <c:v>37.837600000000002</c:v>
                </c:pt>
                <c:pt idx="181">
                  <c:v>37.840200000000003</c:v>
                </c:pt>
                <c:pt idx="182">
                  <c:v>37.831200000000003</c:v>
                </c:pt>
                <c:pt idx="183">
                  <c:v>37.852499999999999</c:v>
                </c:pt>
                <c:pt idx="184">
                  <c:v>37.839500000000001</c:v>
                </c:pt>
                <c:pt idx="185">
                  <c:v>37.840200000000003</c:v>
                </c:pt>
                <c:pt idx="186">
                  <c:v>37.829600000000006</c:v>
                </c:pt>
                <c:pt idx="187">
                  <c:v>37.8292</c:v>
                </c:pt>
                <c:pt idx="188">
                  <c:v>37.834299999999999</c:v>
                </c:pt>
                <c:pt idx="189">
                  <c:v>37.8399</c:v>
                </c:pt>
                <c:pt idx="190">
                  <c:v>37.832900000000002</c:v>
                </c:pt>
                <c:pt idx="191">
                  <c:v>37.835600000000007</c:v>
                </c:pt>
                <c:pt idx="192">
                  <c:v>37.8429</c:v>
                </c:pt>
                <c:pt idx="193">
                  <c:v>37.838000000000001</c:v>
                </c:pt>
                <c:pt idx="194">
                  <c:v>37.843200000000003</c:v>
                </c:pt>
                <c:pt idx="195">
                  <c:v>37.832100000000011</c:v>
                </c:pt>
                <c:pt idx="196">
                  <c:v>37.834899999999998</c:v>
                </c:pt>
                <c:pt idx="197">
                  <c:v>37.835600000000007</c:v>
                </c:pt>
                <c:pt idx="198">
                  <c:v>37.832800000000006</c:v>
                </c:pt>
                <c:pt idx="199">
                  <c:v>37.840600000000002</c:v>
                </c:pt>
                <c:pt idx="200">
                  <c:v>37.834400000000002</c:v>
                </c:pt>
                <c:pt idx="201">
                  <c:v>37.839200000000005</c:v>
                </c:pt>
                <c:pt idx="202">
                  <c:v>37.8309</c:v>
                </c:pt>
                <c:pt idx="203">
                  <c:v>37.837499999999999</c:v>
                </c:pt>
                <c:pt idx="204">
                  <c:v>37.837499999999999</c:v>
                </c:pt>
                <c:pt idx="205">
                  <c:v>37.840600000000002</c:v>
                </c:pt>
                <c:pt idx="206">
                  <c:v>37.878400000000006</c:v>
                </c:pt>
                <c:pt idx="207">
                  <c:v>37.8401</c:v>
                </c:pt>
                <c:pt idx="208">
                  <c:v>37.837800000000001</c:v>
                </c:pt>
                <c:pt idx="209">
                  <c:v>37.839600000000004</c:v>
                </c:pt>
                <c:pt idx="210">
                  <c:v>37.833200000000005</c:v>
                </c:pt>
                <c:pt idx="211">
                  <c:v>37.835500000000003</c:v>
                </c:pt>
                <c:pt idx="212">
                  <c:v>37.841899999999995</c:v>
                </c:pt>
                <c:pt idx="213">
                  <c:v>37.840000000000003</c:v>
                </c:pt>
                <c:pt idx="214">
                  <c:v>37.899300000000011</c:v>
                </c:pt>
                <c:pt idx="215">
                  <c:v>37.836400000000005</c:v>
                </c:pt>
                <c:pt idx="216">
                  <c:v>37.8324</c:v>
                </c:pt>
                <c:pt idx="217">
                  <c:v>37.865100000000012</c:v>
                </c:pt>
                <c:pt idx="218">
                  <c:v>37.8431</c:v>
                </c:pt>
                <c:pt idx="219">
                  <c:v>37.852600000000002</c:v>
                </c:pt>
                <c:pt idx="220">
                  <c:v>37.838100000000011</c:v>
                </c:pt>
                <c:pt idx="221">
                  <c:v>37.8371</c:v>
                </c:pt>
                <c:pt idx="222">
                  <c:v>37.8431</c:v>
                </c:pt>
                <c:pt idx="223">
                  <c:v>37.838100000000011</c:v>
                </c:pt>
                <c:pt idx="224">
                  <c:v>37.832700000000003</c:v>
                </c:pt>
                <c:pt idx="225">
                  <c:v>37.841399999999993</c:v>
                </c:pt>
                <c:pt idx="226">
                  <c:v>37.833600000000004</c:v>
                </c:pt>
                <c:pt idx="227">
                  <c:v>37.858800000000002</c:v>
                </c:pt>
                <c:pt idx="228">
                  <c:v>37.838200000000001</c:v>
                </c:pt>
                <c:pt idx="229">
                  <c:v>37.866500000000002</c:v>
                </c:pt>
                <c:pt idx="230">
                  <c:v>37.854199999999999</c:v>
                </c:pt>
                <c:pt idx="231">
                  <c:v>37.834099999999999</c:v>
                </c:pt>
                <c:pt idx="232">
                  <c:v>37.8384</c:v>
                </c:pt>
                <c:pt idx="233">
                  <c:v>37.842300000000002</c:v>
                </c:pt>
                <c:pt idx="234">
                  <c:v>37.838500000000003</c:v>
                </c:pt>
                <c:pt idx="235">
                  <c:v>37.838300000000011</c:v>
                </c:pt>
                <c:pt idx="236">
                  <c:v>37.853599999999993</c:v>
                </c:pt>
                <c:pt idx="237">
                  <c:v>37.839300000000001</c:v>
                </c:pt>
                <c:pt idx="238">
                  <c:v>37.866700000000002</c:v>
                </c:pt>
                <c:pt idx="239">
                  <c:v>37.848800000000004</c:v>
                </c:pt>
                <c:pt idx="240">
                  <c:v>37.8352</c:v>
                </c:pt>
                <c:pt idx="241">
                  <c:v>37.840800000000002</c:v>
                </c:pt>
                <c:pt idx="242">
                  <c:v>37.8322</c:v>
                </c:pt>
                <c:pt idx="243">
                  <c:v>37.835600000000007</c:v>
                </c:pt>
                <c:pt idx="244">
                  <c:v>37.8354</c:v>
                </c:pt>
                <c:pt idx="245">
                  <c:v>37.839200000000005</c:v>
                </c:pt>
                <c:pt idx="246">
                  <c:v>37.831200000000003</c:v>
                </c:pt>
                <c:pt idx="247">
                  <c:v>37.835300000000011</c:v>
                </c:pt>
                <c:pt idx="248">
                  <c:v>37.839300000000001</c:v>
                </c:pt>
                <c:pt idx="249">
                  <c:v>37.830500000000001</c:v>
                </c:pt>
                <c:pt idx="250">
                  <c:v>37.833600000000004</c:v>
                </c:pt>
                <c:pt idx="251">
                  <c:v>37.838500000000003</c:v>
                </c:pt>
                <c:pt idx="252">
                  <c:v>37.833800000000004</c:v>
                </c:pt>
                <c:pt idx="253">
                  <c:v>37.828400000000002</c:v>
                </c:pt>
                <c:pt idx="254">
                  <c:v>37.857399999999998</c:v>
                </c:pt>
                <c:pt idx="255">
                  <c:v>37.832700000000003</c:v>
                </c:pt>
                <c:pt idx="256">
                  <c:v>37.834899999999998</c:v>
                </c:pt>
                <c:pt idx="257">
                  <c:v>37.858800000000002</c:v>
                </c:pt>
                <c:pt idx="258">
                  <c:v>37.837600000000002</c:v>
                </c:pt>
                <c:pt idx="259">
                  <c:v>37.837800000000001</c:v>
                </c:pt>
                <c:pt idx="260">
                  <c:v>37.842700000000001</c:v>
                </c:pt>
                <c:pt idx="261">
                  <c:v>37.852800000000002</c:v>
                </c:pt>
                <c:pt idx="262">
                  <c:v>37.835300000000011</c:v>
                </c:pt>
                <c:pt idx="263">
                  <c:v>37.832500000000003</c:v>
                </c:pt>
                <c:pt idx="264">
                  <c:v>37.837899999999998</c:v>
                </c:pt>
                <c:pt idx="265">
                  <c:v>37.844699999999996</c:v>
                </c:pt>
                <c:pt idx="266">
                  <c:v>37.831400000000002</c:v>
                </c:pt>
                <c:pt idx="267">
                  <c:v>37.828700000000012</c:v>
                </c:pt>
                <c:pt idx="268">
                  <c:v>37.832500000000003</c:v>
                </c:pt>
                <c:pt idx="269">
                  <c:v>37.843499999999999</c:v>
                </c:pt>
                <c:pt idx="270">
                  <c:v>37.832800000000006</c:v>
                </c:pt>
                <c:pt idx="271">
                  <c:v>37.837000000000003</c:v>
                </c:pt>
                <c:pt idx="272">
                  <c:v>37.83</c:v>
                </c:pt>
                <c:pt idx="273">
                  <c:v>37.833400000000005</c:v>
                </c:pt>
                <c:pt idx="274">
                  <c:v>37.837800000000001</c:v>
                </c:pt>
                <c:pt idx="275">
                  <c:v>37.853099999999998</c:v>
                </c:pt>
                <c:pt idx="276">
                  <c:v>37.844000000000001</c:v>
                </c:pt>
                <c:pt idx="277">
                  <c:v>37.829900000000002</c:v>
                </c:pt>
                <c:pt idx="278">
                  <c:v>37.838200000000001</c:v>
                </c:pt>
                <c:pt idx="279">
                  <c:v>37.824600000000004</c:v>
                </c:pt>
                <c:pt idx="280">
                  <c:v>37.826700000000002</c:v>
                </c:pt>
                <c:pt idx="281">
                  <c:v>37.839500000000001</c:v>
                </c:pt>
                <c:pt idx="282">
                  <c:v>37.840400000000002</c:v>
                </c:pt>
                <c:pt idx="283">
                  <c:v>37.844000000000001</c:v>
                </c:pt>
                <c:pt idx="284">
                  <c:v>37.838700000000003</c:v>
                </c:pt>
                <c:pt idx="285">
                  <c:v>37.834099999999999</c:v>
                </c:pt>
                <c:pt idx="286">
                  <c:v>37.8292</c:v>
                </c:pt>
                <c:pt idx="287">
                  <c:v>37.836100000000002</c:v>
                </c:pt>
                <c:pt idx="288">
                  <c:v>37.825100000000013</c:v>
                </c:pt>
                <c:pt idx="289">
                  <c:v>37.838700000000003</c:v>
                </c:pt>
                <c:pt idx="290">
                  <c:v>37.845300000000002</c:v>
                </c:pt>
                <c:pt idx="291">
                  <c:v>37.839200000000005</c:v>
                </c:pt>
                <c:pt idx="292">
                  <c:v>37.835600000000007</c:v>
                </c:pt>
                <c:pt idx="293">
                  <c:v>37.842500000000001</c:v>
                </c:pt>
                <c:pt idx="294">
                  <c:v>37.824300000000001</c:v>
                </c:pt>
                <c:pt idx="295">
                  <c:v>37.840400000000002</c:v>
                </c:pt>
                <c:pt idx="296">
                  <c:v>37.835300000000011</c:v>
                </c:pt>
                <c:pt idx="297">
                  <c:v>37.840000000000003</c:v>
                </c:pt>
                <c:pt idx="298">
                  <c:v>37.845500000000001</c:v>
                </c:pt>
                <c:pt idx="299">
                  <c:v>37.862100000000012</c:v>
                </c:pt>
                <c:pt idx="300">
                  <c:v>37.832700000000003</c:v>
                </c:pt>
                <c:pt idx="301">
                  <c:v>37.840600000000002</c:v>
                </c:pt>
                <c:pt idx="302">
                  <c:v>37.840499999999999</c:v>
                </c:pt>
                <c:pt idx="303">
                  <c:v>37.837400000000002</c:v>
                </c:pt>
                <c:pt idx="304">
                  <c:v>37.836000000000006</c:v>
                </c:pt>
                <c:pt idx="305">
                  <c:v>37.834400000000002</c:v>
                </c:pt>
                <c:pt idx="306">
                  <c:v>37.836400000000005</c:v>
                </c:pt>
                <c:pt idx="307">
                  <c:v>37.832500000000003</c:v>
                </c:pt>
                <c:pt idx="308">
                  <c:v>37.838100000000011</c:v>
                </c:pt>
                <c:pt idx="309">
                  <c:v>37.832600000000006</c:v>
                </c:pt>
                <c:pt idx="310">
                  <c:v>37.839200000000005</c:v>
                </c:pt>
                <c:pt idx="311">
                  <c:v>37.842700000000001</c:v>
                </c:pt>
                <c:pt idx="312">
                  <c:v>37.853299999999997</c:v>
                </c:pt>
                <c:pt idx="313">
                  <c:v>37.8489</c:v>
                </c:pt>
                <c:pt idx="314">
                  <c:v>37.836300000000001</c:v>
                </c:pt>
                <c:pt idx="315">
                  <c:v>37.836800000000004</c:v>
                </c:pt>
                <c:pt idx="316">
                  <c:v>37.844699999999996</c:v>
                </c:pt>
                <c:pt idx="317">
                  <c:v>37.830100000000002</c:v>
                </c:pt>
                <c:pt idx="318">
                  <c:v>37.844699999999996</c:v>
                </c:pt>
                <c:pt idx="319">
                  <c:v>37.8371</c:v>
                </c:pt>
                <c:pt idx="320">
                  <c:v>37.836400000000005</c:v>
                </c:pt>
                <c:pt idx="321">
                  <c:v>37.845600000000005</c:v>
                </c:pt>
                <c:pt idx="322">
                  <c:v>37.831200000000003</c:v>
                </c:pt>
                <c:pt idx="323">
                  <c:v>37.845100000000002</c:v>
                </c:pt>
                <c:pt idx="324">
                  <c:v>37.833800000000004</c:v>
                </c:pt>
                <c:pt idx="325">
                  <c:v>37.838000000000001</c:v>
                </c:pt>
                <c:pt idx="326">
                  <c:v>37.829300000000003</c:v>
                </c:pt>
                <c:pt idx="327">
                  <c:v>37.853499999999997</c:v>
                </c:pt>
                <c:pt idx="328">
                  <c:v>37.837400000000002</c:v>
                </c:pt>
                <c:pt idx="329">
                  <c:v>37.844999999999999</c:v>
                </c:pt>
                <c:pt idx="330">
                  <c:v>37.841299999999997</c:v>
                </c:pt>
                <c:pt idx="331">
                  <c:v>37.836100000000002</c:v>
                </c:pt>
                <c:pt idx="332">
                  <c:v>37.834899999999998</c:v>
                </c:pt>
                <c:pt idx="333">
                  <c:v>37.839000000000006</c:v>
                </c:pt>
                <c:pt idx="334">
                  <c:v>37.841000000000001</c:v>
                </c:pt>
                <c:pt idx="335">
                  <c:v>37.841499999999996</c:v>
                </c:pt>
                <c:pt idx="336">
                  <c:v>37.837499999999999</c:v>
                </c:pt>
                <c:pt idx="337">
                  <c:v>37.839000000000006</c:v>
                </c:pt>
                <c:pt idx="338">
                  <c:v>37.8337</c:v>
                </c:pt>
                <c:pt idx="339">
                  <c:v>37.835300000000011</c:v>
                </c:pt>
                <c:pt idx="340">
                  <c:v>37.834099999999999</c:v>
                </c:pt>
                <c:pt idx="341">
                  <c:v>37.846499999999999</c:v>
                </c:pt>
                <c:pt idx="342">
                  <c:v>37.829100000000011</c:v>
                </c:pt>
                <c:pt idx="343">
                  <c:v>37.8352</c:v>
                </c:pt>
                <c:pt idx="344">
                  <c:v>37.837400000000002</c:v>
                </c:pt>
                <c:pt idx="345">
                  <c:v>37.838900000000002</c:v>
                </c:pt>
                <c:pt idx="346">
                  <c:v>37.8399</c:v>
                </c:pt>
                <c:pt idx="347">
                  <c:v>37.862000000000002</c:v>
                </c:pt>
                <c:pt idx="348">
                  <c:v>37.851099999999995</c:v>
                </c:pt>
                <c:pt idx="349">
                  <c:v>37.869500000000002</c:v>
                </c:pt>
                <c:pt idx="350">
                  <c:v>37.843899999999998</c:v>
                </c:pt>
                <c:pt idx="351">
                  <c:v>37.855699999999999</c:v>
                </c:pt>
                <c:pt idx="352">
                  <c:v>37.838100000000011</c:v>
                </c:pt>
                <c:pt idx="353">
                  <c:v>37.853299999999997</c:v>
                </c:pt>
                <c:pt idx="354">
                  <c:v>37.861499999999999</c:v>
                </c:pt>
                <c:pt idx="355">
                  <c:v>37.844999999999999</c:v>
                </c:pt>
                <c:pt idx="356">
                  <c:v>37.843200000000003</c:v>
                </c:pt>
                <c:pt idx="357">
                  <c:v>37.834499999999998</c:v>
                </c:pt>
                <c:pt idx="358">
                  <c:v>37.833500000000001</c:v>
                </c:pt>
                <c:pt idx="359">
                  <c:v>37.851099999999995</c:v>
                </c:pt>
                <c:pt idx="360">
                  <c:v>37.833400000000005</c:v>
                </c:pt>
                <c:pt idx="361">
                  <c:v>37.840699999999998</c:v>
                </c:pt>
                <c:pt idx="362">
                  <c:v>37.8386</c:v>
                </c:pt>
                <c:pt idx="363">
                  <c:v>37.847499999999997</c:v>
                </c:pt>
                <c:pt idx="364">
                  <c:v>37.889299999999999</c:v>
                </c:pt>
                <c:pt idx="365">
                  <c:v>37.836300000000001</c:v>
                </c:pt>
                <c:pt idx="366">
                  <c:v>37.838900000000002</c:v>
                </c:pt>
                <c:pt idx="367">
                  <c:v>37.8401</c:v>
                </c:pt>
                <c:pt idx="368">
                  <c:v>37.831699999999998</c:v>
                </c:pt>
                <c:pt idx="369">
                  <c:v>37.834699999999998</c:v>
                </c:pt>
                <c:pt idx="370">
                  <c:v>37.832000000000001</c:v>
                </c:pt>
                <c:pt idx="371">
                  <c:v>37.853799999999993</c:v>
                </c:pt>
                <c:pt idx="372">
                  <c:v>37.8386</c:v>
                </c:pt>
                <c:pt idx="373">
                  <c:v>37.836100000000002</c:v>
                </c:pt>
                <c:pt idx="374">
                  <c:v>37.850999999999999</c:v>
                </c:pt>
                <c:pt idx="375">
                  <c:v>37.835600000000007</c:v>
                </c:pt>
                <c:pt idx="376">
                  <c:v>37.859899999999996</c:v>
                </c:pt>
                <c:pt idx="377">
                  <c:v>37.844599999999993</c:v>
                </c:pt>
                <c:pt idx="378">
                  <c:v>37.8249</c:v>
                </c:pt>
                <c:pt idx="379">
                  <c:v>37.843400000000003</c:v>
                </c:pt>
                <c:pt idx="380">
                  <c:v>37.839600000000004</c:v>
                </c:pt>
                <c:pt idx="381">
                  <c:v>37.838800000000006</c:v>
                </c:pt>
                <c:pt idx="382">
                  <c:v>37.830600000000004</c:v>
                </c:pt>
                <c:pt idx="383">
                  <c:v>37.835700000000003</c:v>
                </c:pt>
                <c:pt idx="384">
                  <c:v>37.847999999999999</c:v>
                </c:pt>
                <c:pt idx="385">
                  <c:v>37.831800000000001</c:v>
                </c:pt>
                <c:pt idx="386">
                  <c:v>37.837000000000003</c:v>
                </c:pt>
                <c:pt idx="387">
                  <c:v>37.852699999999999</c:v>
                </c:pt>
                <c:pt idx="388">
                  <c:v>37.826000000000001</c:v>
                </c:pt>
                <c:pt idx="389">
                  <c:v>37.844799999999999</c:v>
                </c:pt>
                <c:pt idx="390">
                  <c:v>37.829700000000003</c:v>
                </c:pt>
                <c:pt idx="391">
                  <c:v>37.838900000000002</c:v>
                </c:pt>
                <c:pt idx="392">
                  <c:v>37.8367</c:v>
                </c:pt>
                <c:pt idx="393">
                  <c:v>37.8583</c:v>
                </c:pt>
                <c:pt idx="394">
                  <c:v>37.8384</c:v>
                </c:pt>
                <c:pt idx="395">
                  <c:v>37.842300000000002</c:v>
                </c:pt>
                <c:pt idx="396">
                  <c:v>37.837200000000003</c:v>
                </c:pt>
                <c:pt idx="397">
                  <c:v>37.835000000000001</c:v>
                </c:pt>
                <c:pt idx="398">
                  <c:v>37.831600000000002</c:v>
                </c:pt>
                <c:pt idx="399">
                  <c:v>37.887799999999999</c:v>
                </c:pt>
                <c:pt idx="400">
                  <c:v>37.839200000000005</c:v>
                </c:pt>
                <c:pt idx="401">
                  <c:v>37.839600000000004</c:v>
                </c:pt>
                <c:pt idx="402">
                  <c:v>37.836800000000004</c:v>
                </c:pt>
                <c:pt idx="403">
                  <c:v>37.839200000000005</c:v>
                </c:pt>
                <c:pt idx="404">
                  <c:v>37.852699999999999</c:v>
                </c:pt>
                <c:pt idx="405">
                  <c:v>37.846499999999999</c:v>
                </c:pt>
                <c:pt idx="406">
                  <c:v>37.839300000000001</c:v>
                </c:pt>
                <c:pt idx="407">
                  <c:v>37.834800000000001</c:v>
                </c:pt>
                <c:pt idx="408">
                  <c:v>37.831400000000002</c:v>
                </c:pt>
                <c:pt idx="409">
                  <c:v>37.829100000000011</c:v>
                </c:pt>
                <c:pt idx="410">
                  <c:v>37.836400000000005</c:v>
                </c:pt>
                <c:pt idx="411">
                  <c:v>37.830500000000001</c:v>
                </c:pt>
                <c:pt idx="412">
                  <c:v>37.830800000000004</c:v>
                </c:pt>
                <c:pt idx="413">
                  <c:v>37.837000000000003</c:v>
                </c:pt>
                <c:pt idx="414">
                  <c:v>37.837200000000003</c:v>
                </c:pt>
                <c:pt idx="415">
                  <c:v>37.844099999999997</c:v>
                </c:pt>
                <c:pt idx="416">
                  <c:v>37.835700000000003</c:v>
                </c:pt>
                <c:pt idx="417">
                  <c:v>37.837000000000003</c:v>
                </c:pt>
                <c:pt idx="418">
                  <c:v>37.838700000000003</c:v>
                </c:pt>
                <c:pt idx="419">
                  <c:v>37.8339</c:v>
                </c:pt>
                <c:pt idx="420">
                  <c:v>37.833000000000006</c:v>
                </c:pt>
                <c:pt idx="421">
                  <c:v>37.842800000000004</c:v>
                </c:pt>
                <c:pt idx="422">
                  <c:v>37.860600000000005</c:v>
                </c:pt>
                <c:pt idx="423">
                  <c:v>37.842500000000001</c:v>
                </c:pt>
                <c:pt idx="424">
                  <c:v>37.850200000000001</c:v>
                </c:pt>
                <c:pt idx="425">
                  <c:v>37.831200000000003</c:v>
                </c:pt>
                <c:pt idx="426">
                  <c:v>37.834499999999998</c:v>
                </c:pt>
                <c:pt idx="427">
                  <c:v>37.837000000000003</c:v>
                </c:pt>
                <c:pt idx="428">
                  <c:v>37.831200000000003</c:v>
                </c:pt>
                <c:pt idx="429">
                  <c:v>37.841399999999993</c:v>
                </c:pt>
                <c:pt idx="430">
                  <c:v>37.839200000000005</c:v>
                </c:pt>
                <c:pt idx="431">
                  <c:v>37.834200000000003</c:v>
                </c:pt>
                <c:pt idx="432">
                  <c:v>37.837600000000002</c:v>
                </c:pt>
                <c:pt idx="433">
                  <c:v>37.8371</c:v>
                </c:pt>
                <c:pt idx="434">
                  <c:v>37.843499999999999</c:v>
                </c:pt>
                <c:pt idx="435">
                  <c:v>37.836200000000005</c:v>
                </c:pt>
                <c:pt idx="436">
                  <c:v>37.828700000000012</c:v>
                </c:pt>
                <c:pt idx="437">
                  <c:v>37.834699999999998</c:v>
                </c:pt>
                <c:pt idx="438">
                  <c:v>37.835700000000003</c:v>
                </c:pt>
                <c:pt idx="439">
                  <c:v>37.837299999999999</c:v>
                </c:pt>
                <c:pt idx="440">
                  <c:v>37.851199999999999</c:v>
                </c:pt>
                <c:pt idx="441">
                  <c:v>37.851799999999997</c:v>
                </c:pt>
                <c:pt idx="442">
                  <c:v>37.8339</c:v>
                </c:pt>
                <c:pt idx="443">
                  <c:v>37.8245</c:v>
                </c:pt>
                <c:pt idx="444">
                  <c:v>37.834000000000003</c:v>
                </c:pt>
                <c:pt idx="445">
                  <c:v>37.838800000000006</c:v>
                </c:pt>
                <c:pt idx="446">
                  <c:v>37.832300000000011</c:v>
                </c:pt>
                <c:pt idx="447">
                  <c:v>37.843400000000003</c:v>
                </c:pt>
                <c:pt idx="448">
                  <c:v>37.833600000000004</c:v>
                </c:pt>
                <c:pt idx="449">
                  <c:v>37.839400000000005</c:v>
                </c:pt>
                <c:pt idx="450">
                  <c:v>37.854099999999995</c:v>
                </c:pt>
                <c:pt idx="451">
                  <c:v>37.885400000000004</c:v>
                </c:pt>
                <c:pt idx="452">
                  <c:v>37.837699999999998</c:v>
                </c:pt>
                <c:pt idx="453">
                  <c:v>37.837200000000003</c:v>
                </c:pt>
                <c:pt idx="454">
                  <c:v>37.845300000000002</c:v>
                </c:pt>
                <c:pt idx="455">
                  <c:v>37.830200000000005</c:v>
                </c:pt>
                <c:pt idx="456">
                  <c:v>37.841299999999997</c:v>
                </c:pt>
                <c:pt idx="457">
                  <c:v>37.852499999999999</c:v>
                </c:pt>
                <c:pt idx="458">
                  <c:v>37.8337</c:v>
                </c:pt>
                <c:pt idx="459">
                  <c:v>37.867000000000004</c:v>
                </c:pt>
                <c:pt idx="460">
                  <c:v>37.8371</c:v>
                </c:pt>
                <c:pt idx="461">
                  <c:v>37.834099999999999</c:v>
                </c:pt>
                <c:pt idx="462">
                  <c:v>37.833200000000005</c:v>
                </c:pt>
                <c:pt idx="463">
                  <c:v>37.831699999999998</c:v>
                </c:pt>
                <c:pt idx="464">
                  <c:v>37.834400000000002</c:v>
                </c:pt>
                <c:pt idx="465">
                  <c:v>37.834000000000003</c:v>
                </c:pt>
                <c:pt idx="466">
                  <c:v>37.837400000000002</c:v>
                </c:pt>
                <c:pt idx="467">
                  <c:v>37.829800000000006</c:v>
                </c:pt>
                <c:pt idx="468">
                  <c:v>37.840400000000002</c:v>
                </c:pt>
                <c:pt idx="469">
                  <c:v>37.837600000000002</c:v>
                </c:pt>
                <c:pt idx="470">
                  <c:v>37.839000000000006</c:v>
                </c:pt>
                <c:pt idx="471">
                  <c:v>37.836800000000004</c:v>
                </c:pt>
                <c:pt idx="472">
                  <c:v>37.8352</c:v>
                </c:pt>
                <c:pt idx="473">
                  <c:v>37.833200000000005</c:v>
                </c:pt>
                <c:pt idx="474">
                  <c:v>37.849699999999999</c:v>
                </c:pt>
                <c:pt idx="475">
                  <c:v>37.842300000000002</c:v>
                </c:pt>
                <c:pt idx="476">
                  <c:v>37.8386</c:v>
                </c:pt>
                <c:pt idx="477">
                  <c:v>37.842800000000004</c:v>
                </c:pt>
                <c:pt idx="478">
                  <c:v>37.847499999999997</c:v>
                </c:pt>
                <c:pt idx="479">
                  <c:v>37.889299999999999</c:v>
                </c:pt>
                <c:pt idx="480">
                  <c:v>37.833000000000006</c:v>
                </c:pt>
                <c:pt idx="481">
                  <c:v>37.8337</c:v>
                </c:pt>
                <c:pt idx="482">
                  <c:v>37.832800000000006</c:v>
                </c:pt>
                <c:pt idx="483">
                  <c:v>37.837200000000003</c:v>
                </c:pt>
                <c:pt idx="484">
                  <c:v>37.836400000000005</c:v>
                </c:pt>
                <c:pt idx="485">
                  <c:v>37.843600000000002</c:v>
                </c:pt>
                <c:pt idx="486">
                  <c:v>37.840000000000003</c:v>
                </c:pt>
                <c:pt idx="487">
                  <c:v>37.836100000000002</c:v>
                </c:pt>
                <c:pt idx="488">
                  <c:v>37.865900000000003</c:v>
                </c:pt>
                <c:pt idx="489">
                  <c:v>37.858800000000002</c:v>
                </c:pt>
                <c:pt idx="490">
                  <c:v>37.858600000000003</c:v>
                </c:pt>
                <c:pt idx="491">
                  <c:v>37.8247</c:v>
                </c:pt>
                <c:pt idx="492">
                  <c:v>37.8369</c:v>
                </c:pt>
                <c:pt idx="493">
                  <c:v>37.838500000000003</c:v>
                </c:pt>
                <c:pt idx="494">
                  <c:v>37.837499999999999</c:v>
                </c:pt>
                <c:pt idx="495">
                  <c:v>37.8371</c:v>
                </c:pt>
                <c:pt idx="496">
                  <c:v>37.8459</c:v>
                </c:pt>
                <c:pt idx="497">
                  <c:v>37.8367</c:v>
                </c:pt>
                <c:pt idx="498">
                  <c:v>37.825400000000002</c:v>
                </c:pt>
                <c:pt idx="499">
                  <c:v>37.837899999999998</c:v>
                </c:pt>
              </c:numCache>
            </c:numRef>
          </c:yVal>
        </c:ser>
        <c:ser>
          <c:idx val="4"/>
          <c:order val="2"/>
          <c:spPr>
            <a:ln>
              <a:noFill/>
            </a:ln>
          </c:spPr>
          <c:marker>
            <c:symbol val="circle"/>
            <c:size val="2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marker>
          <c:xVal>
            <c:numRef>
              <c:f>'C:\Users\Dale\Dropbox\LTRANS SEED\Tangier\sim3_may1997\[Sim 3_2.25.2013.xlsx]day 1_May97 '!$R$503:$R$1002</c:f>
              <c:numCache>
                <c:formatCode>General</c:formatCode>
                <c:ptCount val="500"/>
                <c:pt idx="0">
                  <c:v>-76.052300000000002</c:v>
                </c:pt>
                <c:pt idx="1">
                  <c:v>-76.054199999999994</c:v>
                </c:pt>
                <c:pt idx="2">
                  <c:v>-76.0505</c:v>
                </c:pt>
                <c:pt idx="3">
                  <c:v>-76.028599999999983</c:v>
                </c:pt>
                <c:pt idx="4">
                  <c:v>-76.044700000000006</c:v>
                </c:pt>
                <c:pt idx="5">
                  <c:v>-76.048100000000005</c:v>
                </c:pt>
                <c:pt idx="6">
                  <c:v>-76.032600000000002</c:v>
                </c:pt>
                <c:pt idx="7">
                  <c:v>-76.038200000000003</c:v>
                </c:pt>
                <c:pt idx="8">
                  <c:v>-76.047600000000088</c:v>
                </c:pt>
                <c:pt idx="9">
                  <c:v>-76.0518</c:v>
                </c:pt>
                <c:pt idx="10">
                  <c:v>-76.040600000000026</c:v>
                </c:pt>
                <c:pt idx="11">
                  <c:v>-76.104600000000005</c:v>
                </c:pt>
                <c:pt idx="12">
                  <c:v>-76.050299999999993</c:v>
                </c:pt>
                <c:pt idx="13">
                  <c:v>-76.047900000000027</c:v>
                </c:pt>
                <c:pt idx="14">
                  <c:v>-76.041799999999995</c:v>
                </c:pt>
                <c:pt idx="15">
                  <c:v>-76.053600000000003</c:v>
                </c:pt>
                <c:pt idx="16">
                  <c:v>-76.052499999999981</c:v>
                </c:pt>
                <c:pt idx="17">
                  <c:v>-76.043600000000026</c:v>
                </c:pt>
                <c:pt idx="18">
                  <c:v>-76.106799999999978</c:v>
                </c:pt>
                <c:pt idx="19">
                  <c:v>-76.022899999999979</c:v>
                </c:pt>
                <c:pt idx="20">
                  <c:v>-76.045699999999997</c:v>
                </c:pt>
                <c:pt idx="21">
                  <c:v>-76.067700000000002</c:v>
                </c:pt>
                <c:pt idx="22">
                  <c:v>-76.023099999999999</c:v>
                </c:pt>
                <c:pt idx="23">
                  <c:v>-76.015199999999993</c:v>
                </c:pt>
                <c:pt idx="24">
                  <c:v>-76.010499999999993</c:v>
                </c:pt>
                <c:pt idx="25">
                  <c:v>-76.040800000000004</c:v>
                </c:pt>
                <c:pt idx="26">
                  <c:v>-76.058999999999983</c:v>
                </c:pt>
                <c:pt idx="27">
                  <c:v>-76.103799999999978</c:v>
                </c:pt>
                <c:pt idx="28">
                  <c:v>-76.059100000000001</c:v>
                </c:pt>
                <c:pt idx="29">
                  <c:v>-76.042599999999993</c:v>
                </c:pt>
                <c:pt idx="30">
                  <c:v>-76.091300000000004</c:v>
                </c:pt>
                <c:pt idx="31">
                  <c:v>-76.091499999999996</c:v>
                </c:pt>
                <c:pt idx="32">
                  <c:v>-76.061300000000003</c:v>
                </c:pt>
                <c:pt idx="33">
                  <c:v>-76.047200000000117</c:v>
                </c:pt>
                <c:pt idx="34">
                  <c:v>-76.099599999999995</c:v>
                </c:pt>
                <c:pt idx="35">
                  <c:v>-76.098200000000006</c:v>
                </c:pt>
                <c:pt idx="36">
                  <c:v>-76.043999999999997</c:v>
                </c:pt>
                <c:pt idx="37">
                  <c:v>-76.033900000000003</c:v>
                </c:pt>
                <c:pt idx="38">
                  <c:v>-76.082999999999998</c:v>
                </c:pt>
                <c:pt idx="39">
                  <c:v>-76.101799999999983</c:v>
                </c:pt>
                <c:pt idx="40">
                  <c:v>-76.049200000000027</c:v>
                </c:pt>
                <c:pt idx="41">
                  <c:v>-76.057699999999997</c:v>
                </c:pt>
                <c:pt idx="42">
                  <c:v>-76.036600000000007</c:v>
                </c:pt>
                <c:pt idx="43">
                  <c:v>-76.038399999999982</c:v>
                </c:pt>
                <c:pt idx="44">
                  <c:v>-76.0458</c:v>
                </c:pt>
                <c:pt idx="45">
                  <c:v>-76.091399999999993</c:v>
                </c:pt>
                <c:pt idx="46">
                  <c:v>-76.040700000000001</c:v>
                </c:pt>
                <c:pt idx="47">
                  <c:v>-76.045400000000001</c:v>
                </c:pt>
                <c:pt idx="48">
                  <c:v>-76.102699999999999</c:v>
                </c:pt>
                <c:pt idx="49">
                  <c:v>-76.059200000000004</c:v>
                </c:pt>
                <c:pt idx="50">
                  <c:v>-76.099500000000006</c:v>
                </c:pt>
                <c:pt idx="51">
                  <c:v>-76.045299999999997</c:v>
                </c:pt>
                <c:pt idx="52">
                  <c:v>-76.037400000000005</c:v>
                </c:pt>
                <c:pt idx="53">
                  <c:v>-76.022299999999987</c:v>
                </c:pt>
                <c:pt idx="54">
                  <c:v>-76.041700000000006</c:v>
                </c:pt>
                <c:pt idx="55">
                  <c:v>-76.058799999999948</c:v>
                </c:pt>
                <c:pt idx="56">
                  <c:v>-76.099100000000007</c:v>
                </c:pt>
                <c:pt idx="57">
                  <c:v>-76.060900000000004</c:v>
                </c:pt>
                <c:pt idx="58">
                  <c:v>-76.032899999999998</c:v>
                </c:pt>
                <c:pt idx="59">
                  <c:v>-76.0398</c:v>
                </c:pt>
                <c:pt idx="60">
                  <c:v>-76.046000000000006</c:v>
                </c:pt>
                <c:pt idx="61">
                  <c:v>-76.010400000000004</c:v>
                </c:pt>
                <c:pt idx="62">
                  <c:v>-76.029499999999999</c:v>
                </c:pt>
                <c:pt idx="63">
                  <c:v>-76.059799999999981</c:v>
                </c:pt>
                <c:pt idx="64">
                  <c:v>-76.035899999999998</c:v>
                </c:pt>
                <c:pt idx="65">
                  <c:v>-76.036900000000003</c:v>
                </c:pt>
                <c:pt idx="66">
                  <c:v>-76.053299999999993</c:v>
                </c:pt>
                <c:pt idx="67">
                  <c:v>-76.09</c:v>
                </c:pt>
                <c:pt idx="68">
                  <c:v>-76.060599999999994</c:v>
                </c:pt>
                <c:pt idx="69">
                  <c:v>-76.055499999999981</c:v>
                </c:pt>
                <c:pt idx="70">
                  <c:v>-76.042100000000005</c:v>
                </c:pt>
                <c:pt idx="71">
                  <c:v>-76.085499999999982</c:v>
                </c:pt>
                <c:pt idx="72">
                  <c:v>-76.037300000000002</c:v>
                </c:pt>
                <c:pt idx="73">
                  <c:v>-76.03</c:v>
                </c:pt>
                <c:pt idx="74">
                  <c:v>-76.039599999999993</c:v>
                </c:pt>
                <c:pt idx="75">
                  <c:v>-76.0501</c:v>
                </c:pt>
                <c:pt idx="76">
                  <c:v>-76.018299999999996</c:v>
                </c:pt>
                <c:pt idx="77">
                  <c:v>-76.054000000000002</c:v>
                </c:pt>
                <c:pt idx="78">
                  <c:v>-76.098299999999995</c:v>
                </c:pt>
                <c:pt idx="79">
                  <c:v>-76.103499999999983</c:v>
                </c:pt>
                <c:pt idx="80">
                  <c:v>-76.050899999999999</c:v>
                </c:pt>
                <c:pt idx="81">
                  <c:v>-76.021500000000003</c:v>
                </c:pt>
                <c:pt idx="82">
                  <c:v>-76.041900000000027</c:v>
                </c:pt>
                <c:pt idx="83">
                  <c:v>-76.110299999999995</c:v>
                </c:pt>
                <c:pt idx="84">
                  <c:v>-76.035799999999981</c:v>
                </c:pt>
                <c:pt idx="85">
                  <c:v>-76.065699999999993</c:v>
                </c:pt>
                <c:pt idx="86">
                  <c:v>-76.037499999999994</c:v>
                </c:pt>
                <c:pt idx="87">
                  <c:v>-76.043700000000001</c:v>
                </c:pt>
                <c:pt idx="88">
                  <c:v>-76.050799999999981</c:v>
                </c:pt>
                <c:pt idx="89">
                  <c:v>-76.0364</c:v>
                </c:pt>
                <c:pt idx="90">
                  <c:v>-76.063400000000001</c:v>
                </c:pt>
                <c:pt idx="91">
                  <c:v>-76.0762</c:v>
                </c:pt>
                <c:pt idx="92">
                  <c:v>-76.03279999999998</c:v>
                </c:pt>
                <c:pt idx="93">
                  <c:v>-76.102899999999948</c:v>
                </c:pt>
                <c:pt idx="94">
                  <c:v>-76.033100000000005</c:v>
                </c:pt>
                <c:pt idx="95">
                  <c:v>-76.075099999999978</c:v>
                </c:pt>
                <c:pt idx="96">
                  <c:v>-76.105099999999979</c:v>
                </c:pt>
                <c:pt idx="97">
                  <c:v>-76.040999999999997</c:v>
                </c:pt>
                <c:pt idx="98">
                  <c:v>-76.039400000000001</c:v>
                </c:pt>
                <c:pt idx="99">
                  <c:v>-76.041200000000117</c:v>
                </c:pt>
                <c:pt idx="100">
                  <c:v>-76.045699999999997</c:v>
                </c:pt>
                <c:pt idx="101">
                  <c:v>-76.032399999999981</c:v>
                </c:pt>
                <c:pt idx="102">
                  <c:v>-76.034899999999993</c:v>
                </c:pt>
                <c:pt idx="103">
                  <c:v>-76.037499999999994</c:v>
                </c:pt>
                <c:pt idx="104">
                  <c:v>-76.062899999999999</c:v>
                </c:pt>
                <c:pt idx="105">
                  <c:v>-76.036500000000004</c:v>
                </c:pt>
                <c:pt idx="106">
                  <c:v>-76.048599999999993</c:v>
                </c:pt>
                <c:pt idx="107">
                  <c:v>-76.027999999999992</c:v>
                </c:pt>
                <c:pt idx="108">
                  <c:v>-76.111500000000007</c:v>
                </c:pt>
                <c:pt idx="109">
                  <c:v>-76.111800000000002</c:v>
                </c:pt>
                <c:pt idx="110">
                  <c:v>-76.059299999999993</c:v>
                </c:pt>
                <c:pt idx="111">
                  <c:v>-76.108899999999949</c:v>
                </c:pt>
                <c:pt idx="112">
                  <c:v>-76.014100000000084</c:v>
                </c:pt>
                <c:pt idx="113">
                  <c:v>-76.089799999999983</c:v>
                </c:pt>
                <c:pt idx="114">
                  <c:v>-76.042500000000004</c:v>
                </c:pt>
                <c:pt idx="115">
                  <c:v>-76.053200000000004</c:v>
                </c:pt>
                <c:pt idx="116">
                  <c:v>-76.031700000000001</c:v>
                </c:pt>
                <c:pt idx="117">
                  <c:v>-76.034300000000002</c:v>
                </c:pt>
                <c:pt idx="118">
                  <c:v>-76.02249999999998</c:v>
                </c:pt>
                <c:pt idx="119">
                  <c:v>-76.046499999999995</c:v>
                </c:pt>
                <c:pt idx="120">
                  <c:v>-76.025599999999983</c:v>
                </c:pt>
                <c:pt idx="121">
                  <c:v>-76.042100000000005</c:v>
                </c:pt>
                <c:pt idx="122">
                  <c:v>-76.107200000000006</c:v>
                </c:pt>
                <c:pt idx="123">
                  <c:v>-76.039400000000001</c:v>
                </c:pt>
                <c:pt idx="124">
                  <c:v>-76.051599999999993</c:v>
                </c:pt>
                <c:pt idx="125">
                  <c:v>-76.028299999999987</c:v>
                </c:pt>
                <c:pt idx="126">
                  <c:v>-76.088499999999982</c:v>
                </c:pt>
                <c:pt idx="127">
                  <c:v>-76.054999999999993</c:v>
                </c:pt>
                <c:pt idx="128">
                  <c:v>-76.035799999999981</c:v>
                </c:pt>
                <c:pt idx="129">
                  <c:v>-76.043999999999997</c:v>
                </c:pt>
                <c:pt idx="130">
                  <c:v>-76.064400000000006</c:v>
                </c:pt>
                <c:pt idx="131">
                  <c:v>-76.045100000000005</c:v>
                </c:pt>
                <c:pt idx="132">
                  <c:v>-76.099199999999996</c:v>
                </c:pt>
                <c:pt idx="133">
                  <c:v>-76.0749</c:v>
                </c:pt>
                <c:pt idx="134">
                  <c:v>-76.046000000000006</c:v>
                </c:pt>
                <c:pt idx="135">
                  <c:v>-76.044600000000116</c:v>
                </c:pt>
                <c:pt idx="136">
                  <c:v>-76.039500000000004</c:v>
                </c:pt>
                <c:pt idx="137">
                  <c:v>-76.037499999999994</c:v>
                </c:pt>
                <c:pt idx="138">
                  <c:v>-76.0685</c:v>
                </c:pt>
                <c:pt idx="139">
                  <c:v>-76.107399999999998</c:v>
                </c:pt>
                <c:pt idx="140">
                  <c:v>-76.058399999999978</c:v>
                </c:pt>
                <c:pt idx="141">
                  <c:v>-76.031099999999995</c:v>
                </c:pt>
                <c:pt idx="142">
                  <c:v>-76.041399999999996</c:v>
                </c:pt>
                <c:pt idx="143">
                  <c:v>-76.048100000000005</c:v>
                </c:pt>
                <c:pt idx="144">
                  <c:v>-76.0535</c:v>
                </c:pt>
                <c:pt idx="145">
                  <c:v>-76.034499999999994</c:v>
                </c:pt>
                <c:pt idx="146">
                  <c:v>-76.037600000000026</c:v>
                </c:pt>
                <c:pt idx="147">
                  <c:v>-76.051199999999994</c:v>
                </c:pt>
                <c:pt idx="148">
                  <c:v>-76.033799999999999</c:v>
                </c:pt>
                <c:pt idx="149">
                  <c:v>-76.055599999999998</c:v>
                </c:pt>
                <c:pt idx="150">
                  <c:v>-76.071600000000004</c:v>
                </c:pt>
                <c:pt idx="151">
                  <c:v>-76.042400000000001</c:v>
                </c:pt>
                <c:pt idx="152">
                  <c:v>-76.10599999999998</c:v>
                </c:pt>
                <c:pt idx="153">
                  <c:v>-76.032299999999992</c:v>
                </c:pt>
                <c:pt idx="154">
                  <c:v>-76.053100000000001</c:v>
                </c:pt>
                <c:pt idx="155">
                  <c:v>-76.035499999999999</c:v>
                </c:pt>
                <c:pt idx="156">
                  <c:v>-76.108099999999979</c:v>
                </c:pt>
                <c:pt idx="157">
                  <c:v>-76.033600000000007</c:v>
                </c:pt>
                <c:pt idx="158">
                  <c:v>-76.088999999999999</c:v>
                </c:pt>
                <c:pt idx="159">
                  <c:v>-76.055499999999981</c:v>
                </c:pt>
                <c:pt idx="160">
                  <c:v>-76.046800000000005</c:v>
                </c:pt>
                <c:pt idx="161">
                  <c:v>-76.101900000000001</c:v>
                </c:pt>
                <c:pt idx="162">
                  <c:v>-76.110600000000005</c:v>
                </c:pt>
                <c:pt idx="163">
                  <c:v>-76.108099999999979</c:v>
                </c:pt>
                <c:pt idx="164">
                  <c:v>-76.043099999999995</c:v>
                </c:pt>
                <c:pt idx="165">
                  <c:v>-76.051999999999992</c:v>
                </c:pt>
                <c:pt idx="166">
                  <c:v>-76.038699999999992</c:v>
                </c:pt>
                <c:pt idx="167">
                  <c:v>-76.056299999999993</c:v>
                </c:pt>
                <c:pt idx="168">
                  <c:v>-76.038299999999992</c:v>
                </c:pt>
                <c:pt idx="169">
                  <c:v>-76.088799999999978</c:v>
                </c:pt>
                <c:pt idx="170">
                  <c:v>-76.083399999999983</c:v>
                </c:pt>
                <c:pt idx="171">
                  <c:v>-76.063100000000006</c:v>
                </c:pt>
                <c:pt idx="172">
                  <c:v>-76.040099999999995</c:v>
                </c:pt>
                <c:pt idx="173">
                  <c:v>-76.050299999999993</c:v>
                </c:pt>
                <c:pt idx="174">
                  <c:v>-76.038600000000002</c:v>
                </c:pt>
                <c:pt idx="175">
                  <c:v>-76.043800000000005</c:v>
                </c:pt>
                <c:pt idx="176">
                  <c:v>-76.032600000000002</c:v>
                </c:pt>
                <c:pt idx="177">
                  <c:v>-76.098299999999995</c:v>
                </c:pt>
                <c:pt idx="178">
                  <c:v>-76.058999999999983</c:v>
                </c:pt>
                <c:pt idx="179">
                  <c:v>-76.105899999999949</c:v>
                </c:pt>
                <c:pt idx="180">
                  <c:v>-76.041799999999995</c:v>
                </c:pt>
                <c:pt idx="181">
                  <c:v>-76.107399999999998</c:v>
                </c:pt>
                <c:pt idx="182">
                  <c:v>-76.041799999999995</c:v>
                </c:pt>
                <c:pt idx="183">
                  <c:v>-76.033100000000005</c:v>
                </c:pt>
                <c:pt idx="184">
                  <c:v>-76.049400000000006</c:v>
                </c:pt>
                <c:pt idx="185">
                  <c:v>-76.096500000000006</c:v>
                </c:pt>
                <c:pt idx="186">
                  <c:v>-76.054699999999997</c:v>
                </c:pt>
                <c:pt idx="187">
                  <c:v>-76.040899999999993</c:v>
                </c:pt>
                <c:pt idx="188">
                  <c:v>-76.047700000000006</c:v>
                </c:pt>
                <c:pt idx="189">
                  <c:v>-76.051100000000005</c:v>
                </c:pt>
                <c:pt idx="190">
                  <c:v>-76.067600000000027</c:v>
                </c:pt>
                <c:pt idx="191">
                  <c:v>-76.107200000000006</c:v>
                </c:pt>
                <c:pt idx="192">
                  <c:v>-76.0518</c:v>
                </c:pt>
                <c:pt idx="193">
                  <c:v>-76.10899999999998</c:v>
                </c:pt>
                <c:pt idx="194">
                  <c:v>-76.109799999999979</c:v>
                </c:pt>
                <c:pt idx="195">
                  <c:v>-76.081700000000012</c:v>
                </c:pt>
                <c:pt idx="196">
                  <c:v>-76.053200000000004</c:v>
                </c:pt>
                <c:pt idx="197">
                  <c:v>-76.043200000000027</c:v>
                </c:pt>
                <c:pt idx="198">
                  <c:v>-76.048599999999993</c:v>
                </c:pt>
                <c:pt idx="199">
                  <c:v>-76.049099999999996</c:v>
                </c:pt>
                <c:pt idx="200">
                  <c:v>-76.045500000000004</c:v>
                </c:pt>
                <c:pt idx="201">
                  <c:v>-76.044700000000006</c:v>
                </c:pt>
                <c:pt idx="202">
                  <c:v>-76.015799999999999</c:v>
                </c:pt>
                <c:pt idx="203">
                  <c:v>-76.061499999999995</c:v>
                </c:pt>
                <c:pt idx="204">
                  <c:v>-76.0428</c:v>
                </c:pt>
                <c:pt idx="205">
                  <c:v>-76.027600000000007</c:v>
                </c:pt>
                <c:pt idx="206">
                  <c:v>-76.011500000000026</c:v>
                </c:pt>
                <c:pt idx="207">
                  <c:v>-76.041399999999996</c:v>
                </c:pt>
                <c:pt idx="208">
                  <c:v>-76.099599999999995</c:v>
                </c:pt>
                <c:pt idx="209">
                  <c:v>-76.042599999999993</c:v>
                </c:pt>
                <c:pt idx="210">
                  <c:v>-76.0822</c:v>
                </c:pt>
                <c:pt idx="211">
                  <c:v>-76.077200000000005</c:v>
                </c:pt>
                <c:pt idx="212">
                  <c:v>-76.038899999999998</c:v>
                </c:pt>
                <c:pt idx="213">
                  <c:v>-76.071699999999993</c:v>
                </c:pt>
                <c:pt idx="214">
                  <c:v>-76.0428</c:v>
                </c:pt>
                <c:pt idx="215">
                  <c:v>-76.056799999999981</c:v>
                </c:pt>
                <c:pt idx="216">
                  <c:v>-76.054199999999994</c:v>
                </c:pt>
                <c:pt idx="217">
                  <c:v>-76.042000000000002</c:v>
                </c:pt>
                <c:pt idx="218">
                  <c:v>-76.043700000000001</c:v>
                </c:pt>
                <c:pt idx="219">
                  <c:v>-76.044500000000085</c:v>
                </c:pt>
                <c:pt idx="220">
                  <c:v>-76.100999999999999</c:v>
                </c:pt>
                <c:pt idx="221">
                  <c:v>-76.0458</c:v>
                </c:pt>
                <c:pt idx="222">
                  <c:v>-76.032399999999981</c:v>
                </c:pt>
                <c:pt idx="223">
                  <c:v>-76.0501</c:v>
                </c:pt>
                <c:pt idx="224">
                  <c:v>-76.046099999999996</c:v>
                </c:pt>
                <c:pt idx="225">
                  <c:v>-76.084400000000002</c:v>
                </c:pt>
                <c:pt idx="226">
                  <c:v>-76.034000000000006</c:v>
                </c:pt>
                <c:pt idx="227">
                  <c:v>-76.087800000000001</c:v>
                </c:pt>
                <c:pt idx="228">
                  <c:v>-76.043300000000002</c:v>
                </c:pt>
                <c:pt idx="229">
                  <c:v>-76.068600000000004</c:v>
                </c:pt>
                <c:pt idx="230">
                  <c:v>-76.049700000000001</c:v>
                </c:pt>
                <c:pt idx="231">
                  <c:v>-76.045500000000004</c:v>
                </c:pt>
                <c:pt idx="232">
                  <c:v>-76.042900000000003</c:v>
                </c:pt>
                <c:pt idx="233">
                  <c:v>-76.060599999999994</c:v>
                </c:pt>
                <c:pt idx="234">
                  <c:v>-76.11</c:v>
                </c:pt>
                <c:pt idx="235">
                  <c:v>-76.079499999999982</c:v>
                </c:pt>
                <c:pt idx="236">
                  <c:v>-76.043400000000005</c:v>
                </c:pt>
                <c:pt idx="237">
                  <c:v>-76.014300000000006</c:v>
                </c:pt>
                <c:pt idx="238">
                  <c:v>-76.097300000000004</c:v>
                </c:pt>
                <c:pt idx="239">
                  <c:v>-76.096900000000005</c:v>
                </c:pt>
                <c:pt idx="240">
                  <c:v>-76.064800000000005</c:v>
                </c:pt>
                <c:pt idx="241">
                  <c:v>-76.107900000000001</c:v>
                </c:pt>
                <c:pt idx="242">
                  <c:v>-76.091700000000003</c:v>
                </c:pt>
                <c:pt idx="243">
                  <c:v>-76.019499999999994</c:v>
                </c:pt>
                <c:pt idx="244">
                  <c:v>-76.039400000000001</c:v>
                </c:pt>
                <c:pt idx="245">
                  <c:v>-76.106399999999979</c:v>
                </c:pt>
                <c:pt idx="246">
                  <c:v>-76.037499999999994</c:v>
                </c:pt>
                <c:pt idx="247">
                  <c:v>-76.018799999999999</c:v>
                </c:pt>
                <c:pt idx="248">
                  <c:v>-76.108899999999949</c:v>
                </c:pt>
                <c:pt idx="249">
                  <c:v>-76.107500000000002</c:v>
                </c:pt>
                <c:pt idx="250">
                  <c:v>-76.104799999999983</c:v>
                </c:pt>
                <c:pt idx="251">
                  <c:v>-76.052399999999949</c:v>
                </c:pt>
                <c:pt idx="252">
                  <c:v>-76.042599999999993</c:v>
                </c:pt>
                <c:pt idx="253">
                  <c:v>-76.038399999999982</c:v>
                </c:pt>
                <c:pt idx="254">
                  <c:v>-76.107699999999994</c:v>
                </c:pt>
                <c:pt idx="255">
                  <c:v>-76.078299999999999</c:v>
                </c:pt>
                <c:pt idx="256">
                  <c:v>-76.049099999999996</c:v>
                </c:pt>
                <c:pt idx="257">
                  <c:v>-76.02979999999998</c:v>
                </c:pt>
                <c:pt idx="258">
                  <c:v>-76.10629999999999</c:v>
                </c:pt>
                <c:pt idx="259">
                  <c:v>-76.051199999999994</c:v>
                </c:pt>
                <c:pt idx="260">
                  <c:v>-76.057900000000004</c:v>
                </c:pt>
                <c:pt idx="261">
                  <c:v>-76.104900000000001</c:v>
                </c:pt>
                <c:pt idx="262">
                  <c:v>-76.057000000000002</c:v>
                </c:pt>
                <c:pt idx="263">
                  <c:v>-76.033900000000003</c:v>
                </c:pt>
                <c:pt idx="264">
                  <c:v>-76.043700000000001</c:v>
                </c:pt>
                <c:pt idx="265">
                  <c:v>-76.057300000000012</c:v>
                </c:pt>
                <c:pt idx="266">
                  <c:v>-76.091800000000006</c:v>
                </c:pt>
                <c:pt idx="267">
                  <c:v>-76.028699999999986</c:v>
                </c:pt>
                <c:pt idx="268">
                  <c:v>-76.044100000000086</c:v>
                </c:pt>
                <c:pt idx="269">
                  <c:v>-76.07089999999998</c:v>
                </c:pt>
                <c:pt idx="270">
                  <c:v>-76.033699999999996</c:v>
                </c:pt>
                <c:pt idx="271">
                  <c:v>-76.040499999999994</c:v>
                </c:pt>
                <c:pt idx="272">
                  <c:v>-76.017799999999994</c:v>
                </c:pt>
                <c:pt idx="273">
                  <c:v>-76.033199999999994</c:v>
                </c:pt>
                <c:pt idx="274">
                  <c:v>-76.040300000000002</c:v>
                </c:pt>
                <c:pt idx="275">
                  <c:v>-76.0501</c:v>
                </c:pt>
                <c:pt idx="276">
                  <c:v>-76.025399999999948</c:v>
                </c:pt>
                <c:pt idx="277">
                  <c:v>-76.061800000000005</c:v>
                </c:pt>
                <c:pt idx="278">
                  <c:v>-76.030500000000004</c:v>
                </c:pt>
                <c:pt idx="279">
                  <c:v>-76.023399999999981</c:v>
                </c:pt>
                <c:pt idx="280">
                  <c:v>-76.040200000000027</c:v>
                </c:pt>
                <c:pt idx="281">
                  <c:v>-76.0488</c:v>
                </c:pt>
                <c:pt idx="282">
                  <c:v>-76.109099999999998</c:v>
                </c:pt>
                <c:pt idx="283">
                  <c:v>-76.108199999999982</c:v>
                </c:pt>
                <c:pt idx="284">
                  <c:v>-76.054000000000002</c:v>
                </c:pt>
                <c:pt idx="285">
                  <c:v>-76.0578</c:v>
                </c:pt>
                <c:pt idx="286">
                  <c:v>-76.082499999999982</c:v>
                </c:pt>
                <c:pt idx="287">
                  <c:v>-76.041100000000085</c:v>
                </c:pt>
                <c:pt idx="288">
                  <c:v>-76.058199999999999</c:v>
                </c:pt>
                <c:pt idx="289">
                  <c:v>-76.147499999999994</c:v>
                </c:pt>
                <c:pt idx="290">
                  <c:v>-76.053600000000003</c:v>
                </c:pt>
                <c:pt idx="291">
                  <c:v>-76.099100000000007</c:v>
                </c:pt>
                <c:pt idx="292">
                  <c:v>-76.071799999999982</c:v>
                </c:pt>
                <c:pt idx="293">
                  <c:v>-76.045900000000003</c:v>
                </c:pt>
                <c:pt idx="294">
                  <c:v>-76.041200000000117</c:v>
                </c:pt>
                <c:pt idx="295">
                  <c:v>-76.034800000000004</c:v>
                </c:pt>
                <c:pt idx="296">
                  <c:v>-76.091899999999995</c:v>
                </c:pt>
                <c:pt idx="297">
                  <c:v>-76.054100000000005</c:v>
                </c:pt>
                <c:pt idx="298">
                  <c:v>-76.043999999999997</c:v>
                </c:pt>
                <c:pt idx="299">
                  <c:v>-76.057199999999995</c:v>
                </c:pt>
                <c:pt idx="300">
                  <c:v>-76.11869999999999</c:v>
                </c:pt>
                <c:pt idx="301">
                  <c:v>-76.071100000000001</c:v>
                </c:pt>
                <c:pt idx="302">
                  <c:v>-76.041100000000085</c:v>
                </c:pt>
                <c:pt idx="303">
                  <c:v>-76.086500000000001</c:v>
                </c:pt>
                <c:pt idx="304">
                  <c:v>-76.078499999999948</c:v>
                </c:pt>
                <c:pt idx="305">
                  <c:v>-76.0351</c:v>
                </c:pt>
                <c:pt idx="306">
                  <c:v>-76.10799999999999</c:v>
                </c:pt>
                <c:pt idx="307">
                  <c:v>-76.056699999999992</c:v>
                </c:pt>
                <c:pt idx="308">
                  <c:v>-76.064499999999995</c:v>
                </c:pt>
                <c:pt idx="309">
                  <c:v>-76.053100000000001</c:v>
                </c:pt>
                <c:pt idx="310">
                  <c:v>-76.035600000000002</c:v>
                </c:pt>
                <c:pt idx="311">
                  <c:v>-76.104100000000003</c:v>
                </c:pt>
                <c:pt idx="312">
                  <c:v>-76.102499999999978</c:v>
                </c:pt>
                <c:pt idx="313">
                  <c:v>-76.07259999999998</c:v>
                </c:pt>
                <c:pt idx="314">
                  <c:v>-76.041200000000117</c:v>
                </c:pt>
                <c:pt idx="315">
                  <c:v>-76.047500000000085</c:v>
                </c:pt>
                <c:pt idx="316">
                  <c:v>-76.035299999999992</c:v>
                </c:pt>
                <c:pt idx="317">
                  <c:v>-76.037499999999994</c:v>
                </c:pt>
                <c:pt idx="318">
                  <c:v>-76.107699999999994</c:v>
                </c:pt>
                <c:pt idx="319">
                  <c:v>-76.050200000000004</c:v>
                </c:pt>
                <c:pt idx="320">
                  <c:v>-76.052499999999981</c:v>
                </c:pt>
                <c:pt idx="321">
                  <c:v>-76.044399999999996</c:v>
                </c:pt>
                <c:pt idx="322">
                  <c:v>-76.040999999999997</c:v>
                </c:pt>
                <c:pt idx="323">
                  <c:v>-76.054999999999993</c:v>
                </c:pt>
                <c:pt idx="324">
                  <c:v>-76.083200000000005</c:v>
                </c:pt>
                <c:pt idx="325">
                  <c:v>-76.075799999999958</c:v>
                </c:pt>
                <c:pt idx="326">
                  <c:v>-76.0899</c:v>
                </c:pt>
                <c:pt idx="327">
                  <c:v>-76.108699999999999</c:v>
                </c:pt>
                <c:pt idx="328">
                  <c:v>-76.010300000000001</c:v>
                </c:pt>
                <c:pt idx="329">
                  <c:v>-76.1066</c:v>
                </c:pt>
                <c:pt idx="330">
                  <c:v>-76.037800000000004</c:v>
                </c:pt>
                <c:pt idx="331">
                  <c:v>-76.040400000000005</c:v>
                </c:pt>
                <c:pt idx="332">
                  <c:v>-76.0428</c:v>
                </c:pt>
                <c:pt idx="333">
                  <c:v>-76.048900000000003</c:v>
                </c:pt>
                <c:pt idx="334">
                  <c:v>-76.042599999999993</c:v>
                </c:pt>
                <c:pt idx="335">
                  <c:v>-76.042400000000001</c:v>
                </c:pt>
                <c:pt idx="336">
                  <c:v>-76.065200000000004</c:v>
                </c:pt>
                <c:pt idx="337">
                  <c:v>-76.047300000000007</c:v>
                </c:pt>
                <c:pt idx="338">
                  <c:v>-76.0428</c:v>
                </c:pt>
                <c:pt idx="339">
                  <c:v>-76.036900000000003</c:v>
                </c:pt>
                <c:pt idx="340">
                  <c:v>-76.068200000000004</c:v>
                </c:pt>
                <c:pt idx="341">
                  <c:v>-76.012799999999999</c:v>
                </c:pt>
                <c:pt idx="342">
                  <c:v>-76.017500000000027</c:v>
                </c:pt>
                <c:pt idx="343">
                  <c:v>-76.076399999999978</c:v>
                </c:pt>
                <c:pt idx="344">
                  <c:v>-76.057999999999993</c:v>
                </c:pt>
                <c:pt idx="345">
                  <c:v>-76.035699999999991</c:v>
                </c:pt>
                <c:pt idx="346">
                  <c:v>-76.042199999999994</c:v>
                </c:pt>
                <c:pt idx="347">
                  <c:v>-76.068399999999983</c:v>
                </c:pt>
                <c:pt idx="348">
                  <c:v>-76.034999999999997</c:v>
                </c:pt>
                <c:pt idx="349">
                  <c:v>-76.076399999999978</c:v>
                </c:pt>
                <c:pt idx="350">
                  <c:v>-76.039000000000001</c:v>
                </c:pt>
                <c:pt idx="351">
                  <c:v>-76.020200000000003</c:v>
                </c:pt>
                <c:pt idx="352">
                  <c:v>-76.086299999999994</c:v>
                </c:pt>
                <c:pt idx="353">
                  <c:v>-76.042199999999994</c:v>
                </c:pt>
                <c:pt idx="354">
                  <c:v>-76.069300000000013</c:v>
                </c:pt>
                <c:pt idx="355">
                  <c:v>-76.014399999999995</c:v>
                </c:pt>
                <c:pt idx="356">
                  <c:v>-76.063699999999997</c:v>
                </c:pt>
                <c:pt idx="357">
                  <c:v>-76.053699999999992</c:v>
                </c:pt>
                <c:pt idx="358">
                  <c:v>-76.057400000000001</c:v>
                </c:pt>
                <c:pt idx="359">
                  <c:v>-76.062699999999992</c:v>
                </c:pt>
                <c:pt idx="360">
                  <c:v>-76.041500000000084</c:v>
                </c:pt>
                <c:pt idx="361">
                  <c:v>-76.050600000000003</c:v>
                </c:pt>
                <c:pt idx="362">
                  <c:v>-76.109799999999979</c:v>
                </c:pt>
                <c:pt idx="363">
                  <c:v>-76.060900000000004</c:v>
                </c:pt>
                <c:pt idx="364">
                  <c:v>-76.076399999999978</c:v>
                </c:pt>
                <c:pt idx="365">
                  <c:v>-76.067899999999995</c:v>
                </c:pt>
                <c:pt idx="366">
                  <c:v>-76.043899999999994</c:v>
                </c:pt>
                <c:pt idx="367">
                  <c:v>-76.009799999999998</c:v>
                </c:pt>
                <c:pt idx="368">
                  <c:v>-76.077200000000005</c:v>
                </c:pt>
                <c:pt idx="369">
                  <c:v>-76.062200000000004</c:v>
                </c:pt>
                <c:pt idx="370">
                  <c:v>-76.030799999999999</c:v>
                </c:pt>
                <c:pt idx="371">
                  <c:v>-76.064499999999995</c:v>
                </c:pt>
                <c:pt idx="372">
                  <c:v>-76.023099999999999</c:v>
                </c:pt>
                <c:pt idx="373">
                  <c:v>-76.1096</c:v>
                </c:pt>
                <c:pt idx="374">
                  <c:v>-76.045000000000002</c:v>
                </c:pt>
                <c:pt idx="375">
                  <c:v>-76.044399999999996</c:v>
                </c:pt>
                <c:pt idx="376">
                  <c:v>-76.012799999999999</c:v>
                </c:pt>
                <c:pt idx="377">
                  <c:v>-76.042299999999997</c:v>
                </c:pt>
                <c:pt idx="378">
                  <c:v>-76.052699999999987</c:v>
                </c:pt>
                <c:pt idx="379">
                  <c:v>-76.037800000000004</c:v>
                </c:pt>
                <c:pt idx="380">
                  <c:v>-76.074600000000004</c:v>
                </c:pt>
                <c:pt idx="381">
                  <c:v>-76.084100000000007</c:v>
                </c:pt>
                <c:pt idx="382">
                  <c:v>-76.046000000000006</c:v>
                </c:pt>
                <c:pt idx="383">
                  <c:v>-76.025399999999948</c:v>
                </c:pt>
                <c:pt idx="384">
                  <c:v>-76.084599999999995</c:v>
                </c:pt>
                <c:pt idx="385">
                  <c:v>-76.036900000000003</c:v>
                </c:pt>
                <c:pt idx="386">
                  <c:v>-76.044600000000116</c:v>
                </c:pt>
                <c:pt idx="387">
                  <c:v>-76.049200000000027</c:v>
                </c:pt>
                <c:pt idx="388">
                  <c:v>-76.049899999999994</c:v>
                </c:pt>
                <c:pt idx="389">
                  <c:v>-76.048500000000004</c:v>
                </c:pt>
                <c:pt idx="390">
                  <c:v>-76.042500000000004</c:v>
                </c:pt>
                <c:pt idx="391">
                  <c:v>-76.025899999999979</c:v>
                </c:pt>
                <c:pt idx="392">
                  <c:v>-76.043200000000027</c:v>
                </c:pt>
                <c:pt idx="393">
                  <c:v>-76.013999999999996</c:v>
                </c:pt>
                <c:pt idx="394">
                  <c:v>-76.045000000000002</c:v>
                </c:pt>
                <c:pt idx="395">
                  <c:v>-76.043999999999997</c:v>
                </c:pt>
                <c:pt idx="396">
                  <c:v>-76.099800000000002</c:v>
                </c:pt>
                <c:pt idx="397">
                  <c:v>-76.064099999999996</c:v>
                </c:pt>
                <c:pt idx="398">
                  <c:v>-76.049099999999996</c:v>
                </c:pt>
                <c:pt idx="399">
                  <c:v>-76.018000000000001</c:v>
                </c:pt>
                <c:pt idx="400">
                  <c:v>-76.041900000000027</c:v>
                </c:pt>
                <c:pt idx="401">
                  <c:v>-76.030799999999999</c:v>
                </c:pt>
                <c:pt idx="402">
                  <c:v>-76.012600000000006</c:v>
                </c:pt>
                <c:pt idx="403">
                  <c:v>-76.048199999999994</c:v>
                </c:pt>
                <c:pt idx="404">
                  <c:v>-76.110299999999995</c:v>
                </c:pt>
                <c:pt idx="405">
                  <c:v>-76.046499999999995</c:v>
                </c:pt>
                <c:pt idx="406">
                  <c:v>-76.106899999999982</c:v>
                </c:pt>
                <c:pt idx="407">
                  <c:v>-76.045400000000001</c:v>
                </c:pt>
                <c:pt idx="408">
                  <c:v>-76.062200000000004</c:v>
                </c:pt>
                <c:pt idx="409">
                  <c:v>-76.047900000000027</c:v>
                </c:pt>
                <c:pt idx="410">
                  <c:v>-76.032499999999999</c:v>
                </c:pt>
                <c:pt idx="411">
                  <c:v>-76.037999999999997</c:v>
                </c:pt>
                <c:pt idx="412">
                  <c:v>-76.053699999999992</c:v>
                </c:pt>
                <c:pt idx="413">
                  <c:v>-76.045400000000001</c:v>
                </c:pt>
                <c:pt idx="414">
                  <c:v>-76.048500000000004</c:v>
                </c:pt>
                <c:pt idx="415">
                  <c:v>-76.048199999999994</c:v>
                </c:pt>
                <c:pt idx="416">
                  <c:v>-76.022199999999998</c:v>
                </c:pt>
                <c:pt idx="417">
                  <c:v>-76.0458</c:v>
                </c:pt>
                <c:pt idx="418">
                  <c:v>-76.043700000000001</c:v>
                </c:pt>
                <c:pt idx="419">
                  <c:v>-76.033000000000001</c:v>
                </c:pt>
                <c:pt idx="420">
                  <c:v>-76.106200000000001</c:v>
                </c:pt>
                <c:pt idx="421">
                  <c:v>-76.035699999999991</c:v>
                </c:pt>
                <c:pt idx="422">
                  <c:v>-76.052599999999998</c:v>
                </c:pt>
                <c:pt idx="423">
                  <c:v>-76.070799999999949</c:v>
                </c:pt>
                <c:pt idx="424">
                  <c:v>-76.10629999999999</c:v>
                </c:pt>
                <c:pt idx="425">
                  <c:v>-76.062799999999982</c:v>
                </c:pt>
                <c:pt idx="426">
                  <c:v>-76.013400000000004</c:v>
                </c:pt>
                <c:pt idx="427">
                  <c:v>-76.044700000000006</c:v>
                </c:pt>
                <c:pt idx="428">
                  <c:v>-76.0929</c:v>
                </c:pt>
                <c:pt idx="429">
                  <c:v>-76.061499999999995</c:v>
                </c:pt>
                <c:pt idx="430">
                  <c:v>-76.044200000000117</c:v>
                </c:pt>
                <c:pt idx="431">
                  <c:v>-76.036799999999999</c:v>
                </c:pt>
                <c:pt idx="432">
                  <c:v>-76.093100000000007</c:v>
                </c:pt>
                <c:pt idx="433">
                  <c:v>-76.104200000000006</c:v>
                </c:pt>
                <c:pt idx="434">
                  <c:v>-76.041399999999996</c:v>
                </c:pt>
                <c:pt idx="435">
                  <c:v>-76.028999999999982</c:v>
                </c:pt>
                <c:pt idx="436">
                  <c:v>-76.012</c:v>
                </c:pt>
                <c:pt idx="437">
                  <c:v>-76.051699999999997</c:v>
                </c:pt>
                <c:pt idx="438">
                  <c:v>-76.080399999999983</c:v>
                </c:pt>
                <c:pt idx="439">
                  <c:v>-76.108399999999989</c:v>
                </c:pt>
                <c:pt idx="440">
                  <c:v>-76.046200000000027</c:v>
                </c:pt>
                <c:pt idx="441">
                  <c:v>-76.043899999999994</c:v>
                </c:pt>
                <c:pt idx="442">
                  <c:v>-76.095799999999983</c:v>
                </c:pt>
                <c:pt idx="443">
                  <c:v>-76.111099999999993</c:v>
                </c:pt>
                <c:pt idx="444">
                  <c:v>-76.110200000000006</c:v>
                </c:pt>
                <c:pt idx="445">
                  <c:v>-76.081900000000005</c:v>
                </c:pt>
                <c:pt idx="446">
                  <c:v>-76.043800000000005</c:v>
                </c:pt>
                <c:pt idx="447">
                  <c:v>-76.044200000000117</c:v>
                </c:pt>
                <c:pt idx="448">
                  <c:v>-76.043700000000001</c:v>
                </c:pt>
                <c:pt idx="449">
                  <c:v>-76.018100000000004</c:v>
                </c:pt>
                <c:pt idx="450">
                  <c:v>-76.043700000000001</c:v>
                </c:pt>
                <c:pt idx="451">
                  <c:v>-76.10629999999999</c:v>
                </c:pt>
                <c:pt idx="452">
                  <c:v>-76.037099999999995</c:v>
                </c:pt>
                <c:pt idx="453">
                  <c:v>-76.046999999999997</c:v>
                </c:pt>
                <c:pt idx="454">
                  <c:v>-76.059299999999993</c:v>
                </c:pt>
                <c:pt idx="455">
                  <c:v>-76.054599999999994</c:v>
                </c:pt>
                <c:pt idx="456">
                  <c:v>-76.058499999999981</c:v>
                </c:pt>
                <c:pt idx="457">
                  <c:v>-76.031300000000002</c:v>
                </c:pt>
                <c:pt idx="458">
                  <c:v>-76.057699999999997</c:v>
                </c:pt>
                <c:pt idx="459">
                  <c:v>-76.057400000000001</c:v>
                </c:pt>
                <c:pt idx="460">
                  <c:v>-76.038699999999992</c:v>
                </c:pt>
                <c:pt idx="461">
                  <c:v>-76.061700000000002</c:v>
                </c:pt>
                <c:pt idx="462">
                  <c:v>-76.034700000000001</c:v>
                </c:pt>
                <c:pt idx="463">
                  <c:v>-76.101100000000002</c:v>
                </c:pt>
                <c:pt idx="464">
                  <c:v>-76.042400000000001</c:v>
                </c:pt>
                <c:pt idx="465">
                  <c:v>-76.104799999999983</c:v>
                </c:pt>
                <c:pt idx="466">
                  <c:v>-76.035899999999998</c:v>
                </c:pt>
                <c:pt idx="467">
                  <c:v>-76.055199999999999</c:v>
                </c:pt>
                <c:pt idx="468">
                  <c:v>-76.044200000000117</c:v>
                </c:pt>
                <c:pt idx="469">
                  <c:v>-76.106999999999999</c:v>
                </c:pt>
                <c:pt idx="470">
                  <c:v>-76.011899999999997</c:v>
                </c:pt>
                <c:pt idx="471">
                  <c:v>-76.052699999999987</c:v>
                </c:pt>
                <c:pt idx="472">
                  <c:v>-76.038799999999981</c:v>
                </c:pt>
                <c:pt idx="473">
                  <c:v>-76.040899999999993</c:v>
                </c:pt>
                <c:pt idx="474">
                  <c:v>-76.049800000000005</c:v>
                </c:pt>
                <c:pt idx="475">
                  <c:v>-76.110399999999998</c:v>
                </c:pt>
                <c:pt idx="476">
                  <c:v>-76.11</c:v>
                </c:pt>
                <c:pt idx="477">
                  <c:v>-76.062299999999993</c:v>
                </c:pt>
                <c:pt idx="478">
                  <c:v>-76.040999999999997</c:v>
                </c:pt>
                <c:pt idx="479">
                  <c:v>-76.036000000000001</c:v>
                </c:pt>
                <c:pt idx="480">
                  <c:v>-76.031800000000004</c:v>
                </c:pt>
                <c:pt idx="481">
                  <c:v>-76.054500000000004</c:v>
                </c:pt>
                <c:pt idx="482">
                  <c:v>-76.048199999999994</c:v>
                </c:pt>
                <c:pt idx="483">
                  <c:v>-76.096700000000013</c:v>
                </c:pt>
                <c:pt idx="484">
                  <c:v>-76.124499999999998</c:v>
                </c:pt>
                <c:pt idx="485">
                  <c:v>-76.106399999999979</c:v>
                </c:pt>
                <c:pt idx="486">
                  <c:v>-76.048400000000001</c:v>
                </c:pt>
                <c:pt idx="487">
                  <c:v>-76.027900000000002</c:v>
                </c:pt>
                <c:pt idx="488">
                  <c:v>-76.046600000000026</c:v>
                </c:pt>
                <c:pt idx="489">
                  <c:v>-76.040700000000001</c:v>
                </c:pt>
                <c:pt idx="490">
                  <c:v>-76.040000000000006</c:v>
                </c:pt>
                <c:pt idx="491">
                  <c:v>-76.039199999999994</c:v>
                </c:pt>
                <c:pt idx="492">
                  <c:v>-76.051000000000002</c:v>
                </c:pt>
                <c:pt idx="493">
                  <c:v>-76.036600000000007</c:v>
                </c:pt>
                <c:pt idx="494">
                  <c:v>-76.120999999999981</c:v>
                </c:pt>
                <c:pt idx="495">
                  <c:v>-76.033799999999999</c:v>
                </c:pt>
                <c:pt idx="496">
                  <c:v>-76.058300000000003</c:v>
                </c:pt>
                <c:pt idx="497">
                  <c:v>-76.041200000000117</c:v>
                </c:pt>
                <c:pt idx="498">
                  <c:v>-76.105799999999988</c:v>
                </c:pt>
                <c:pt idx="499">
                  <c:v>-76.048100000000005</c:v>
                </c:pt>
              </c:numCache>
            </c:numRef>
          </c:xVal>
          <c:yVal>
            <c:numRef>
              <c:f>'C:\Users\Dale\Dropbox\LTRANS SEED\Tangier\sim3_may1997\[Sim 3_2.25.2013.xlsx]day 1_May97 '!$S$503:$S$1002</c:f>
              <c:numCache>
                <c:formatCode>General</c:formatCode>
                <c:ptCount val="500"/>
                <c:pt idx="0">
                  <c:v>37.800200000000004</c:v>
                </c:pt>
                <c:pt idx="1">
                  <c:v>37.799200000000013</c:v>
                </c:pt>
                <c:pt idx="2">
                  <c:v>37.793300000000045</c:v>
                </c:pt>
                <c:pt idx="3">
                  <c:v>37.801000000000002</c:v>
                </c:pt>
                <c:pt idx="4">
                  <c:v>37.801599999999993</c:v>
                </c:pt>
                <c:pt idx="5">
                  <c:v>37.796900000000043</c:v>
                </c:pt>
                <c:pt idx="6">
                  <c:v>37.800600000000003</c:v>
                </c:pt>
                <c:pt idx="7">
                  <c:v>37.793700000000044</c:v>
                </c:pt>
                <c:pt idx="8">
                  <c:v>37.798700000000061</c:v>
                </c:pt>
                <c:pt idx="9">
                  <c:v>37.797300000000043</c:v>
                </c:pt>
                <c:pt idx="10">
                  <c:v>37.803400000000003</c:v>
                </c:pt>
                <c:pt idx="11">
                  <c:v>37.808</c:v>
                </c:pt>
                <c:pt idx="12">
                  <c:v>37.799800000000012</c:v>
                </c:pt>
                <c:pt idx="13">
                  <c:v>37.801899999999996</c:v>
                </c:pt>
                <c:pt idx="14">
                  <c:v>37.8005</c:v>
                </c:pt>
                <c:pt idx="15">
                  <c:v>37.797300000000043</c:v>
                </c:pt>
                <c:pt idx="16">
                  <c:v>37.800600000000003</c:v>
                </c:pt>
                <c:pt idx="17">
                  <c:v>37.801400000000001</c:v>
                </c:pt>
                <c:pt idx="18">
                  <c:v>37.805400000000006</c:v>
                </c:pt>
                <c:pt idx="19">
                  <c:v>37.796300000000059</c:v>
                </c:pt>
                <c:pt idx="20">
                  <c:v>37.800200000000004</c:v>
                </c:pt>
                <c:pt idx="21">
                  <c:v>37.793200000000013</c:v>
                </c:pt>
                <c:pt idx="22">
                  <c:v>37.797900000000013</c:v>
                </c:pt>
                <c:pt idx="23">
                  <c:v>37.798100000000069</c:v>
                </c:pt>
                <c:pt idx="24">
                  <c:v>37.806400000000004</c:v>
                </c:pt>
                <c:pt idx="25">
                  <c:v>37.805200000000006</c:v>
                </c:pt>
                <c:pt idx="26">
                  <c:v>37.79610000000006</c:v>
                </c:pt>
                <c:pt idx="27">
                  <c:v>37.801099999999998</c:v>
                </c:pt>
                <c:pt idx="28">
                  <c:v>37.797800000000002</c:v>
                </c:pt>
                <c:pt idx="29">
                  <c:v>37.800000000000004</c:v>
                </c:pt>
                <c:pt idx="30">
                  <c:v>37.794900000000013</c:v>
                </c:pt>
                <c:pt idx="31">
                  <c:v>37.794300000000042</c:v>
                </c:pt>
                <c:pt idx="32">
                  <c:v>37.795100000000069</c:v>
                </c:pt>
                <c:pt idx="33">
                  <c:v>37.801400000000001</c:v>
                </c:pt>
                <c:pt idx="34">
                  <c:v>37.802800000000005</c:v>
                </c:pt>
                <c:pt idx="35">
                  <c:v>37.794600000000003</c:v>
                </c:pt>
                <c:pt idx="36">
                  <c:v>37.795000000000044</c:v>
                </c:pt>
                <c:pt idx="37">
                  <c:v>37.797600000000003</c:v>
                </c:pt>
                <c:pt idx="38">
                  <c:v>37.791500000000013</c:v>
                </c:pt>
                <c:pt idx="39">
                  <c:v>37.801799999999993</c:v>
                </c:pt>
                <c:pt idx="40">
                  <c:v>37.799800000000012</c:v>
                </c:pt>
                <c:pt idx="41">
                  <c:v>37.793200000000013</c:v>
                </c:pt>
                <c:pt idx="42">
                  <c:v>37.797900000000013</c:v>
                </c:pt>
                <c:pt idx="43">
                  <c:v>37.798600000000043</c:v>
                </c:pt>
                <c:pt idx="44">
                  <c:v>37.801099999999998</c:v>
                </c:pt>
                <c:pt idx="45">
                  <c:v>37.794500000000042</c:v>
                </c:pt>
                <c:pt idx="46">
                  <c:v>37.801200000000001</c:v>
                </c:pt>
                <c:pt idx="47">
                  <c:v>37.798100000000069</c:v>
                </c:pt>
                <c:pt idx="48">
                  <c:v>37.801200000000001</c:v>
                </c:pt>
                <c:pt idx="49">
                  <c:v>37.795300000000069</c:v>
                </c:pt>
                <c:pt idx="50">
                  <c:v>37.793600000000012</c:v>
                </c:pt>
                <c:pt idx="51">
                  <c:v>37.804000000000002</c:v>
                </c:pt>
                <c:pt idx="52">
                  <c:v>37.797400000000003</c:v>
                </c:pt>
                <c:pt idx="53">
                  <c:v>37.801400000000001</c:v>
                </c:pt>
                <c:pt idx="54">
                  <c:v>37.801400000000001</c:v>
                </c:pt>
                <c:pt idx="55">
                  <c:v>37.794100000000043</c:v>
                </c:pt>
                <c:pt idx="56">
                  <c:v>37.798800000000043</c:v>
                </c:pt>
                <c:pt idx="57">
                  <c:v>37.801599999999993</c:v>
                </c:pt>
                <c:pt idx="58">
                  <c:v>37.798600000000043</c:v>
                </c:pt>
                <c:pt idx="59">
                  <c:v>37.800400000000003</c:v>
                </c:pt>
                <c:pt idx="60">
                  <c:v>37.801099999999998</c:v>
                </c:pt>
                <c:pt idx="61">
                  <c:v>37.806200000000004</c:v>
                </c:pt>
                <c:pt idx="62">
                  <c:v>37.795200000000044</c:v>
                </c:pt>
                <c:pt idx="63">
                  <c:v>37.796700000000044</c:v>
                </c:pt>
                <c:pt idx="64">
                  <c:v>37.798500000000068</c:v>
                </c:pt>
                <c:pt idx="65">
                  <c:v>37.805700000000002</c:v>
                </c:pt>
                <c:pt idx="66">
                  <c:v>37.797100000000043</c:v>
                </c:pt>
                <c:pt idx="67">
                  <c:v>37.794600000000003</c:v>
                </c:pt>
                <c:pt idx="68">
                  <c:v>37.799300000000059</c:v>
                </c:pt>
                <c:pt idx="69">
                  <c:v>37.798000000000044</c:v>
                </c:pt>
                <c:pt idx="70">
                  <c:v>37.801000000000002</c:v>
                </c:pt>
                <c:pt idx="71">
                  <c:v>37.793200000000013</c:v>
                </c:pt>
                <c:pt idx="72">
                  <c:v>37.79590000000006</c:v>
                </c:pt>
                <c:pt idx="73">
                  <c:v>37.798000000000044</c:v>
                </c:pt>
                <c:pt idx="74">
                  <c:v>37.796200000000013</c:v>
                </c:pt>
                <c:pt idx="75">
                  <c:v>37.799200000000013</c:v>
                </c:pt>
                <c:pt idx="76">
                  <c:v>37.802500000000002</c:v>
                </c:pt>
                <c:pt idx="77">
                  <c:v>37.79610000000006</c:v>
                </c:pt>
                <c:pt idx="78">
                  <c:v>37.795300000000069</c:v>
                </c:pt>
                <c:pt idx="79">
                  <c:v>37.801499999999997</c:v>
                </c:pt>
                <c:pt idx="80">
                  <c:v>37.802800000000005</c:v>
                </c:pt>
                <c:pt idx="81">
                  <c:v>37.799500000000045</c:v>
                </c:pt>
                <c:pt idx="82">
                  <c:v>37.801000000000002</c:v>
                </c:pt>
                <c:pt idx="83">
                  <c:v>37.811099999999996</c:v>
                </c:pt>
                <c:pt idx="84">
                  <c:v>37.800899999999999</c:v>
                </c:pt>
                <c:pt idx="85">
                  <c:v>37.794700000000013</c:v>
                </c:pt>
                <c:pt idx="86">
                  <c:v>37.799800000000012</c:v>
                </c:pt>
                <c:pt idx="87">
                  <c:v>37.804299999999998</c:v>
                </c:pt>
                <c:pt idx="88">
                  <c:v>37.802</c:v>
                </c:pt>
                <c:pt idx="89">
                  <c:v>37.794000000000011</c:v>
                </c:pt>
                <c:pt idx="90">
                  <c:v>37.79890000000006</c:v>
                </c:pt>
                <c:pt idx="91">
                  <c:v>37.787000000000006</c:v>
                </c:pt>
                <c:pt idx="92">
                  <c:v>37.796300000000059</c:v>
                </c:pt>
                <c:pt idx="93">
                  <c:v>37.799300000000059</c:v>
                </c:pt>
                <c:pt idx="94">
                  <c:v>37.797300000000043</c:v>
                </c:pt>
                <c:pt idx="95">
                  <c:v>37.797100000000043</c:v>
                </c:pt>
                <c:pt idx="96">
                  <c:v>37.808400000000006</c:v>
                </c:pt>
                <c:pt idx="97">
                  <c:v>37.800400000000003</c:v>
                </c:pt>
                <c:pt idx="98">
                  <c:v>37.800899999999999</c:v>
                </c:pt>
                <c:pt idx="99">
                  <c:v>37.799700000000044</c:v>
                </c:pt>
                <c:pt idx="100">
                  <c:v>37.799700000000044</c:v>
                </c:pt>
                <c:pt idx="101">
                  <c:v>37.801200000000001</c:v>
                </c:pt>
                <c:pt idx="102">
                  <c:v>37.798300000000069</c:v>
                </c:pt>
                <c:pt idx="103">
                  <c:v>37.798100000000069</c:v>
                </c:pt>
                <c:pt idx="104">
                  <c:v>37.797600000000003</c:v>
                </c:pt>
                <c:pt idx="105">
                  <c:v>37.799000000000049</c:v>
                </c:pt>
                <c:pt idx="106">
                  <c:v>37.796600000000012</c:v>
                </c:pt>
                <c:pt idx="107">
                  <c:v>37.794800000000002</c:v>
                </c:pt>
                <c:pt idx="108">
                  <c:v>37.816999999999993</c:v>
                </c:pt>
                <c:pt idx="109">
                  <c:v>37.808100000000003</c:v>
                </c:pt>
                <c:pt idx="110">
                  <c:v>37.79610000000006</c:v>
                </c:pt>
                <c:pt idx="111">
                  <c:v>37.807299999999998</c:v>
                </c:pt>
                <c:pt idx="112">
                  <c:v>37.803899999999999</c:v>
                </c:pt>
                <c:pt idx="113">
                  <c:v>37.79290000000006</c:v>
                </c:pt>
                <c:pt idx="114">
                  <c:v>37.797500000000042</c:v>
                </c:pt>
                <c:pt idx="115">
                  <c:v>37.800600000000003</c:v>
                </c:pt>
                <c:pt idx="116">
                  <c:v>37.796600000000012</c:v>
                </c:pt>
                <c:pt idx="117">
                  <c:v>37.798100000000069</c:v>
                </c:pt>
                <c:pt idx="118">
                  <c:v>37.799900000000044</c:v>
                </c:pt>
                <c:pt idx="119">
                  <c:v>37.798800000000043</c:v>
                </c:pt>
                <c:pt idx="120">
                  <c:v>37.798800000000043</c:v>
                </c:pt>
                <c:pt idx="121">
                  <c:v>37.800000000000004</c:v>
                </c:pt>
                <c:pt idx="122">
                  <c:v>37.805500000000002</c:v>
                </c:pt>
                <c:pt idx="123">
                  <c:v>37.799500000000045</c:v>
                </c:pt>
                <c:pt idx="124">
                  <c:v>37.796300000000059</c:v>
                </c:pt>
                <c:pt idx="125">
                  <c:v>37.797400000000003</c:v>
                </c:pt>
                <c:pt idx="126">
                  <c:v>37.793200000000013</c:v>
                </c:pt>
                <c:pt idx="127">
                  <c:v>37.79910000000006</c:v>
                </c:pt>
                <c:pt idx="128">
                  <c:v>37.798000000000044</c:v>
                </c:pt>
                <c:pt idx="129">
                  <c:v>37.799200000000013</c:v>
                </c:pt>
                <c:pt idx="130">
                  <c:v>37.804200000000002</c:v>
                </c:pt>
                <c:pt idx="131">
                  <c:v>37.804099999999998</c:v>
                </c:pt>
                <c:pt idx="132">
                  <c:v>37.806100000000001</c:v>
                </c:pt>
                <c:pt idx="133">
                  <c:v>37.797700000000013</c:v>
                </c:pt>
                <c:pt idx="134">
                  <c:v>37.799000000000049</c:v>
                </c:pt>
                <c:pt idx="135">
                  <c:v>37.803200000000004</c:v>
                </c:pt>
                <c:pt idx="136">
                  <c:v>37.798200000000044</c:v>
                </c:pt>
                <c:pt idx="137">
                  <c:v>37.801200000000001</c:v>
                </c:pt>
                <c:pt idx="138">
                  <c:v>37.793500000000044</c:v>
                </c:pt>
                <c:pt idx="139">
                  <c:v>37.801000000000002</c:v>
                </c:pt>
                <c:pt idx="140">
                  <c:v>37.799800000000012</c:v>
                </c:pt>
                <c:pt idx="141">
                  <c:v>37.794600000000003</c:v>
                </c:pt>
                <c:pt idx="142">
                  <c:v>37.801099999999998</c:v>
                </c:pt>
                <c:pt idx="143">
                  <c:v>37.798300000000069</c:v>
                </c:pt>
                <c:pt idx="144">
                  <c:v>37.799000000000049</c:v>
                </c:pt>
                <c:pt idx="145">
                  <c:v>37.802100000000003</c:v>
                </c:pt>
                <c:pt idx="146">
                  <c:v>37.798300000000069</c:v>
                </c:pt>
                <c:pt idx="147">
                  <c:v>37.801499999999997</c:v>
                </c:pt>
                <c:pt idx="148">
                  <c:v>37.798400000000044</c:v>
                </c:pt>
                <c:pt idx="149">
                  <c:v>37.803899999999999</c:v>
                </c:pt>
                <c:pt idx="150">
                  <c:v>37.7898</c:v>
                </c:pt>
                <c:pt idx="151">
                  <c:v>37.798300000000069</c:v>
                </c:pt>
                <c:pt idx="152">
                  <c:v>37.802600000000005</c:v>
                </c:pt>
                <c:pt idx="153">
                  <c:v>37.797800000000002</c:v>
                </c:pt>
                <c:pt idx="154">
                  <c:v>37.798200000000044</c:v>
                </c:pt>
                <c:pt idx="155">
                  <c:v>37.797000000000011</c:v>
                </c:pt>
                <c:pt idx="156">
                  <c:v>37.811499999999995</c:v>
                </c:pt>
                <c:pt idx="157">
                  <c:v>37.798000000000044</c:v>
                </c:pt>
                <c:pt idx="158">
                  <c:v>37.793300000000045</c:v>
                </c:pt>
                <c:pt idx="159">
                  <c:v>37.798000000000044</c:v>
                </c:pt>
                <c:pt idx="160">
                  <c:v>37.797200000000011</c:v>
                </c:pt>
                <c:pt idx="161">
                  <c:v>37.802300000000002</c:v>
                </c:pt>
                <c:pt idx="162">
                  <c:v>37.815100000000001</c:v>
                </c:pt>
                <c:pt idx="163">
                  <c:v>37.813000000000002</c:v>
                </c:pt>
                <c:pt idx="164">
                  <c:v>37.802200000000006</c:v>
                </c:pt>
                <c:pt idx="165">
                  <c:v>37.8003</c:v>
                </c:pt>
                <c:pt idx="166">
                  <c:v>37.802300000000002</c:v>
                </c:pt>
                <c:pt idx="167">
                  <c:v>37.797800000000002</c:v>
                </c:pt>
                <c:pt idx="168">
                  <c:v>37.798000000000044</c:v>
                </c:pt>
                <c:pt idx="169">
                  <c:v>37.794700000000013</c:v>
                </c:pt>
                <c:pt idx="170">
                  <c:v>37.797200000000011</c:v>
                </c:pt>
                <c:pt idx="171">
                  <c:v>37.796700000000044</c:v>
                </c:pt>
                <c:pt idx="172">
                  <c:v>37.806000000000004</c:v>
                </c:pt>
                <c:pt idx="173">
                  <c:v>37.796800000000012</c:v>
                </c:pt>
                <c:pt idx="174">
                  <c:v>37.802200000000006</c:v>
                </c:pt>
                <c:pt idx="175">
                  <c:v>37.796700000000044</c:v>
                </c:pt>
                <c:pt idx="176">
                  <c:v>37.795300000000069</c:v>
                </c:pt>
                <c:pt idx="177">
                  <c:v>37.79890000000006</c:v>
                </c:pt>
                <c:pt idx="178">
                  <c:v>37.798300000000069</c:v>
                </c:pt>
                <c:pt idx="179">
                  <c:v>37.799600000000012</c:v>
                </c:pt>
                <c:pt idx="180">
                  <c:v>37.798700000000061</c:v>
                </c:pt>
                <c:pt idx="181">
                  <c:v>37.805600000000005</c:v>
                </c:pt>
                <c:pt idx="182">
                  <c:v>37.799300000000059</c:v>
                </c:pt>
                <c:pt idx="183">
                  <c:v>37.796000000000049</c:v>
                </c:pt>
                <c:pt idx="184">
                  <c:v>37.798400000000044</c:v>
                </c:pt>
                <c:pt idx="185">
                  <c:v>37.797300000000043</c:v>
                </c:pt>
                <c:pt idx="186">
                  <c:v>37.796600000000012</c:v>
                </c:pt>
                <c:pt idx="187">
                  <c:v>37.799600000000012</c:v>
                </c:pt>
                <c:pt idx="188">
                  <c:v>37.801200000000001</c:v>
                </c:pt>
                <c:pt idx="189">
                  <c:v>37.797300000000043</c:v>
                </c:pt>
                <c:pt idx="190">
                  <c:v>37.786800000000007</c:v>
                </c:pt>
                <c:pt idx="191">
                  <c:v>37.810699999999997</c:v>
                </c:pt>
                <c:pt idx="192">
                  <c:v>37.797500000000042</c:v>
                </c:pt>
                <c:pt idx="193">
                  <c:v>37.807200000000002</c:v>
                </c:pt>
                <c:pt idx="194">
                  <c:v>37.806800000000003</c:v>
                </c:pt>
                <c:pt idx="195">
                  <c:v>37.793200000000013</c:v>
                </c:pt>
                <c:pt idx="196">
                  <c:v>37.803699999999999</c:v>
                </c:pt>
                <c:pt idx="197">
                  <c:v>37.798300000000069</c:v>
                </c:pt>
                <c:pt idx="198">
                  <c:v>37.801699999999997</c:v>
                </c:pt>
                <c:pt idx="199">
                  <c:v>37.801400000000001</c:v>
                </c:pt>
                <c:pt idx="200">
                  <c:v>37.802</c:v>
                </c:pt>
                <c:pt idx="201">
                  <c:v>37.799400000000013</c:v>
                </c:pt>
                <c:pt idx="202">
                  <c:v>37.802100000000003</c:v>
                </c:pt>
                <c:pt idx="203">
                  <c:v>37.800000000000004</c:v>
                </c:pt>
                <c:pt idx="204">
                  <c:v>37.79910000000006</c:v>
                </c:pt>
                <c:pt idx="205">
                  <c:v>37.803699999999999</c:v>
                </c:pt>
                <c:pt idx="206">
                  <c:v>37.806800000000003</c:v>
                </c:pt>
                <c:pt idx="207">
                  <c:v>37.801599999999993</c:v>
                </c:pt>
                <c:pt idx="208">
                  <c:v>37.798700000000061</c:v>
                </c:pt>
                <c:pt idx="209">
                  <c:v>37.799000000000049</c:v>
                </c:pt>
                <c:pt idx="210">
                  <c:v>37.797600000000003</c:v>
                </c:pt>
                <c:pt idx="211">
                  <c:v>37.792500000000068</c:v>
                </c:pt>
                <c:pt idx="212">
                  <c:v>37.797700000000013</c:v>
                </c:pt>
                <c:pt idx="213">
                  <c:v>37.793000000000013</c:v>
                </c:pt>
                <c:pt idx="214">
                  <c:v>37.801000000000002</c:v>
                </c:pt>
                <c:pt idx="215">
                  <c:v>37.797000000000011</c:v>
                </c:pt>
                <c:pt idx="216">
                  <c:v>37.792400000000043</c:v>
                </c:pt>
                <c:pt idx="217">
                  <c:v>37.798400000000044</c:v>
                </c:pt>
                <c:pt idx="218">
                  <c:v>37.804600000000001</c:v>
                </c:pt>
                <c:pt idx="219">
                  <c:v>37.802500000000002</c:v>
                </c:pt>
                <c:pt idx="220">
                  <c:v>37.793900000000043</c:v>
                </c:pt>
                <c:pt idx="221">
                  <c:v>37.802400000000006</c:v>
                </c:pt>
                <c:pt idx="222">
                  <c:v>37.800800000000002</c:v>
                </c:pt>
                <c:pt idx="223">
                  <c:v>37.799700000000044</c:v>
                </c:pt>
                <c:pt idx="224">
                  <c:v>37.798500000000068</c:v>
                </c:pt>
                <c:pt idx="225">
                  <c:v>37.795100000000069</c:v>
                </c:pt>
                <c:pt idx="226">
                  <c:v>37.797500000000042</c:v>
                </c:pt>
                <c:pt idx="227">
                  <c:v>37.794100000000043</c:v>
                </c:pt>
                <c:pt idx="228">
                  <c:v>37.804200000000002</c:v>
                </c:pt>
                <c:pt idx="229">
                  <c:v>37.793800000000012</c:v>
                </c:pt>
                <c:pt idx="230">
                  <c:v>37.803400000000003</c:v>
                </c:pt>
                <c:pt idx="231">
                  <c:v>37.797000000000011</c:v>
                </c:pt>
                <c:pt idx="232">
                  <c:v>37.803699999999999</c:v>
                </c:pt>
                <c:pt idx="233">
                  <c:v>37.795200000000044</c:v>
                </c:pt>
                <c:pt idx="234">
                  <c:v>37.810200000000002</c:v>
                </c:pt>
                <c:pt idx="235">
                  <c:v>37.788700000000013</c:v>
                </c:pt>
                <c:pt idx="236">
                  <c:v>37.802500000000002</c:v>
                </c:pt>
                <c:pt idx="237">
                  <c:v>37.801599999999993</c:v>
                </c:pt>
                <c:pt idx="238">
                  <c:v>37.79910000000006</c:v>
                </c:pt>
                <c:pt idx="239">
                  <c:v>37.797000000000011</c:v>
                </c:pt>
                <c:pt idx="240">
                  <c:v>37.792800000000042</c:v>
                </c:pt>
                <c:pt idx="241">
                  <c:v>37.811299999999996</c:v>
                </c:pt>
                <c:pt idx="242">
                  <c:v>37.793100000000059</c:v>
                </c:pt>
                <c:pt idx="243">
                  <c:v>37.800899999999999</c:v>
                </c:pt>
                <c:pt idx="244">
                  <c:v>37.798500000000068</c:v>
                </c:pt>
                <c:pt idx="245">
                  <c:v>37.808600000000006</c:v>
                </c:pt>
                <c:pt idx="246">
                  <c:v>37.793600000000012</c:v>
                </c:pt>
                <c:pt idx="247">
                  <c:v>37.802900000000001</c:v>
                </c:pt>
                <c:pt idx="248">
                  <c:v>37.813000000000002</c:v>
                </c:pt>
                <c:pt idx="249">
                  <c:v>37.809200000000004</c:v>
                </c:pt>
                <c:pt idx="250">
                  <c:v>37.804200000000002</c:v>
                </c:pt>
                <c:pt idx="251">
                  <c:v>37.797800000000002</c:v>
                </c:pt>
                <c:pt idx="252">
                  <c:v>37.797100000000043</c:v>
                </c:pt>
                <c:pt idx="253">
                  <c:v>37.802500000000002</c:v>
                </c:pt>
                <c:pt idx="254">
                  <c:v>37.815100000000001</c:v>
                </c:pt>
                <c:pt idx="255">
                  <c:v>37.793900000000043</c:v>
                </c:pt>
                <c:pt idx="256">
                  <c:v>37.800699999999999</c:v>
                </c:pt>
                <c:pt idx="257">
                  <c:v>37.799600000000012</c:v>
                </c:pt>
                <c:pt idx="258">
                  <c:v>37.813799999999993</c:v>
                </c:pt>
                <c:pt idx="259">
                  <c:v>37.800899999999999</c:v>
                </c:pt>
                <c:pt idx="260">
                  <c:v>37.799200000000013</c:v>
                </c:pt>
                <c:pt idx="261">
                  <c:v>37.8005</c:v>
                </c:pt>
                <c:pt idx="262">
                  <c:v>37.799900000000044</c:v>
                </c:pt>
                <c:pt idx="263">
                  <c:v>37.798500000000068</c:v>
                </c:pt>
                <c:pt idx="264">
                  <c:v>37.801699999999997</c:v>
                </c:pt>
                <c:pt idx="265">
                  <c:v>37.801299999999998</c:v>
                </c:pt>
                <c:pt idx="266">
                  <c:v>37.792400000000043</c:v>
                </c:pt>
                <c:pt idx="267">
                  <c:v>37.800699999999999</c:v>
                </c:pt>
                <c:pt idx="268">
                  <c:v>37.800899999999999</c:v>
                </c:pt>
                <c:pt idx="269">
                  <c:v>37.8001</c:v>
                </c:pt>
                <c:pt idx="270">
                  <c:v>37.798600000000043</c:v>
                </c:pt>
                <c:pt idx="271">
                  <c:v>37.798000000000044</c:v>
                </c:pt>
                <c:pt idx="272">
                  <c:v>37.8033</c:v>
                </c:pt>
                <c:pt idx="273">
                  <c:v>37.798300000000069</c:v>
                </c:pt>
                <c:pt idx="274">
                  <c:v>37.797800000000002</c:v>
                </c:pt>
                <c:pt idx="275">
                  <c:v>37.792600000000043</c:v>
                </c:pt>
                <c:pt idx="276">
                  <c:v>37.801400000000001</c:v>
                </c:pt>
                <c:pt idx="277">
                  <c:v>37.797300000000043</c:v>
                </c:pt>
                <c:pt idx="278">
                  <c:v>37.796900000000043</c:v>
                </c:pt>
                <c:pt idx="279">
                  <c:v>37.799300000000059</c:v>
                </c:pt>
                <c:pt idx="280">
                  <c:v>37.798000000000044</c:v>
                </c:pt>
                <c:pt idx="281">
                  <c:v>37.796600000000012</c:v>
                </c:pt>
                <c:pt idx="282">
                  <c:v>37.814999999999998</c:v>
                </c:pt>
                <c:pt idx="283">
                  <c:v>37.808700000000002</c:v>
                </c:pt>
                <c:pt idx="284">
                  <c:v>37.79890000000006</c:v>
                </c:pt>
                <c:pt idx="285">
                  <c:v>37.798500000000068</c:v>
                </c:pt>
                <c:pt idx="286">
                  <c:v>37.792300000000068</c:v>
                </c:pt>
                <c:pt idx="287">
                  <c:v>37.799900000000044</c:v>
                </c:pt>
                <c:pt idx="288">
                  <c:v>37.801400000000001</c:v>
                </c:pt>
                <c:pt idx="289">
                  <c:v>37.796900000000043</c:v>
                </c:pt>
                <c:pt idx="290">
                  <c:v>37.798700000000061</c:v>
                </c:pt>
                <c:pt idx="291">
                  <c:v>37.802500000000002</c:v>
                </c:pt>
                <c:pt idx="292">
                  <c:v>37.790200000000013</c:v>
                </c:pt>
                <c:pt idx="293">
                  <c:v>37.79890000000006</c:v>
                </c:pt>
                <c:pt idx="294">
                  <c:v>37.799400000000013</c:v>
                </c:pt>
                <c:pt idx="295">
                  <c:v>37.798000000000044</c:v>
                </c:pt>
                <c:pt idx="296">
                  <c:v>37.793700000000044</c:v>
                </c:pt>
                <c:pt idx="297">
                  <c:v>37.802100000000003</c:v>
                </c:pt>
                <c:pt idx="298">
                  <c:v>37.796000000000049</c:v>
                </c:pt>
                <c:pt idx="299">
                  <c:v>37.798500000000068</c:v>
                </c:pt>
                <c:pt idx="300">
                  <c:v>37.813600000000001</c:v>
                </c:pt>
                <c:pt idx="301">
                  <c:v>37.793600000000012</c:v>
                </c:pt>
                <c:pt idx="302">
                  <c:v>37.799200000000013</c:v>
                </c:pt>
                <c:pt idx="303">
                  <c:v>37.792000000000044</c:v>
                </c:pt>
                <c:pt idx="304">
                  <c:v>37.794800000000002</c:v>
                </c:pt>
                <c:pt idx="305">
                  <c:v>37.796500000000044</c:v>
                </c:pt>
                <c:pt idx="306">
                  <c:v>37.81</c:v>
                </c:pt>
                <c:pt idx="307">
                  <c:v>37.798600000000043</c:v>
                </c:pt>
                <c:pt idx="308">
                  <c:v>37.798300000000069</c:v>
                </c:pt>
                <c:pt idx="309">
                  <c:v>37.799500000000045</c:v>
                </c:pt>
                <c:pt idx="310">
                  <c:v>37.796900000000043</c:v>
                </c:pt>
                <c:pt idx="311">
                  <c:v>37.804699999999997</c:v>
                </c:pt>
                <c:pt idx="312">
                  <c:v>37.796700000000044</c:v>
                </c:pt>
                <c:pt idx="313">
                  <c:v>37.793900000000043</c:v>
                </c:pt>
                <c:pt idx="314">
                  <c:v>37.8003</c:v>
                </c:pt>
                <c:pt idx="315">
                  <c:v>37.802700000000002</c:v>
                </c:pt>
                <c:pt idx="316">
                  <c:v>37.805900000000001</c:v>
                </c:pt>
                <c:pt idx="317">
                  <c:v>37.796800000000012</c:v>
                </c:pt>
                <c:pt idx="318">
                  <c:v>37.814999999999998</c:v>
                </c:pt>
                <c:pt idx="319">
                  <c:v>37.797500000000042</c:v>
                </c:pt>
                <c:pt idx="320">
                  <c:v>37.802500000000002</c:v>
                </c:pt>
                <c:pt idx="321">
                  <c:v>37.803800000000003</c:v>
                </c:pt>
                <c:pt idx="322">
                  <c:v>37.804099999999998</c:v>
                </c:pt>
                <c:pt idx="323">
                  <c:v>37.798400000000044</c:v>
                </c:pt>
                <c:pt idx="324">
                  <c:v>37.795100000000069</c:v>
                </c:pt>
                <c:pt idx="325">
                  <c:v>37.791100000000043</c:v>
                </c:pt>
                <c:pt idx="326">
                  <c:v>37.793000000000013</c:v>
                </c:pt>
                <c:pt idx="327">
                  <c:v>37.804299999999998</c:v>
                </c:pt>
                <c:pt idx="328">
                  <c:v>37.807899999999997</c:v>
                </c:pt>
                <c:pt idx="329">
                  <c:v>37.807400000000001</c:v>
                </c:pt>
                <c:pt idx="330">
                  <c:v>37.801200000000001</c:v>
                </c:pt>
                <c:pt idx="331">
                  <c:v>37.803800000000003</c:v>
                </c:pt>
                <c:pt idx="332">
                  <c:v>37.797200000000011</c:v>
                </c:pt>
                <c:pt idx="333">
                  <c:v>37.797400000000003</c:v>
                </c:pt>
                <c:pt idx="334">
                  <c:v>37.794300000000042</c:v>
                </c:pt>
                <c:pt idx="335">
                  <c:v>37.798000000000044</c:v>
                </c:pt>
                <c:pt idx="336">
                  <c:v>37.791200000000003</c:v>
                </c:pt>
                <c:pt idx="337">
                  <c:v>37.802700000000002</c:v>
                </c:pt>
                <c:pt idx="338">
                  <c:v>37.802300000000002</c:v>
                </c:pt>
                <c:pt idx="339">
                  <c:v>37.798700000000061</c:v>
                </c:pt>
                <c:pt idx="340">
                  <c:v>37.793600000000012</c:v>
                </c:pt>
                <c:pt idx="341">
                  <c:v>37.804600000000001</c:v>
                </c:pt>
                <c:pt idx="342">
                  <c:v>37.800699999999999</c:v>
                </c:pt>
                <c:pt idx="343">
                  <c:v>37.792000000000044</c:v>
                </c:pt>
                <c:pt idx="344">
                  <c:v>37.799700000000044</c:v>
                </c:pt>
                <c:pt idx="345">
                  <c:v>37.798300000000069</c:v>
                </c:pt>
                <c:pt idx="346">
                  <c:v>37.796000000000049</c:v>
                </c:pt>
                <c:pt idx="347">
                  <c:v>37.795000000000044</c:v>
                </c:pt>
                <c:pt idx="348">
                  <c:v>37.799800000000012</c:v>
                </c:pt>
                <c:pt idx="349">
                  <c:v>37.794300000000042</c:v>
                </c:pt>
                <c:pt idx="350">
                  <c:v>37.802</c:v>
                </c:pt>
                <c:pt idx="351">
                  <c:v>37.798600000000043</c:v>
                </c:pt>
                <c:pt idx="352">
                  <c:v>37.793500000000044</c:v>
                </c:pt>
                <c:pt idx="353">
                  <c:v>37.801799999999993</c:v>
                </c:pt>
                <c:pt idx="354">
                  <c:v>37.792400000000043</c:v>
                </c:pt>
                <c:pt idx="355">
                  <c:v>37.805300000000003</c:v>
                </c:pt>
                <c:pt idx="356">
                  <c:v>37.798700000000061</c:v>
                </c:pt>
                <c:pt idx="357">
                  <c:v>37.799600000000012</c:v>
                </c:pt>
                <c:pt idx="358">
                  <c:v>37.797500000000042</c:v>
                </c:pt>
                <c:pt idx="359">
                  <c:v>37.796400000000013</c:v>
                </c:pt>
                <c:pt idx="360">
                  <c:v>37.799200000000013</c:v>
                </c:pt>
                <c:pt idx="361">
                  <c:v>37.795600000000043</c:v>
                </c:pt>
                <c:pt idx="362">
                  <c:v>37.8125</c:v>
                </c:pt>
                <c:pt idx="363">
                  <c:v>37.796800000000012</c:v>
                </c:pt>
                <c:pt idx="364">
                  <c:v>37.793100000000059</c:v>
                </c:pt>
                <c:pt idx="365">
                  <c:v>37.794900000000013</c:v>
                </c:pt>
                <c:pt idx="366">
                  <c:v>37.800200000000004</c:v>
                </c:pt>
                <c:pt idx="367">
                  <c:v>37.804400000000001</c:v>
                </c:pt>
                <c:pt idx="368">
                  <c:v>37.792800000000042</c:v>
                </c:pt>
                <c:pt idx="369">
                  <c:v>37.800699999999999</c:v>
                </c:pt>
                <c:pt idx="370">
                  <c:v>37.799300000000059</c:v>
                </c:pt>
                <c:pt idx="371">
                  <c:v>37.796900000000043</c:v>
                </c:pt>
                <c:pt idx="372">
                  <c:v>37.800400000000003</c:v>
                </c:pt>
                <c:pt idx="373">
                  <c:v>37.811399999999999</c:v>
                </c:pt>
                <c:pt idx="374">
                  <c:v>37.797700000000013</c:v>
                </c:pt>
                <c:pt idx="375">
                  <c:v>37.801400000000001</c:v>
                </c:pt>
                <c:pt idx="376">
                  <c:v>37.803000000000004</c:v>
                </c:pt>
                <c:pt idx="377">
                  <c:v>37.797400000000003</c:v>
                </c:pt>
                <c:pt idx="378">
                  <c:v>37.797500000000042</c:v>
                </c:pt>
                <c:pt idx="379">
                  <c:v>37.799600000000012</c:v>
                </c:pt>
                <c:pt idx="380">
                  <c:v>37.793500000000044</c:v>
                </c:pt>
                <c:pt idx="381">
                  <c:v>37.792100000000069</c:v>
                </c:pt>
                <c:pt idx="382">
                  <c:v>37.797800000000002</c:v>
                </c:pt>
                <c:pt idx="383">
                  <c:v>37.800200000000004</c:v>
                </c:pt>
                <c:pt idx="384">
                  <c:v>37.793700000000044</c:v>
                </c:pt>
                <c:pt idx="385">
                  <c:v>37.796700000000044</c:v>
                </c:pt>
                <c:pt idx="386">
                  <c:v>37.798200000000044</c:v>
                </c:pt>
                <c:pt idx="387">
                  <c:v>37.798800000000043</c:v>
                </c:pt>
                <c:pt idx="388">
                  <c:v>37.799700000000044</c:v>
                </c:pt>
                <c:pt idx="389">
                  <c:v>37.800899999999999</c:v>
                </c:pt>
                <c:pt idx="390">
                  <c:v>37.803000000000004</c:v>
                </c:pt>
                <c:pt idx="391">
                  <c:v>37.798100000000069</c:v>
                </c:pt>
                <c:pt idx="392">
                  <c:v>37.795400000000043</c:v>
                </c:pt>
                <c:pt idx="393">
                  <c:v>37.799600000000012</c:v>
                </c:pt>
                <c:pt idx="394">
                  <c:v>37.799900000000044</c:v>
                </c:pt>
                <c:pt idx="395">
                  <c:v>37.801499999999997</c:v>
                </c:pt>
                <c:pt idx="396">
                  <c:v>37.803400000000003</c:v>
                </c:pt>
                <c:pt idx="397">
                  <c:v>37.790200000000013</c:v>
                </c:pt>
                <c:pt idx="398">
                  <c:v>37.796200000000013</c:v>
                </c:pt>
                <c:pt idx="399">
                  <c:v>37.803200000000004</c:v>
                </c:pt>
                <c:pt idx="400">
                  <c:v>37.799600000000012</c:v>
                </c:pt>
                <c:pt idx="401">
                  <c:v>37.797700000000013</c:v>
                </c:pt>
                <c:pt idx="402">
                  <c:v>37.805400000000006</c:v>
                </c:pt>
                <c:pt idx="403">
                  <c:v>37.79910000000006</c:v>
                </c:pt>
                <c:pt idx="404">
                  <c:v>37.814999999999998</c:v>
                </c:pt>
                <c:pt idx="405">
                  <c:v>37.799200000000013</c:v>
                </c:pt>
                <c:pt idx="406">
                  <c:v>37.809200000000004</c:v>
                </c:pt>
                <c:pt idx="407">
                  <c:v>37.806200000000004</c:v>
                </c:pt>
                <c:pt idx="408">
                  <c:v>37.794300000000042</c:v>
                </c:pt>
                <c:pt idx="409">
                  <c:v>37.801299999999998</c:v>
                </c:pt>
                <c:pt idx="410">
                  <c:v>37.798300000000069</c:v>
                </c:pt>
                <c:pt idx="411">
                  <c:v>37.800000000000004</c:v>
                </c:pt>
                <c:pt idx="412">
                  <c:v>37.797800000000002</c:v>
                </c:pt>
                <c:pt idx="413">
                  <c:v>37.79890000000006</c:v>
                </c:pt>
                <c:pt idx="414">
                  <c:v>37.798500000000068</c:v>
                </c:pt>
                <c:pt idx="415">
                  <c:v>37.799500000000045</c:v>
                </c:pt>
                <c:pt idx="416">
                  <c:v>37.800400000000003</c:v>
                </c:pt>
                <c:pt idx="417">
                  <c:v>37.800699999999999</c:v>
                </c:pt>
                <c:pt idx="418">
                  <c:v>37.804400000000001</c:v>
                </c:pt>
                <c:pt idx="419">
                  <c:v>37.79590000000006</c:v>
                </c:pt>
                <c:pt idx="420">
                  <c:v>37.811399999999999</c:v>
                </c:pt>
                <c:pt idx="421">
                  <c:v>37.794600000000003</c:v>
                </c:pt>
                <c:pt idx="422">
                  <c:v>37.798500000000068</c:v>
                </c:pt>
                <c:pt idx="423">
                  <c:v>37.792300000000068</c:v>
                </c:pt>
                <c:pt idx="424">
                  <c:v>37.807299999999998</c:v>
                </c:pt>
                <c:pt idx="425">
                  <c:v>37.794600000000003</c:v>
                </c:pt>
                <c:pt idx="426">
                  <c:v>37.806200000000004</c:v>
                </c:pt>
                <c:pt idx="427">
                  <c:v>37.801400000000001</c:v>
                </c:pt>
                <c:pt idx="428">
                  <c:v>37.794100000000043</c:v>
                </c:pt>
                <c:pt idx="429">
                  <c:v>37.797300000000043</c:v>
                </c:pt>
                <c:pt idx="430">
                  <c:v>37.800899999999999</c:v>
                </c:pt>
                <c:pt idx="431">
                  <c:v>37.795100000000069</c:v>
                </c:pt>
                <c:pt idx="432">
                  <c:v>37.79610000000006</c:v>
                </c:pt>
                <c:pt idx="433">
                  <c:v>37.8005</c:v>
                </c:pt>
                <c:pt idx="434">
                  <c:v>37.79910000000006</c:v>
                </c:pt>
                <c:pt idx="435">
                  <c:v>37.797600000000003</c:v>
                </c:pt>
                <c:pt idx="436">
                  <c:v>37.805900000000001</c:v>
                </c:pt>
                <c:pt idx="437">
                  <c:v>37.798100000000069</c:v>
                </c:pt>
                <c:pt idx="438">
                  <c:v>37.793000000000013</c:v>
                </c:pt>
                <c:pt idx="439">
                  <c:v>37.811799999999998</c:v>
                </c:pt>
                <c:pt idx="440">
                  <c:v>37.804099999999998</c:v>
                </c:pt>
                <c:pt idx="441">
                  <c:v>37.801799999999993</c:v>
                </c:pt>
                <c:pt idx="442">
                  <c:v>37.797800000000002</c:v>
                </c:pt>
                <c:pt idx="443">
                  <c:v>37.809400000000004</c:v>
                </c:pt>
                <c:pt idx="444">
                  <c:v>37.810099999999998</c:v>
                </c:pt>
                <c:pt idx="445">
                  <c:v>37.788900000000012</c:v>
                </c:pt>
                <c:pt idx="446">
                  <c:v>37.799500000000045</c:v>
                </c:pt>
                <c:pt idx="447">
                  <c:v>37.803000000000004</c:v>
                </c:pt>
                <c:pt idx="448">
                  <c:v>37.800800000000002</c:v>
                </c:pt>
                <c:pt idx="449">
                  <c:v>37.801899999999996</c:v>
                </c:pt>
                <c:pt idx="450">
                  <c:v>37.796900000000043</c:v>
                </c:pt>
                <c:pt idx="451">
                  <c:v>37.810400000000001</c:v>
                </c:pt>
                <c:pt idx="452">
                  <c:v>37.798200000000044</c:v>
                </c:pt>
                <c:pt idx="453">
                  <c:v>37.799400000000013</c:v>
                </c:pt>
                <c:pt idx="454">
                  <c:v>37.800200000000004</c:v>
                </c:pt>
                <c:pt idx="455">
                  <c:v>37.800800000000002</c:v>
                </c:pt>
                <c:pt idx="456">
                  <c:v>37.797700000000013</c:v>
                </c:pt>
                <c:pt idx="457">
                  <c:v>37.79610000000006</c:v>
                </c:pt>
                <c:pt idx="458">
                  <c:v>37.804000000000002</c:v>
                </c:pt>
                <c:pt idx="459">
                  <c:v>37.795600000000043</c:v>
                </c:pt>
                <c:pt idx="460">
                  <c:v>37.795400000000043</c:v>
                </c:pt>
                <c:pt idx="461">
                  <c:v>37.795400000000043</c:v>
                </c:pt>
                <c:pt idx="462">
                  <c:v>37.79910000000006</c:v>
                </c:pt>
                <c:pt idx="463">
                  <c:v>37.801200000000001</c:v>
                </c:pt>
                <c:pt idx="464">
                  <c:v>37.802700000000002</c:v>
                </c:pt>
                <c:pt idx="465">
                  <c:v>37.800699999999999</c:v>
                </c:pt>
                <c:pt idx="466">
                  <c:v>37.801599999999993</c:v>
                </c:pt>
                <c:pt idx="467">
                  <c:v>37.795800000000042</c:v>
                </c:pt>
                <c:pt idx="468">
                  <c:v>37.799000000000049</c:v>
                </c:pt>
                <c:pt idx="469">
                  <c:v>37.805200000000006</c:v>
                </c:pt>
                <c:pt idx="470">
                  <c:v>37.801499999999997</c:v>
                </c:pt>
                <c:pt idx="471">
                  <c:v>37.800200000000004</c:v>
                </c:pt>
                <c:pt idx="472">
                  <c:v>37.799400000000013</c:v>
                </c:pt>
                <c:pt idx="473">
                  <c:v>37.800800000000002</c:v>
                </c:pt>
                <c:pt idx="474">
                  <c:v>37.794400000000003</c:v>
                </c:pt>
                <c:pt idx="475">
                  <c:v>37.811699999999995</c:v>
                </c:pt>
                <c:pt idx="476">
                  <c:v>37.815100000000001</c:v>
                </c:pt>
                <c:pt idx="477">
                  <c:v>37.795800000000042</c:v>
                </c:pt>
                <c:pt idx="478">
                  <c:v>37.796500000000044</c:v>
                </c:pt>
                <c:pt idx="479">
                  <c:v>37.798400000000044</c:v>
                </c:pt>
                <c:pt idx="480">
                  <c:v>37.798700000000061</c:v>
                </c:pt>
                <c:pt idx="481">
                  <c:v>37.796700000000044</c:v>
                </c:pt>
                <c:pt idx="482">
                  <c:v>37.799700000000044</c:v>
                </c:pt>
                <c:pt idx="483">
                  <c:v>37.793500000000044</c:v>
                </c:pt>
                <c:pt idx="484">
                  <c:v>37.812600000000003</c:v>
                </c:pt>
                <c:pt idx="485">
                  <c:v>37.808500000000002</c:v>
                </c:pt>
                <c:pt idx="486">
                  <c:v>37.801699999999997</c:v>
                </c:pt>
                <c:pt idx="487">
                  <c:v>37.798100000000069</c:v>
                </c:pt>
                <c:pt idx="488">
                  <c:v>37.799700000000044</c:v>
                </c:pt>
                <c:pt idx="489">
                  <c:v>37.797700000000013</c:v>
                </c:pt>
                <c:pt idx="490">
                  <c:v>37.802400000000006</c:v>
                </c:pt>
                <c:pt idx="491">
                  <c:v>37.799900000000044</c:v>
                </c:pt>
                <c:pt idx="492">
                  <c:v>37.796700000000044</c:v>
                </c:pt>
                <c:pt idx="493">
                  <c:v>37.8003</c:v>
                </c:pt>
                <c:pt idx="494">
                  <c:v>37.811299999999996</c:v>
                </c:pt>
                <c:pt idx="495">
                  <c:v>37.805800000000005</c:v>
                </c:pt>
                <c:pt idx="496">
                  <c:v>37.800200000000004</c:v>
                </c:pt>
                <c:pt idx="497">
                  <c:v>37.8001</c:v>
                </c:pt>
                <c:pt idx="498">
                  <c:v>37.807099999999998</c:v>
                </c:pt>
                <c:pt idx="499">
                  <c:v>37.799800000000012</c:v>
                </c:pt>
              </c:numCache>
            </c:numRef>
          </c:yVal>
        </c:ser>
        <c:ser>
          <c:idx val="5"/>
          <c:order val="3"/>
          <c:spPr>
            <a:ln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'C:\Users\Dale\Dropbox\LTRANS SEED\Tangier\sim3_may1997\[Sim 3_2.25.2013.xlsx]day 1_May97 '!$R$1003:$R$1502</c:f>
              <c:numCache>
                <c:formatCode>General</c:formatCode>
                <c:ptCount val="500"/>
                <c:pt idx="0">
                  <c:v>-76.147200000000026</c:v>
                </c:pt>
                <c:pt idx="1">
                  <c:v>-76.156799999999919</c:v>
                </c:pt>
                <c:pt idx="2">
                  <c:v>-76.1417</c:v>
                </c:pt>
                <c:pt idx="3">
                  <c:v>-76.152399999999915</c:v>
                </c:pt>
                <c:pt idx="4">
                  <c:v>-76.155299999999983</c:v>
                </c:pt>
                <c:pt idx="5">
                  <c:v>-76.149299999999997</c:v>
                </c:pt>
                <c:pt idx="6">
                  <c:v>-76.143900000000002</c:v>
                </c:pt>
                <c:pt idx="7">
                  <c:v>-76.152599999999978</c:v>
                </c:pt>
                <c:pt idx="8">
                  <c:v>-76.143500000000003</c:v>
                </c:pt>
                <c:pt idx="9">
                  <c:v>-76.144800000000004</c:v>
                </c:pt>
                <c:pt idx="10">
                  <c:v>-76.15349999999998</c:v>
                </c:pt>
                <c:pt idx="11">
                  <c:v>-76.142200000000003</c:v>
                </c:pt>
                <c:pt idx="12">
                  <c:v>-76.153299999999987</c:v>
                </c:pt>
                <c:pt idx="13">
                  <c:v>-76.14879999999998</c:v>
                </c:pt>
                <c:pt idx="14">
                  <c:v>-76.152299999999983</c:v>
                </c:pt>
                <c:pt idx="15">
                  <c:v>-76.148099999999999</c:v>
                </c:pt>
                <c:pt idx="16">
                  <c:v>-76.144499999999994</c:v>
                </c:pt>
                <c:pt idx="17">
                  <c:v>-76.156199999999998</c:v>
                </c:pt>
                <c:pt idx="18">
                  <c:v>-76.140500000000003</c:v>
                </c:pt>
                <c:pt idx="19">
                  <c:v>-76.143900000000002</c:v>
                </c:pt>
                <c:pt idx="20">
                  <c:v>-76.150299999999987</c:v>
                </c:pt>
                <c:pt idx="21">
                  <c:v>-76.15479999999998</c:v>
                </c:pt>
                <c:pt idx="22">
                  <c:v>-76.144999999999996</c:v>
                </c:pt>
                <c:pt idx="23">
                  <c:v>-76.143199999999993</c:v>
                </c:pt>
                <c:pt idx="24">
                  <c:v>-76.151299999999992</c:v>
                </c:pt>
                <c:pt idx="25">
                  <c:v>-76.151200000000003</c:v>
                </c:pt>
                <c:pt idx="26">
                  <c:v>-76.142899999999983</c:v>
                </c:pt>
                <c:pt idx="27">
                  <c:v>-76.151299999999992</c:v>
                </c:pt>
                <c:pt idx="28">
                  <c:v>-76.143900000000002</c:v>
                </c:pt>
                <c:pt idx="29">
                  <c:v>-76.1477</c:v>
                </c:pt>
                <c:pt idx="30">
                  <c:v>-76.1494</c:v>
                </c:pt>
                <c:pt idx="31">
                  <c:v>-76.155399999999958</c:v>
                </c:pt>
                <c:pt idx="32">
                  <c:v>-76.143000000000001</c:v>
                </c:pt>
                <c:pt idx="33">
                  <c:v>-76.144200000000026</c:v>
                </c:pt>
                <c:pt idx="34">
                  <c:v>-76.14879999999998</c:v>
                </c:pt>
                <c:pt idx="35">
                  <c:v>-76.145299999999992</c:v>
                </c:pt>
                <c:pt idx="36">
                  <c:v>-76.153099999999981</c:v>
                </c:pt>
                <c:pt idx="37">
                  <c:v>-76.146100000000004</c:v>
                </c:pt>
                <c:pt idx="38">
                  <c:v>-76.148600000000002</c:v>
                </c:pt>
                <c:pt idx="39">
                  <c:v>-76.152899999999988</c:v>
                </c:pt>
                <c:pt idx="40">
                  <c:v>-76.149600000000007</c:v>
                </c:pt>
                <c:pt idx="41">
                  <c:v>-76.150299999999987</c:v>
                </c:pt>
                <c:pt idx="42">
                  <c:v>-76.149900000000002</c:v>
                </c:pt>
                <c:pt idx="43">
                  <c:v>-76.145600000000002</c:v>
                </c:pt>
                <c:pt idx="44">
                  <c:v>-76.145600000000002</c:v>
                </c:pt>
                <c:pt idx="45">
                  <c:v>-76.152899999999988</c:v>
                </c:pt>
                <c:pt idx="46">
                  <c:v>-76.158299999999983</c:v>
                </c:pt>
                <c:pt idx="47">
                  <c:v>-76.144599999999997</c:v>
                </c:pt>
                <c:pt idx="48">
                  <c:v>-76.149100000000004</c:v>
                </c:pt>
                <c:pt idx="49">
                  <c:v>-76.149199999999993</c:v>
                </c:pt>
                <c:pt idx="50">
                  <c:v>-76.149000000000001</c:v>
                </c:pt>
                <c:pt idx="51">
                  <c:v>-76.145099999999999</c:v>
                </c:pt>
                <c:pt idx="52">
                  <c:v>-76.144999999999996</c:v>
                </c:pt>
                <c:pt idx="53">
                  <c:v>-76.154699999999991</c:v>
                </c:pt>
                <c:pt idx="54">
                  <c:v>-76.14279999999998</c:v>
                </c:pt>
                <c:pt idx="55">
                  <c:v>-76.14879999999998</c:v>
                </c:pt>
                <c:pt idx="56">
                  <c:v>-76.152999999999949</c:v>
                </c:pt>
                <c:pt idx="57">
                  <c:v>-76.140500000000003</c:v>
                </c:pt>
                <c:pt idx="58">
                  <c:v>-76.149500000000003</c:v>
                </c:pt>
                <c:pt idx="59">
                  <c:v>-76.150999999999982</c:v>
                </c:pt>
                <c:pt idx="60">
                  <c:v>-76.149199999999993</c:v>
                </c:pt>
                <c:pt idx="61">
                  <c:v>-76.149900000000002</c:v>
                </c:pt>
                <c:pt idx="62">
                  <c:v>-76.144400000000005</c:v>
                </c:pt>
                <c:pt idx="63">
                  <c:v>-76.150199999999998</c:v>
                </c:pt>
                <c:pt idx="64">
                  <c:v>-76.148699999999991</c:v>
                </c:pt>
                <c:pt idx="65">
                  <c:v>-76.14</c:v>
                </c:pt>
                <c:pt idx="66">
                  <c:v>-76.145299999999992</c:v>
                </c:pt>
                <c:pt idx="67">
                  <c:v>-76.154699999999991</c:v>
                </c:pt>
                <c:pt idx="68">
                  <c:v>-76.153399999999948</c:v>
                </c:pt>
                <c:pt idx="69">
                  <c:v>-76.153999999999982</c:v>
                </c:pt>
                <c:pt idx="70">
                  <c:v>-76.146799999999999</c:v>
                </c:pt>
                <c:pt idx="71">
                  <c:v>-76.143199999999993</c:v>
                </c:pt>
                <c:pt idx="72">
                  <c:v>-76.142699999999991</c:v>
                </c:pt>
                <c:pt idx="73">
                  <c:v>-76.137500000000003</c:v>
                </c:pt>
                <c:pt idx="74">
                  <c:v>-76.153199999999998</c:v>
                </c:pt>
                <c:pt idx="75">
                  <c:v>-76.140900000000002</c:v>
                </c:pt>
                <c:pt idx="76">
                  <c:v>-76.14579999999998</c:v>
                </c:pt>
                <c:pt idx="77">
                  <c:v>-76.156199999999998</c:v>
                </c:pt>
                <c:pt idx="78">
                  <c:v>-76.143500000000003</c:v>
                </c:pt>
                <c:pt idx="79">
                  <c:v>-76.150199999999998</c:v>
                </c:pt>
                <c:pt idx="80">
                  <c:v>-76.15049999999998</c:v>
                </c:pt>
                <c:pt idx="81">
                  <c:v>-76.148600000000002</c:v>
                </c:pt>
                <c:pt idx="82">
                  <c:v>-76.150299999999987</c:v>
                </c:pt>
                <c:pt idx="83">
                  <c:v>-76.148099999999999</c:v>
                </c:pt>
                <c:pt idx="84">
                  <c:v>-76.14879999999998</c:v>
                </c:pt>
                <c:pt idx="85">
                  <c:v>-76.140600000000006</c:v>
                </c:pt>
                <c:pt idx="86">
                  <c:v>-76.152199999999979</c:v>
                </c:pt>
                <c:pt idx="87">
                  <c:v>-76.149000000000001</c:v>
                </c:pt>
                <c:pt idx="88">
                  <c:v>-76.15049999999998</c:v>
                </c:pt>
                <c:pt idx="89">
                  <c:v>-76.152099999999919</c:v>
                </c:pt>
                <c:pt idx="90">
                  <c:v>-76.147300000000001</c:v>
                </c:pt>
                <c:pt idx="91">
                  <c:v>-76.150999999999982</c:v>
                </c:pt>
                <c:pt idx="92">
                  <c:v>-76.141400000000004</c:v>
                </c:pt>
                <c:pt idx="93">
                  <c:v>-76.141999999999996</c:v>
                </c:pt>
                <c:pt idx="94">
                  <c:v>-76.150599999999983</c:v>
                </c:pt>
                <c:pt idx="95">
                  <c:v>-76.146500000000003</c:v>
                </c:pt>
                <c:pt idx="96">
                  <c:v>-76.149900000000002</c:v>
                </c:pt>
                <c:pt idx="97">
                  <c:v>-76.146000000000001</c:v>
                </c:pt>
                <c:pt idx="98">
                  <c:v>-76.150999999999982</c:v>
                </c:pt>
                <c:pt idx="99">
                  <c:v>-76.152599999999978</c:v>
                </c:pt>
                <c:pt idx="100">
                  <c:v>-76.147800000000004</c:v>
                </c:pt>
                <c:pt idx="101">
                  <c:v>-76.146900000000002</c:v>
                </c:pt>
                <c:pt idx="102">
                  <c:v>-76.145099999999999</c:v>
                </c:pt>
                <c:pt idx="103">
                  <c:v>-76.146299999999997</c:v>
                </c:pt>
                <c:pt idx="104">
                  <c:v>-76.149600000000007</c:v>
                </c:pt>
                <c:pt idx="105">
                  <c:v>-76.136899999999983</c:v>
                </c:pt>
                <c:pt idx="106">
                  <c:v>-76.147900000000007</c:v>
                </c:pt>
                <c:pt idx="107">
                  <c:v>-76.146199999999993</c:v>
                </c:pt>
                <c:pt idx="108">
                  <c:v>-76.152799999999914</c:v>
                </c:pt>
                <c:pt idx="109">
                  <c:v>-76.151899999999998</c:v>
                </c:pt>
                <c:pt idx="110">
                  <c:v>-76.149100000000004</c:v>
                </c:pt>
                <c:pt idx="111">
                  <c:v>-76.150199999999998</c:v>
                </c:pt>
                <c:pt idx="112">
                  <c:v>-76.144200000000026</c:v>
                </c:pt>
                <c:pt idx="113">
                  <c:v>-76.154899999999998</c:v>
                </c:pt>
                <c:pt idx="114">
                  <c:v>-76.149600000000007</c:v>
                </c:pt>
                <c:pt idx="115">
                  <c:v>-76.156299999999987</c:v>
                </c:pt>
                <c:pt idx="116">
                  <c:v>-76.148899999999998</c:v>
                </c:pt>
                <c:pt idx="117">
                  <c:v>-76.146100000000004</c:v>
                </c:pt>
                <c:pt idx="118">
                  <c:v>-76.149900000000002</c:v>
                </c:pt>
                <c:pt idx="119">
                  <c:v>-76.146600000000007</c:v>
                </c:pt>
                <c:pt idx="120">
                  <c:v>-76.149699999999996</c:v>
                </c:pt>
                <c:pt idx="121">
                  <c:v>-76.152399999999915</c:v>
                </c:pt>
                <c:pt idx="122">
                  <c:v>-76.152599999999978</c:v>
                </c:pt>
                <c:pt idx="123">
                  <c:v>-76.151399999999981</c:v>
                </c:pt>
                <c:pt idx="124">
                  <c:v>-76.151699999999991</c:v>
                </c:pt>
                <c:pt idx="125">
                  <c:v>-76.153399999999948</c:v>
                </c:pt>
                <c:pt idx="126">
                  <c:v>-76.141800000000003</c:v>
                </c:pt>
                <c:pt idx="127">
                  <c:v>-76.134500000000003</c:v>
                </c:pt>
                <c:pt idx="128">
                  <c:v>-76.150699999999986</c:v>
                </c:pt>
                <c:pt idx="129">
                  <c:v>-76.1511</c:v>
                </c:pt>
                <c:pt idx="130">
                  <c:v>-76.1494</c:v>
                </c:pt>
                <c:pt idx="131">
                  <c:v>-76.145499999999998</c:v>
                </c:pt>
                <c:pt idx="132">
                  <c:v>-76.140199999999993</c:v>
                </c:pt>
                <c:pt idx="133">
                  <c:v>-76.143900000000002</c:v>
                </c:pt>
                <c:pt idx="134">
                  <c:v>-76.142099999999999</c:v>
                </c:pt>
                <c:pt idx="135">
                  <c:v>-76.144000000000005</c:v>
                </c:pt>
                <c:pt idx="136">
                  <c:v>-76.143100000000004</c:v>
                </c:pt>
                <c:pt idx="137">
                  <c:v>-76.150599999999983</c:v>
                </c:pt>
                <c:pt idx="138">
                  <c:v>-76.147499999999994</c:v>
                </c:pt>
                <c:pt idx="139">
                  <c:v>-76.155199999999979</c:v>
                </c:pt>
                <c:pt idx="140">
                  <c:v>-76.142600000000002</c:v>
                </c:pt>
                <c:pt idx="141">
                  <c:v>-76.152399999999915</c:v>
                </c:pt>
                <c:pt idx="142">
                  <c:v>-76.155399999999958</c:v>
                </c:pt>
                <c:pt idx="143">
                  <c:v>-76.147400000000005</c:v>
                </c:pt>
                <c:pt idx="144">
                  <c:v>-76.150199999999998</c:v>
                </c:pt>
                <c:pt idx="145">
                  <c:v>-76.149999999999991</c:v>
                </c:pt>
                <c:pt idx="146">
                  <c:v>-76.164100000000005</c:v>
                </c:pt>
                <c:pt idx="147">
                  <c:v>-76.138399999999919</c:v>
                </c:pt>
                <c:pt idx="148">
                  <c:v>-76.153799999999919</c:v>
                </c:pt>
                <c:pt idx="149">
                  <c:v>-76.146799999999999</c:v>
                </c:pt>
                <c:pt idx="150">
                  <c:v>-76.154999999999987</c:v>
                </c:pt>
                <c:pt idx="151">
                  <c:v>-76.139699999999991</c:v>
                </c:pt>
                <c:pt idx="152">
                  <c:v>-76.1477</c:v>
                </c:pt>
                <c:pt idx="153">
                  <c:v>-76.14279999999998</c:v>
                </c:pt>
                <c:pt idx="154">
                  <c:v>-76.1541</c:v>
                </c:pt>
                <c:pt idx="155">
                  <c:v>-76.139600000000002</c:v>
                </c:pt>
                <c:pt idx="156">
                  <c:v>-76.149199999999993</c:v>
                </c:pt>
                <c:pt idx="157">
                  <c:v>-76.138599999999983</c:v>
                </c:pt>
                <c:pt idx="158">
                  <c:v>-76.15179999999998</c:v>
                </c:pt>
                <c:pt idx="159">
                  <c:v>-76.145299999999992</c:v>
                </c:pt>
                <c:pt idx="160">
                  <c:v>-76.145299999999992</c:v>
                </c:pt>
                <c:pt idx="161">
                  <c:v>-76.147599999999997</c:v>
                </c:pt>
                <c:pt idx="162">
                  <c:v>-76.153099999999981</c:v>
                </c:pt>
                <c:pt idx="163">
                  <c:v>-76.149100000000004</c:v>
                </c:pt>
                <c:pt idx="164">
                  <c:v>-76.154899999999998</c:v>
                </c:pt>
                <c:pt idx="165">
                  <c:v>-76.147200000000026</c:v>
                </c:pt>
                <c:pt idx="166">
                  <c:v>-76.147499999999994</c:v>
                </c:pt>
                <c:pt idx="167">
                  <c:v>-76.153299999999987</c:v>
                </c:pt>
                <c:pt idx="168">
                  <c:v>-76.158799999999914</c:v>
                </c:pt>
                <c:pt idx="169">
                  <c:v>-76.148600000000002</c:v>
                </c:pt>
                <c:pt idx="170">
                  <c:v>-76.149799999999999</c:v>
                </c:pt>
                <c:pt idx="171">
                  <c:v>-76.150199999999998</c:v>
                </c:pt>
                <c:pt idx="172">
                  <c:v>-76.152399999999915</c:v>
                </c:pt>
                <c:pt idx="173">
                  <c:v>-76.141599999999997</c:v>
                </c:pt>
                <c:pt idx="174">
                  <c:v>-76.152999999999949</c:v>
                </c:pt>
                <c:pt idx="175">
                  <c:v>-76.145399999999981</c:v>
                </c:pt>
                <c:pt idx="176">
                  <c:v>-76.157899999999998</c:v>
                </c:pt>
                <c:pt idx="177">
                  <c:v>-76.150899999999979</c:v>
                </c:pt>
                <c:pt idx="178">
                  <c:v>-76.149299999999997</c:v>
                </c:pt>
                <c:pt idx="179">
                  <c:v>-76.151499999999999</c:v>
                </c:pt>
                <c:pt idx="180">
                  <c:v>-76.140100000000004</c:v>
                </c:pt>
                <c:pt idx="181">
                  <c:v>-76.150999999999982</c:v>
                </c:pt>
                <c:pt idx="182">
                  <c:v>-76.1447</c:v>
                </c:pt>
                <c:pt idx="183">
                  <c:v>-76.152499999999989</c:v>
                </c:pt>
                <c:pt idx="184">
                  <c:v>-76.150799999999919</c:v>
                </c:pt>
                <c:pt idx="185">
                  <c:v>-76.1434</c:v>
                </c:pt>
                <c:pt idx="186">
                  <c:v>-76.145399999999981</c:v>
                </c:pt>
                <c:pt idx="187">
                  <c:v>-76.139200000000002</c:v>
                </c:pt>
                <c:pt idx="188">
                  <c:v>-76.139699999999991</c:v>
                </c:pt>
                <c:pt idx="189">
                  <c:v>-76.154699999999991</c:v>
                </c:pt>
                <c:pt idx="190">
                  <c:v>-76.145299999999992</c:v>
                </c:pt>
                <c:pt idx="191">
                  <c:v>-76.152799999999914</c:v>
                </c:pt>
                <c:pt idx="192">
                  <c:v>-76.149100000000004</c:v>
                </c:pt>
                <c:pt idx="193">
                  <c:v>-76.157299999999992</c:v>
                </c:pt>
                <c:pt idx="194">
                  <c:v>-76.144000000000005</c:v>
                </c:pt>
                <c:pt idx="195">
                  <c:v>-76.145099999999999</c:v>
                </c:pt>
                <c:pt idx="196">
                  <c:v>-76.144000000000005</c:v>
                </c:pt>
                <c:pt idx="197">
                  <c:v>-76.149100000000004</c:v>
                </c:pt>
                <c:pt idx="198">
                  <c:v>-76.148600000000002</c:v>
                </c:pt>
                <c:pt idx="199">
                  <c:v>-76.147499999999994</c:v>
                </c:pt>
                <c:pt idx="200">
                  <c:v>-76.152199999999979</c:v>
                </c:pt>
                <c:pt idx="201">
                  <c:v>-76.152399999999915</c:v>
                </c:pt>
                <c:pt idx="202">
                  <c:v>-76.155999999999949</c:v>
                </c:pt>
                <c:pt idx="203">
                  <c:v>-76.147200000000026</c:v>
                </c:pt>
                <c:pt idx="204">
                  <c:v>-76.150399999999948</c:v>
                </c:pt>
                <c:pt idx="205">
                  <c:v>-76.137699999999995</c:v>
                </c:pt>
                <c:pt idx="206">
                  <c:v>-76.147999999999996</c:v>
                </c:pt>
                <c:pt idx="207">
                  <c:v>-76.155199999999979</c:v>
                </c:pt>
                <c:pt idx="208">
                  <c:v>-76.147300000000001</c:v>
                </c:pt>
                <c:pt idx="209">
                  <c:v>-76.150799999999919</c:v>
                </c:pt>
                <c:pt idx="210">
                  <c:v>-76.149500000000003</c:v>
                </c:pt>
                <c:pt idx="211">
                  <c:v>-76.143900000000002</c:v>
                </c:pt>
                <c:pt idx="212">
                  <c:v>-76.145699999999991</c:v>
                </c:pt>
                <c:pt idx="213">
                  <c:v>-76.15179999999998</c:v>
                </c:pt>
                <c:pt idx="214">
                  <c:v>-76.146799999999999</c:v>
                </c:pt>
                <c:pt idx="215">
                  <c:v>-76.141400000000004</c:v>
                </c:pt>
                <c:pt idx="216">
                  <c:v>-76.145600000000002</c:v>
                </c:pt>
                <c:pt idx="217">
                  <c:v>-76.155899999999988</c:v>
                </c:pt>
                <c:pt idx="218">
                  <c:v>-76.146299999999997</c:v>
                </c:pt>
                <c:pt idx="219">
                  <c:v>-76.151299999999992</c:v>
                </c:pt>
                <c:pt idx="220">
                  <c:v>-76.156999999999982</c:v>
                </c:pt>
                <c:pt idx="221">
                  <c:v>-76.144400000000005</c:v>
                </c:pt>
                <c:pt idx="222">
                  <c:v>-76.149100000000004</c:v>
                </c:pt>
                <c:pt idx="223">
                  <c:v>-76.146900000000002</c:v>
                </c:pt>
                <c:pt idx="224">
                  <c:v>-76.149999999999991</c:v>
                </c:pt>
                <c:pt idx="225">
                  <c:v>-76.15479999999998</c:v>
                </c:pt>
                <c:pt idx="226">
                  <c:v>-76.140900000000002</c:v>
                </c:pt>
                <c:pt idx="227">
                  <c:v>-76.139499999999998</c:v>
                </c:pt>
                <c:pt idx="228">
                  <c:v>-76.156399999999948</c:v>
                </c:pt>
                <c:pt idx="229">
                  <c:v>-76.150399999999948</c:v>
                </c:pt>
                <c:pt idx="230">
                  <c:v>-76.160699999999991</c:v>
                </c:pt>
                <c:pt idx="231">
                  <c:v>-76.15349999999998</c:v>
                </c:pt>
                <c:pt idx="232">
                  <c:v>-76.152599999999978</c:v>
                </c:pt>
                <c:pt idx="233">
                  <c:v>-76.152099999999919</c:v>
                </c:pt>
                <c:pt idx="234">
                  <c:v>-76.150699999999986</c:v>
                </c:pt>
                <c:pt idx="235">
                  <c:v>-76.153199999999998</c:v>
                </c:pt>
                <c:pt idx="236">
                  <c:v>-76.152999999999949</c:v>
                </c:pt>
                <c:pt idx="237">
                  <c:v>-76.142699999999991</c:v>
                </c:pt>
                <c:pt idx="238">
                  <c:v>-76.155199999999979</c:v>
                </c:pt>
                <c:pt idx="239">
                  <c:v>-76.146299999999997</c:v>
                </c:pt>
                <c:pt idx="240">
                  <c:v>-76.144999999999996</c:v>
                </c:pt>
                <c:pt idx="241">
                  <c:v>-76.156399999999948</c:v>
                </c:pt>
                <c:pt idx="242">
                  <c:v>-76.1494</c:v>
                </c:pt>
                <c:pt idx="243">
                  <c:v>-76.145600000000002</c:v>
                </c:pt>
                <c:pt idx="244">
                  <c:v>-76.15479999999998</c:v>
                </c:pt>
                <c:pt idx="245">
                  <c:v>-76.160299999999992</c:v>
                </c:pt>
                <c:pt idx="246">
                  <c:v>-76.149000000000001</c:v>
                </c:pt>
                <c:pt idx="247">
                  <c:v>-76.152599999999978</c:v>
                </c:pt>
                <c:pt idx="248">
                  <c:v>-76.152699999999982</c:v>
                </c:pt>
                <c:pt idx="249">
                  <c:v>-76.138599999999983</c:v>
                </c:pt>
                <c:pt idx="250">
                  <c:v>-76.152299999999983</c:v>
                </c:pt>
                <c:pt idx="251">
                  <c:v>-76.147099999999995</c:v>
                </c:pt>
                <c:pt idx="252">
                  <c:v>-76.139399999999981</c:v>
                </c:pt>
                <c:pt idx="253">
                  <c:v>-76.160200000000003</c:v>
                </c:pt>
                <c:pt idx="254">
                  <c:v>-76.141900000000007</c:v>
                </c:pt>
                <c:pt idx="255">
                  <c:v>-76.149699999999996</c:v>
                </c:pt>
                <c:pt idx="256">
                  <c:v>-76.15479999999998</c:v>
                </c:pt>
                <c:pt idx="257">
                  <c:v>-76.153399999999948</c:v>
                </c:pt>
                <c:pt idx="258">
                  <c:v>-76.143699999999995</c:v>
                </c:pt>
                <c:pt idx="259">
                  <c:v>-76.154600000000002</c:v>
                </c:pt>
                <c:pt idx="260">
                  <c:v>-76.149699999999996</c:v>
                </c:pt>
                <c:pt idx="261">
                  <c:v>-76.159599999999998</c:v>
                </c:pt>
                <c:pt idx="262">
                  <c:v>-76.145299999999992</c:v>
                </c:pt>
                <c:pt idx="263">
                  <c:v>-76.140699999999995</c:v>
                </c:pt>
                <c:pt idx="264">
                  <c:v>-76.141800000000003</c:v>
                </c:pt>
                <c:pt idx="265">
                  <c:v>-76.148600000000002</c:v>
                </c:pt>
                <c:pt idx="266">
                  <c:v>-76.147999999999996</c:v>
                </c:pt>
                <c:pt idx="267">
                  <c:v>-76.144200000000026</c:v>
                </c:pt>
                <c:pt idx="268">
                  <c:v>-76.147900000000007</c:v>
                </c:pt>
                <c:pt idx="269">
                  <c:v>-76.153199999999998</c:v>
                </c:pt>
                <c:pt idx="270">
                  <c:v>-76.142899999999983</c:v>
                </c:pt>
                <c:pt idx="271">
                  <c:v>-76.146799999999999</c:v>
                </c:pt>
                <c:pt idx="272">
                  <c:v>-76.145200000000003</c:v>
                </c:pt>
                <c:pt idx="273">
                  <c:v>-76.149500000000003</c:v>
                </c:pt>
                <c:pt idx="274">
                  <c:v>-76.153199999999998</c:v>
                </c:pt>
                <c:pt idx="275">
                  <c:v>-76.146500000000003</c:v>
                </c:pt>
                <c:pt idx="276">
                  <c:v>-76.150399999999948</c:v>
                </c:pt>
                <c:pt idx="277">
                  <c:v>-76.153999999999982</c:v>
                </c:pt>
                <c:pt idx="278">
                  <c:v>-76.150099999999981</c:v>
                </c:pt>
                <c:pt idx="279">
                  <c:v>-76.156199999999998</c:v>
                </c:pt>
                <c:pt idx="280">
                  <c:v>-76.151299999999992</c:v>
                </c:pt>
                <c:pt idx="281">
                  <c:v>-76.142200000000003</c:v>
                </c:pt>
                <c:pt idx="282">
                  <c:v>-76.144999999999996</c:v>
                </c:pt>
                <c:pt idx="283">
                  <c:v>-76.158899999999988</c:v>
                </c:pt>
                <c:pt idx="284">
                  <c:v>-76.153399999999948</c:v>
                </c:pt>
                <c:pt idx="285">
                  <c:v>-76.156999999999982</c:v>
                </c:pt>
                <c:pt idx="286">
                  <c:v>-76.147000000000006</c:v>
                </c:pt>
                <c:pt idx="287">
                  <c:v>-76.144499999999994</c:v>
                </c:pt>
                <c:pt idx="288">
                  <c:v>-76.148399999999981</c:v>
                </c:pt>
                <c:pt idx="289">
                  <c:v>-76.15049999999998</c:v>
                </c:pt>
                <c:pt idx="290">
                  <c:v>-76.147900000000007</c:v>
                </c:pt>
                <c:pt idx="291">
                  <c:v>-76.147499999999994</c:v>
                </c:pt>
                <c:pt idx="292">
                  <c:v>-76.1477</c:v>
                </c:pt>
                <c:pt idx="293">
                  <c:v>-76.152799999999914</c:v>
                </c:pt>
                <c:pt idx="294">
                  <c:v>-76.145299999999992</c:v>
                </c:pt>
                <c:pt idx="295">
                  <c:v>-76.138399999999919</c:v>
                </c:pt>
                <c:pt idx="296">
                  <c:v>-76.149000000000001</c:v>
                </c:pt>
                <c:pt idx="297">
                  <c:v>-76.145699999999991</c:v>
                </c:pt>
                <c:pt idx="298">
                  <c:v>-76.145399999999981</c:v>
                </c:pt>
                <c:pt idx="299">
                  <c:v>-76.1477</c:v>
                </c:pt>
                <c:pt idx="300">
                  <c:v>-76.149600000000007</c:v>
                </c:pt>
                <c:pt idx="301">
                  <c:v>-76.155399999999958</c:v>
                </c:pt>
                <c:pt idx="302">
                  <c:v>-76.149600000000007</c:v>
                </c:pt>
                <c:pt idx="303">
                  <c:v>-76.142099999999999</c:v>
                </c:pt>
                <c:pt idx="304">
                  <c:v>-76.148299999999992</c:v>
                </c:pt>
                <c:pt idx="305">
                  <c:v>-76.145899999999983</c:v>
                </c:pt>
                <c:pt idx="306">
                  <c:v>-76.143600000000006</c:v>
                </c:pt>
                <c:pt idx="307">
                  <c:v>-76.153599999999983</c:v>
                </c:pt>
                <c:pt idx="308">
                  <c:v>-76.147300000000001</c:v>
                </c:pt>
                <c:pt idx="309">
                  <c:v>-76.147499999999994</c:v>
                </c:pt>
                <c:pt idx="310">
                  <c:v>-76.146600000000007</c:v>
                </c:pt>
                <c:pt idx="311">
                  <c:v>-76.149000000000001</c:v>
                </c:pt>
                <c:pt idx="312">
                  <c:v>-76.156599999999983</c:v>
                </c:pt>
                <c:pt idx="313">
                  <c:v>-76.1541</c:v>
                </c:pt>
                <c:pt idx="314">
                  <c:v>-76.154299999999992</c:v>
                </c:pt>
                <c:pt idx="315">
                  <c:v>-76.146199999999993</c:v>
                </c:pt>
                <c:pt idx="316">
                  <c:v>-76.155499999999989</c:v>
                </c:pt>
                <c:pt idx="317">
                  <c:v>-76.146000000000001</c:v>
                </c:pt>
                <c:pt idx="318">
                  <c:v>-76.146600000000007</c:v>
                </c:pt>
                <c:pt idx="319">
                  <c:v>-76.1477</c:v>
                </c:pt>
                <c:pt idx="320">
                  <c:v>-76.149699999999996</c:v>
                </c:pt>
                <c:pt idx="321">
                  <c:v>-76.142099999999999</c:v>
                </c:pt>
                <c:pt idx="322">
                  <c:v>-76.141400000000004</c:v>
                </c:pt>
                <c:pt idx="323">
                  <c:v>-76.153699999999986</c:v>
                </c:pt>
                <c:pt idx="324">
                  <c:v>-76.138599999999983</c:v>
                </c:pt>
                <c:pt idx="325">
                  <c:v>-76.156299999999987</c:v>
                </c:pt>
                <c:pt idx="326">
                  <c:v>-76.142699999999991</c:v>
                </c:pt>
                <c:pt idx="327">
                  <c:v>-76.151999999999987</c:v>
                </c:pt>
                <c:pt idx="328">
                  <c:v>-76.152899999999988</c:v>
                </c:pt>
                <c:pt idx="329">
                  <c:v>-76.143900000000002</c:v>
                </c:pt>
                <c:pt idx="330">
                  <c:v>-76.145899999999983</c:v>
                </c:pt>
                <c:pt idx="331">
                  <c:v>-76.145699999999991</c:v>
                </c:pt>
                <c:pt idx="332">
                  <c:v>-76.149799999999999</c:v>
                </c:pt>
                <c:pt idx="333">
                  <c:v>-76.1404</c:v>
                </c:pt>
                <c:pt idx="334">
                  <c:v>-76.1511</c:v>
                </c:pt>
                <c:pt idx="335">
                  <c:v>-76.145899999999983</c:v>
                </c:pt>
                <c:pt idx="336">
                  <c:v>-76.149699999999996</c:v>
                </c:pt>
                <c:pt idx="337">
                  <c:v>-76.142699999999991</c:v>
                </c:pt>
                <c:pt idx="338">
                  <c:v>-76.158599999999979</c:v>
                </c:pt>
                <c:pt idx="339">
                  <c:v>-76.151600000000002</c:v>
                </c:pt>
                <c:pt idx="340">
                  <c:v>-76.143799999999999</c:v>
                </c:pt>
                <c:pt idx="341">
                  <c:v>-76.141999999999996</c:v>
                </c:pt>
                <c:pt idx="342">
                  <c:v>-76.149999999999991</c:v>
                </c:pt>
                <c:pt idx="343">
                  <c:v>-76.149600000000007</c:v>
                </c:pt>
                <c:pt idx="344">
                  <c:v>-76.148699999999991</c:v>
                </c:pt>
                <c:pt idx="345">
                  <c:v>-76.152499999999989</c:v>
                </c:pt>
                <c:pt idx="346">
                  <c:v>-76.147000000000006</c:v>
                </c:pt>
                <c:pt idx="347">
                  <c:v>-76.148399999999981</c:v>
                </c:pt>
                <c:pt idx="348">
                  <c:v>-76.147999999999996</c:v>
                </c:pt>
                <c:pt idx="349">
                  <c:v>-76.149299999999997</c:v>
                </c:pt>
                <c:pt idx="350">
                  <c:v>-76.14879999999998</c:v>
                </c:pt>
                <c:pt idx="351">
                  <c:v>-76.152299999999983</c:v>
                </c:pt>
                <c:pt idx="352">
                  <c:v>-76.148600000000002</c:v>
                </c:pt>
                <c:pt idx="353">
                  <c:v>-76.149900000000002</c:v>
                </c:pt>
                <c:pt idx="354">
                  <c:v>-76.151600000000002</c:v>
                </c:pt>
                <c:pt idx="355">
                  <c:v>-76.154600000000002</c:v>
                </c:pt>
                <c:pt idx="356">
                  <c:v>-76.1464</c:v>
                </c:pt>
                <c:pt idx="357">
                  <c:v>-76.145099999999999</c:v>
                </c:pt>
                <c:pt idx="358">
                  <c:v>-76.150199999999998</c:v>
                </c:pt>
                <c:pt idx="359">
                  <c:v>-76.157399999999981</c:v>
                </c:pt>
                <c:pt idx="360">
                  <c:v>-76.139099999999999</c:v>
                </c:pt>
                <c:pt idx="361">
                  <c:v>-76.157699999999991</c:v>
                </c:pt>
                <c:pt idx="362">
                  <c:v>-76.143000000000001</c:v>
                </c:pt>
                <c:pt idx="363">
                  <c:v>-76.15349999999998</c:v>
                </c:pt>
                <c:pt idx="364">
                  <c:v>-76.144200000000026</c:v>
                </c:pt>
                <c:pt idx="365">
                  <c:v>-76.1434</c:v>
                </c:pt>
                <c:pt idx="366">
                  <c:v>-76.149600000000007</c:v>
                </c:pt>
                <c:pt idx="367">
                  <c:v>-76.141900000000007</c:v>
                </c:pt>
                <c:pt idx="368">
                  <c:v>-76.150599999999983</c:v>
                </c:pt>
                <c:pt idx="369">
                  <c:v>-76.1477</c:v>
                </c:pt>
                <c:pt idx="370">
                  <c:v>-76.152099999999919</c:v>
                </c:pt>
                <c:pt idx="371">
                  <c:v>-76.142399999999981</c:v>
                </c:pt>
                <c:pt idx="372">
                  <c:v>-76.149799999999999</c:v>
                </c:pt>
                <c:pt idx="373">
                  <c:v>-76.144400000000005</c:v>
                </c:pt>
                <c:pt idx="374">
                  <c:v>-76.153899999999979</c:v>
                </c:pt>
                <c:pt idx="375">
                  <c:v>-76.140299999999996</c:v>
                </c:pt>
                <c:pt idx="376">
                  <c:v>-76.149500000000003</c:v>
                </c:pt>
                <c:pt idx="377">
                  <c:v>-76.138499999999979</c:v>
                </c:pt>
                <c:pt idx="378">
                  <c:v>-76.139699999999991</c:v>
                </c:pt>
                <c:pt idx="379">
                  <c:v>-76.150899999999979</c:v>
                </c:pt>
                <c:pt idx="380">
                  <c:v>-76.159199999999998</c:v>
                </c:pt>
                <c:pt idx="381">
                  <c:v>-76.141000000000005</c:v>
                </c:pt>
                <c:pt idx="382">
                  <c:v>-76.148600000000002</c:v>
                </c:pt>
                <c:pt idx="383">
                  <c:v>-76.145200000000003</c:v>
                </c:pt>
                <c:pt idx="384">
                  <c:v>-76.15349999999998</c:v>
                </c:pt>
                <c:pt idx="385">
                  <c:v>-76.156399999999948</c:v>
                </c:pt>
                <c:pt idx="386">
                  <c:v>-76.151999999999987</c:v>
                </c:pt>
                <c:pt idx="387">
                  <c:v>-76.150199999999998</c:v>
                </c:pt>
                <c:pt idx="388">
                  <c:v>-76.154999999999987</c:v>
                </c:pt>
                <c:pt idx="389">
                  <c:v>-76.1494</c:v>
                </c:pt>
                <c:pt idx="390">
                  <c:v>-76.153599999999983</c:v>
                </c:pt>
                <c:pt idx="391">
                  <c:v>-76.155699999999982</c:v>
                </c:pt>
                <c:pt idx="392">
                  <c:v>-76.147000000000006</c:v>
                </c:pt>
                <c:pt idx="393">
                  <c:v>-76.150199999999998</c:v>
                </c:pt>
                <c:pt idx="394">
                  <c:v>-76.147300000000001</c:v>
                </c:pt>
                <c:pt idx="395">
                  <c:v>-76.150599999999983</c:v>
                </c:pt>
                <c:pt idx="396">
                  <c:v>-76.159399999999948</c:v>
                </c:pt>
                <c:pt idx="397">
                  <c:v>-76.151399999999981</c:v>
                </c:pt>
                <c:pt idx="398">
                  <c:v>-76.144599999999997</c:v>
                </c:pt>
                <c:pt idx="399">
                  <c:v>-76.149100000000004</c:v>
                </c:pt>
                <c:pt idx="400">
                  <c:v>-76.151899999999998</c:v>
                </c:pt>
                <c:pt idx="401">
                  <c:v>-76.1447</c:v>
                </c:pt>
                <c:pt idx="402">
                  <c:v>-76.147400000000005</c:v>
                </c:pt>
                <c:pt idx="403">
                  <c:v>-76.140299999999996</c:v>
                </c:pt>
                <c:pt idx="404">
                  <c:v>-76.146699999999996</c:v>
                </c:pt>
                <c:pt idx="405">
                  <c:v>-76.150599999999983</c:v>
                </c:pt>
                <c:pt idx="406">
                  <c:v>-76.149600000000007</c:v>
                </c:pt>
                <c:pt idx="407">
                  <c:v>-76.152799999999914</c:v>
                </c:pt>
                <c:pt idx="408">
                  <c:v>-76.144400000000005</c:v>
                </c:pt>
                <c:pt idx="409">
                  <c:v>-76.143000000000001</c:v>
                </c:pt>
                <c:pt idx="410">
                  <c:v>-76.1541</c:v>
                </c:pt>
                <c:pt idx="411">
                  <c:v>-76.155799999999914</c:v>
                </c:pt>
                <c:pt idx="412">
                  <c:v>-76.156399999999948</c:v>
                </c:pt>
                <c:pt idx="413">
                  <c:v>-76.152699999999982</c:v>
                </c:pt>
                <c:pt idx="414">
                  <c:v>-76.153399999999948</c:v>
                </c:pt>
                <c:pt idx="415">
                  <c:v>-76.155199999999979</c:v>
                </c:pt>
                <c:pt idx="416">
                  <c:v>-76.144000000000005</c:v>
                </c:pt>
                <c:pt idx="417">
                  <c:v>-76.145899999999983</c:v>
                </c:pt>
                <c:pt idx="418">
                  <c:v>-76.144800000000004</c:v>
                </c:pt>
                <c:pt idx="419">
                  <c:v>-76.156299999999987</c:v>
                </c:pt>
                <c:pt idx="420">
                  <c:v>-76.143600000000006</c:v>
                </c:pt>
                <c:pt idx="421">
                  <c:v>-76.157200000000003</c:v>
                </c:pt>
                <c:pt idx="422">
                  <c:v>-76.148099999999999</c:v>
                </c:pt>
                <c:pt idx="423">
                  <c:v>-76.1477</c:v>
                </c:pt>
                <c:pt idx="424">
                  <c:v>-76.143699999999995</c:v>
                </c:pt>
                <c:pt idx="425">
                  <c:v>-76.147800000000004</c:v>
                </c:pt>
                <c:pt idx="426">
                  <c:v>-76.142899999999983</c:v>
                </c:pt>
                <c:pt idx="427">
                  <c:v>-76.15049999999998</c:v>
                </c:pt>
                <c:pt idx="428">
                  <c:v>-76.1434</c:v>
                </c:pt>
                <c:pt idx="429">
                  <c:v>-76.140699999999995</c:v>
                </c:pt>
                <c:pt idx="430">
                  <c:v>-76.147900000000007</c:v>
                </c:pt>
                <c:pt idx="431">
                  <c:v>-76.146600000000007</c:v>
                </c:pt>
                <c:pt idx="432">
                  <c:v>-76.149799999999999</c:v>
                </c:pt>
                <c:pt idx="433">
                  <c:v>-76.146799999999999</c:v>
                </c:pt>
                <c:pt idx="434">
                  <c:v>-76.147200000000026</c:v>
                </c:pt>
                <c:pt idx="435">
                  <c:v>-76.150599999999983</c:v>
                </c:pt>
                <c:pt idx="436">
                  <c:v>-76.140900000000002</c:v>
                </c:pt>
                <c:pt idx="437">
                  <c:v>-76.147900000000007</c:v>
                </c:pt>
                <c:pt idx="438">
                  <c:v>-76.140600000000006</c:v>
                </c:pt>
                <c:pt idx="439">
                  <c:v>-76.147000000000006</c:v>
                </c:pt>
                <c:pt idx="440">
                  <c:v>-76.148600000000002</c:v>
                </c:pt>
                <c:pt idx="441">
                  <c:v>-76.13979999999998</c:v>
                </c:pt>
                <c:pt idx="442">
                  <c:v>-76.147200000000026</c:v>
                </c:pt>
                <c:pt idx="443">
                  <c:v>-76.143799999999999</c:v>
                </c:pt>
                <c:pt idx="444">
                  <c:v>-76.156299999999987</c:v>
                </c:pt>
                <c:pt idx="445">
                  <c:v>-76.146199999999993</c:v>
                </c:pt>
                <c:pt idx="446">
                  <c:v>-76.155899999999988</c:v>
                </c:pt>
                <c:pt idx="447">
                  <c:v>-76.151299999999992</c:v>
                </c:pt>
                <c:pt idx="448">
                  <c:v>-76.151399999999981</c:v>
                </c:pt>
                <c:pt idx="449">
                  <c:v>-76.152899999999988</c:v>
                </c:pt>
                <c:pt idx="450">
                  <c:v>-76.152299999999983</c:v>
                </c:pt>
                <c:pt idx="451">
                  <c:v>-76.147000000000006</c:v>
                </c:pt>
                <c:pt idx="452">
                  <c:v>-76.150199999999998</c:v>
                </c:pt>
                <c:pt idx="453">
                  <c:v>-76.141000000000005</c:v>
                </c:pt>
                <c:pt idx="454">
                  <c:v>-76.152099999999919</c:v>
                </c:pt>
                <c:pt idx="455">
                  <c:v>-76.143799999999999</c:v>
                </c:pt>
                <c:pt idx="456">
                  <c:v>-76.151899999999998</c:v>
                </c:pt>
                <c:pt idx="457">
                  <c:v>-76.145399999999981</c:v>
                </c:pt>
                <c:pt idx="458">
                  <c:v>-76.143299999999996</c:v>
                </c:pt>
                <c:pt idx="459">
                  <c:v>-76.147400000000005</c:v>
                </c:pt>
                <c:pt idx="460">
                  <c:v>-76.144900000000007</c:v>
                </c:pt>
                <c:pt idx="461">
                  <c:v>-76.15049999999998</c:v>
                </c:pt>
                <c:pt idx="462">
                  <c:v>-76.147099999999995</c:v>
                </c:pt>
                <c:pt idx="463">
                  <c:v>-76.145099999999999</c:v>
                </c:pt>
                <c:pt idx="464">
                  <c:v>-76.153899999999979</c:v>
                </c:pt>
                <c:pt idx="465">
                  <c:v>-76.152699999999982</c:v>
                </c:pt>
                <c:pt idx="466">
                  <c:v>-76.150699999999986</c:v>
                </c:pt>
                <c:pt idx="467">
                  <c:v>-76.1404</c:v>
                </c:pt>
                <c:pt idx="468">
                  <c:v>-76.150899999999979</c:v>
                </c:pt>
                <c:pt idx="469">
                  <c:v>-76.154200000000003</c:v>
                </c:pt>
                <c:pt idx="470">
                  <c:v>-76.147099999999995</c:v>
                </c:pt>
                <c:pt idx="471">
                  <c:v>-76.1477</c:v>
                </c:pt>
                <c:pt idx="472">
                  <c:v>-76.141499999999994</c:v>
                </c:pt>
                <c:pt idx="473">
                  <c:v>-76.138899999999978</c:v>
                </c:pt>
                <c:pt idx="474">
                  <c:v>-76.156699999999987</c:v>
                </c:pt>
                <c:pt idx="475">
                  <c:v>-76.153699999999986</c:v>
                </c:pt>
                <c:pt idx="476">
                  <c:v>-76.145699999999991</c:v>
                </c:pt>
                <c:pt idx="477">
                  <c:v>-76.143000000000001</c:v>
                </c:pt>
                <c:pt idx="478">
                  <c:v>-76.150799999999919</c:v>
                </c:pt>
                <c:pt idx="479">
                  <c:v>-76.153899999999979</c:v>
                </c:pt>
                <c:pt idx="480">
                  <c:v>-76.154200000000003</c:v>
                </c:pt>
                <c:pt idx="481">
                  <c:v>-76.147400000000005</c:v>
                </c:pt>
                <c:pt idx="482">
                  <c:v>-76.145499999999998</c:v>
                </c:pt>
                <c:pt idx="483">
                  <c:v>-76.152499999999989</c:v>
                </c:pt>
                <c:pt idx="484">
                  <c:v>-76.147800000000004</c:v>
                </c:pt>
                <c:pt idx="485">
                  <c:v>-76.137600000000006</c:v>
                </c:pt>
                <c:pt idx="486">
                  <c:v>-76.148699999999991</c:v>
                </c:pt>
                <c:pt idx="487">
                  <c:v>-76.143199999999993</c:v>
                </c:pt>
                <c:pt idx="488">
                  <c:v>-76.144499999999994</c:v>
                </c:pt>
                <c:pt idx="489">
                  <c:v>-76.149100000000004</c:v>
                </c:pt>
                <c:pt idx="490">
                  <c:v>-76.151299999999992</c:v>
                </c:pt>
                <c:pt idx="491">
                  <c:v>-76.155699999999982</c:v>
                </c:pt>
                <c:pt idx="492">
                  <c:v>-76.146199999999993</c:v>
                </c:pt>
                <c:pt idx="493">
                  <c:v>-76.152899999999988</c:v>
                </c:pt>
                <c:pt idx="494">
                  <c:v>-76.142600000000002</c:v>
                </c:pt>
                <c:pt idx="495">
                  <c:v>-76.152199999999979</c:v>
                </c:pt>
                <c:pt idx="496">
                  <c:v>-76.151899999999998</c:v>
                </c:pt>
                <c:pt idx="497">
                  <c:v>-76.150199999999998</c:v>
                </c:pt>
                <c:pt idx="498">
                  <c:v>-76.155599999999978</c:v>
                </c:pt>
                <c:pt idx="499">
                  <c:v>-76.151999999999987</c:v>
                </c:pt>
              </c:numCache>
            </c:numRef>
          </c:xVal>
          <c:yVal>
            <c:numRef>
              <c:f>'C:\Users\Dale\Dropbox\LTRANS SEED\Tangier\sim3_may1997\[Sim 3_2.25.2013.xlsx]day 1_May97 '!$S$1003:$S$1502</c:f>
              <c:numCache>
                <c:formatCode>General</c:formatCode>
                <c:ptCount val="500"/>
                <c:pt idx="0">
                  <c:v>37.9315</c:v>
                </c:pt>
                <c:pt idx="1">
                  <c:v>37.932900000000011</c:v>
                </c:pt>
                <c:pt idx="2">
                  <c:v>37.947400000000002</c:v>
                </c:pt>
                <c:pt idx="3">
                  <c:v>37.927300000000002</c:v>
                </c:pt>
                <c:pt idx="4">
                  <c:v>37.927900000000001</c:v>
                </c:pt>
                <c:pt idx="5">
                  <c:v>37.926900000000003</c:v>
                </c:pt>
                <c:pt idx="6">
                  <c:v>37.937100000000001</c:v>
                </c:pt>
                <c:pt idx="7">
                  <c:v>37.928000000000011</c:v>
                </c:pt>
                <c:pt idx="8">
                  <c:v>37.939100000000003</c:v>
                </c:pt>
                <c:pt idx="9">
                  <c:v>37.924400000000006</c:v>
                </c:pt>
                <c:pt idx="10">
                  <c:v>37.924600000000005</c:v>
                </c:pt>
                <c:pt idx="11">
                  <c:v>37.933500000000002</c:v>
                </c:pt>
                <c:pt idx="12">
                  <c:v>37.933600000000006</c:v>
                </c:pt>
                <c:pt idx="13">
                  <c:v>37.9377</c:v>
                </c:pt>
                <c:pt idx="14">
                  <c:v>37.927700000000002</c:v>
                </c:pt>
                <c:pt idx="15">
                  <c:v>37.931000000000004</c:v>
                </c:pt>
                <c:pt idx="16">
                  <c:v>37.939300000000003</c:v>
                </c:pt>
                <c:pt idx="17">
                  <c:v>37.927900000000001</c:v>
                </c:pt>
                <c:pt idx="18">
                  <c:v>37.935400000000001</c:v>
                </c:pt>
                <c:pt idx="19">
                  <c:v>37.9358</c:v>
                </c:pt>
                <c:pt idx="20">
                  <c:v>37.929000000000002</c:v>
                </c:pt>
                <c:pt idx="21">
                  <c:v>37.930400000000006</c:v>
                </c:pt>
                <c:pt idx="22">
                  <c:v>37.928200000000011</c:v>
                </c:pt>
                <c:pt idx="23">
                  <c:v>37.928500000000042</c:v>
                </c:pt>
                <c:pt idx="24">
                  <c:v>37.925900000000013</c:v>
                </c:pt>
                <c:pt idx="25">
                  <c:v>37.928500000000042</c:v>
                </c:pt>
                <c:pt idx="26">
                  <c:v>37.942700000000002</c:v>
                </c:pt>
                <c:pt idx="27">
                  <c:v>37.936100000000003</c:v>
                </c:pt>
                <c:pt idx="28">
                  <c:v>37.945</c:v>
                </c:pt>
                <c:pt idx="29">
                  <c:v>37.940200000000004</c:v>
                </c:pt>
                <c:pt idx="30">
                  <c:v>37.938800000000001</c:v>
                </c:pt>
                <c:pt idx="31">
                  <c:v>37.938400000000001</c:v>
                </c:pt>
                <c:pt idx="32">
                  <c:v>37.929900000000011</c:v>
                </c:pt>
                <c:pt idx="33">
                  <c:v>37.929300000000012</c:v>
                </c:pt>
                <c:pt idx="34">
                  <c:v>37.927800000000005</c:v>
                </c:pt>
                <c:pt idx="35">
                  <c:v>37.929600000000001</c:v>
                </c:pt>
                <c:pt idx="36">
                  <c:v>37.936300000000003</c:v>
                </c:pt>
                <c:pt idx="37">
                  <c:v>37.929300000000012</c:v>
                </c:pt>
                <c:pt idx="38">
                  <c:v>37.934200000000004</c:v>
                </c:pt>
                <c:pt idx="39">
                  <c:v>37.928400000000003</c:v>
                </c:pt>
                <c:pt idx="40">
                  <c:v>37.927800000000005</c:v>
                </c:pt>
                <c:pt idx="41">
                  <c:v>37.928900000000013</c:v>
                </c:pt>
                <c:pt idx="42">
                  <c:v>37.924300000000002</c:v>
                </c:pt>
                <c:pt idx="43">
                  <c:v>37.935400000000001</c:v>
                </c:pt>
                <c:pt idx="44">
                  <c:v>37.928000000000011</c:v>
                </c:pt>
                <c:pt idx="45">
                  <c:v>37.930900000000001</c:v>
                </c:pt>
                <c:pt idx="46">
                  <c:v>37.929200000000002</c:v>
                </c:pt>
                <c:pt idx="47">
                  <c:v>37.930900000000001</c:v>
                </c:pt>
                <c:pt idx="48">
                  <c:v>37.929600000000001</c:v>
                </c:pt>
                <c:pt idx="49">
                  <c:v>37.936500000000002</c:v>
                </c:pt>
                <c:pt idx="50">
                  <c:v>37.936100000000003</c:v>
                </c:pt>
                <c:pt idx="51">
                  <c:v>37.929300000000012</c:v>
                </c:pt>
                <c:pt idx="52">
                  <c:v>37.943800000000003</c:v>
                </c:pt>
                <c:pt idx="53">
                  <c:v>37.932600000000001</c:v>
                </c:pt>
                <c:pt idx="54">
                  <c:v>37.930600000000005</c:v>
                </c:pt>
                <c:pt idx="55">
                  <c:v>37.937800000000003</c:v>
                </c:pt>
                <c:pt idx="56">
                  <c:v>37.925700000000013</c:v>
                </c:pt>
                <c:pt idx="57">
                  <c:v>37.938000000000002</c:v>
                </c:pt>
                <c:pt idx="58">
                  <c:v>37.937800000000003</c:v>
                </c:pt>
                <c:pt idx="59">
                  <c:v>37.924200000000006</c:v>
                </c:pt>
                <c:pt idx="60">
                  <c:v>37.9298</c:v>
                </c:pt>
                <c:pt idx="61">
                  <c:v>37.933600000000006</c:v>
                </c:pt>
                <c:pt idx="62">
                  <c:v>37.940300000000001</c:v>
                </c:pt>
                <c:pt idx="63">
                  <c:v>37.925900000000013</c:v>
                </c:pt>
                <c:pt idx="64">
                  <c:v>37.944899999999997</c:v>
                </c:pt>
                <c:pt idx="65">
                  <c:v>37.9467</c:v>
                </c:pt>
                <c:pt idx="66">
                  <c:v>37.938500000000012</c:v>
                </c:pt>
                <c:pt idx="67">
                  <c:v>37.93</c:v>
                </c:pt>
                <c:pt idx="68">
                  <c:v>37.931699999999999</c:v>
                </c:pt>
                <c:pt idx="69">
                  <c:v>37.942800000000005</c:v>
                </c:pt>
                <c:pt idx="70">
                  <c:v>37.933</c:v>
                </c:pt>
                <c:pt idx="71">
                  <c:v>37.935600000000001</c:v>
                </c:pt>
                <c:pt idx="72">
                  <c:v>37.944800000000001</c:v>
                </c:pt>
                <c:pt idx="73">
                  <c:v>37.933900000000001</c:v>
                </c:pt>
                <c:pt idx="74">
                  <c:v>37.926100000000012</c:v>
                </c:pt>
                <c:pt idx="75">
                  <c:v>37.939100000000003</c:v>
                </c:pt>
                <c:pt idx="76">
                  <c:v>37.940300000000001</c:v>
                </c:pt>
                <c:pt idx="77">
                  <c:v>37.9313</c:v>
                </c:pt>
                <c:pt idx="78">
                  <c:v>37.933800000000005</c:v>
                </c:pt>
                <c:pt idx="79">
                  <c:v>37.927900000000001</c:v>
                </c:pt>
                <c:pt idx="80">
                  <c:v>37.936300000000003</c:v>
                </c:pt>
                <c:pt idx="81">
                  <c:v>37.934200000000004</c:v>
                </c:pt>
                <c:pt idx="82">
                  <c:v>37.941400000000002</c:v>
                </c:pt>
                <c:pt idx="83">
                  <c:v>37.933100000000003</c:v>
                </c:pt>
                <c:pt idx="84">
                  <c:v>37.933800000000005</c:v>
                </c:pt>
                <c:pt idx="85">
                  <c:v>37.939400000000006</c:v>
                </c:pt>
                <c:pt idx="86">
                  <c:v>37.928500000000042</c:v>
                </c:pt>
                <c:pt idx="87">
                  <c:v>37.925900000000013</c:v>
                </c:pt>
                <c:pt idx="88">
                  <c:v>37.927700000000002</c:v>
                </c:pt>
                <c:pt idx="89">
                  <c:v>37.9345</c:v>
                </c:pt>
                <c:pt idx="90">
                  <c:v>37.931800000000003</c:v>
                </c:pt>
                <c:pt idx="91">
                  <c:v>37.929600000000001</c:v>
                </c:pt>
                <c:pt idx="92">
                  <c:v>37.948300000000003</c:v>
                </c:pt>
                <c:pt idx="93">
                  <c:v>37.927800000000005</c:v>
                </c:pt>
                <c:pt idx="94">
                  <c:v>37.928600000000003</c:v>
                </c:pt>
                <c:pt idx="95">
                  <c:v>37.928800000000003</c:v>
                </c:pt>
                <c:pt idx="96">
                  <c:v>37.927</c:v>
                </c:pt>
                <c:pt idx="97">
                  <c:v>37.941899999999997</c:v>
                </c:pt>
                <c:pt idx="98">
                  <c:v>37.926100000000012</c:v>
                </c:pt>
                <c:pt idx="99">
                  <c:v>37.926600000000001</c:v>
                </c:pt>
                <c:pt idx="100">
                  <c:v>37.928200000000011</c:v>
                </c:pt>
                <c:pt idx="101">
                  <c:v>37.924500000000002</c:v>
                </c:pt>
                <c:pt idx="102">
                  <c:v>37.932100000000013</c:v>
                </c:pt>
                <c:pt idx="103">
                  <c:v>37.938700000000011</c:v>
                </c:pt>
                <c:pt idx="104">
                  <c:v>37.937000000000005</c:v>
                </c:pt>
                <c:pt idx="105">
                  <c:v>37.933200000000006</c:v>
                </c:pt>
                <c:pt idx="106">
                  <c:v>37.940100000000001</c:v>
                </c:pt>
                <c:pt idx="107">
                  <c:v>37.938300000000012</c:v>
                </c:pt>
                <c:pt idx="108">
                  <c:v>37.922000000000011</c:v>
                </c:pt>
                <c:pt idx="109">
                  <c:v>37.936400000000006</c:v>
                </c:pt>
                <c:pt idx="110">
                  <c:v>37.939</c:v>
                </c:pt>
                <c:pt idx="111">
                  <c:v>37.938800000000001</c:v>
                </c:pt>
                <c:pt idx="112">
                  <c:v>37.925300000000043</c:v>
                </c:pt>
                <c:pt idx="113">
                  <c:v>37.926900000000003</c:v>
                </c:pt>
                <c:pt idx="114">
                  <c:v>37.934400000000004</c:v>
                </c:pt>
                <c:pt idx="115">
                  <c:v>37.928900000000013</c:v>
                </c:pt>
                <c:pt idx="116">
                  <c:v>37.94</c:v>
                </c:pt>
                <c:pt idx="117">
                  <c:v>37.926900000000003</c:v>
                </c:pt>
                <c:pt idx="118">
                  <c:v>37.937200000000004</c:v>
                </c:pt>
                <c:pt idx="119">
                  <c:v>37.933</c:v>
                </c:pt>
                <c:pt idx="120">
                  <c:v>37.930900000000001</c:v>
                </c:pt>
                <c:pt idx="121">
                  <c:v>37.928700000000013</c:v>
                </c:pt>
                <c:pt idx="122">
                  <c:v>37.929100000000012</c:v>
                </c:pt>
                <c:pt idx="123">
                  <c:v>37.935500000000012</c:v>
                </c:pt>
                <c:pt idx="124">
                  <c:v>37.93</c:v>
                </c:pt>
                <c:pt idx="125">
                  <c:v>37.926600000000001</c:v>
                </c:pt>
                <c:pt idx="126">
                  <c:v>37.940600000000003</c:v>
                </c:pt>
                <c:pt idx="127">
                  <c:v>37.9375</c:v>
                </c:pt>
                <c:pt idx="128">
                  <c:v>37.935500000000012</c:v>
                </c:pt>
                <c:pt idx="129">
                  <c:v>37.9343</c:v>
                </c:pt>
                <c:pt idx="130">
                  <c:v>37.931899999999999</c:v>
                </c:pt>
                <c:pt idx="131">
                  <c:v>37.934100000000001</c:v>
                </c:pt>
                <c:pt idx="132">
                  <c:v>37.947600000000001</c:v>
                </c:pt>
                <c:pt idx="133">
                  <c:v>37.938600000000001</c:v>
                </c:pt>
                <c:pt idx="134">
                  <c:v>37.934800000000003</c:v>
                </c:pt>
                <c:pt idx="135">
                  <c:v>37.933300000000003</c:v>
                </c:pt>
                <c:pt idx="136">
                  <c:v>37.946200000000005</c:v>
                </c:pt>
                <c:pt idx="137">
                  <c:v>37.930700000000002</c:v>
                </c:pt>
                <c:pt idx="138">
                  <c:v>37.930400000000006</c:v>
                </c:pt>
                <c:pt idx="139">
                  <c:v>37.922400000000003</c:v>
                </c:pt>
                <c:pt idx="140">
                  <c:v>37.935200000000002</c:v>
                </c:pt>
                <c:pt idx="141">
                  <c:v>37.931899999999999</c:v>
                </c:pt>
                <c:pt idx="142">
                  <c:v>37.930300000000003</c:v>
                </c:pt>
                <c:pt idx="143">
                  <c:v>37.931100000000001</c:v>
                </c:pt>
                <c:pt idx="144">
                  <c:v>37.931400000000004</c:v>
                </c:pt>
                <c:pt idx="145">
                  <c:v>37.935300000000012</c:v>
                </c:pt>
                <c:pt idx="146">
                  <c:v>37.926500000000011</c:v>
                </c:pt>
                <c:pt idx="147">
                  <c:v>37.936600000000006</c:v>
                </c:pt>
                <c:pt idx="148">
                  <c:v>37.917499999999997</c:v>
                </c:pt>
                <c:pt idx="149">
                  <c:v>37.922800000000002</c:v>
                </c:pt>
                <c:pt idx="150">
                  <c:v>37.9268</c:v>
                </c:pt>
                <c:pt idx="151">
                  <c:v>37.929600000000001</c:v>
                </c:pt>
                <c:pt idx="152">
                  <c:v>37.937100000000001</c:v>
                </c:pt>
                <c:pt idx="153">
                  <c:v>37.944299999999998</c:v>
                </c:pt>
                <c:pt idx="154">
                  <c:v>37.931600000000003</c:v>
                </c:pt>
                <c:pt idx="155">
                  <c:v>37.936600000000006</c:v>
                </c:pt>
                <c:pt idx="156">
                  <c:v>37.943800000000003</c:v>
                </c:pt>
                <c:pt idx="157">
                  <c:v>37.9407</c:v>
                </c:pt>
                <c:pt idx="158">
                  <c:v>37.931100000000001</c:v>
                </c:pt>
                <c:pt idx="159">
                  <c:v>37.933300000000003</c:v>
                </c:pt>
                <c:pt idx="160">
                  <c:v>37.952500000000001</c:v>
                </c:pt>
                <c:pt idx="161">
                  <c:v>37.9328</c:v>
                </c:pt>
                <c:pt idx="162">
                  <c:v>37.932100000000013</c:v>
                </c:pt>
                <c:pt idx="163">
                  <c:v>37.9345</c:v>
                </c:pt>
                <c:pt idx="164">
                  <c:v>37.9328</c:v>
                </c:pt>
                <c:pt idx="165">
                  <c:v>37.9313</c:v>
                </c:pt>
                <c:pt idx="166">
                  <c:v>37.933300000000003</c:v>
                </c:pt>
                <c:pt idx="167">
                  <c:v>37.924900000000001</c:v>
                </c:pt>
                <c:pt idx="168">
                  <c:v>37.924800000000005</c:v>
                </c:pt>
                <c:pt idx="169">
                  <c:v>37.929900000000011</c:v>
                </c:pt>
                <c:pt idx="170">
                  <c:v>37.935200000000002</c:v>
                </c:pt>
                <c:pt idx="171">
                  <c:v>37.925400000000003</c:v>
                </c:pt>
                <c:pt idx="172">
                  <c:v>37.9238</c:v>
                </c:pt>
                <c:pt idx="173">
                  <c:v>37.935100000000013</c:v>
                </c:pt>
                <c:pt idx="174">
                  <c:v>37.925000000000011</c:v>
                </c:pt>
                <c:pt idx="175">
                  <c:v>37.945100000000011</c:v>
                </c:pt>
                <c:pt idx="176">
                  <c:v>37.923500000000011</c:v>
                </c:pt>
                <c:pt idx="177">
                  <c:v>37.935900000000011</c:v>
                </c:pt>
                <c:pt idx="178">
                  <c:v>37.927300000000002</c:v>
                </c:pt>
                <c:pt idx="179">
                  <c:v>37.930500000000002</c:v>
                </c:pt>
                <c:pt idx="180">
                  <c:v>37.935400000000001</c:v>
                </c:pt>
                <c:pt idx="181">
                  <c:v>37.926300000000012</c:v>
                </c:pt>
                <c:pt idx="182">
                  <c:v>37.9435</c:v>
                </c:pt>
                <c:pt idx="183">
                  <c:v>37.921700000000001</c:v>
                </c:pt>
                <c:pt idx="184">
                  <c:v>37.927300000000002</c:v>
                </c:pt>
                <c:pt idx="185">
                  <c:v>37.9375</c:v>
                </c:pt>
                <c:pt idx="186">
                  <c:v>37.935900000000011</c:v>
                </c:pt>
                <c:pt idx="187">
                  <c:v>37.930700000000002</c:v>
                </c:pt>
                <c:pt idx="188">
                  <c:v>37.932300000000012</c:v>
                </c:pt>
                <c:pt idx="189">
                  <c:v>37.924700000000001</c:v>
                </c:pt>
                <c:pt idx="190">
                  <c:v>37.927900000000001</c:v>
                </c:pt>
                <c:pt idx="191">
                  <c:v>37.927800000000005</c:v>
                </c:pt>
                <c:pt idx="192">
                  <c:v>37.9377</c:v>
                </c:pt>
                <c:pt idx="193">
                  <c:v>37.928900000000013</c:v>
                </c:pt>
                <c:pt idx="194">
                  <c:v>37.936600000000006</c:v>
                </c:pt>
                <c:pt idx="195">
                  <c:v>37.940400000000004</c:v>
                </c:pt>
                <c:pt idx="196">
                  <c:v>37.936800000000005</c:v>
                </c:pt>
                <c:pt idx="197">
                  <c:v>37.922400000000003</c:v>
                </c:pt>
                <c:pt idx="198">
                  <c:v>37.9313</c:v>
                </c:pt>
                <c:pt idx="199">
                  <c:v>37.930500000000002</c:v>
                </c:pt>
                <c:pt idx="200">
                  <c:v>37.9298</c:v>
                </c:pt>
                <c:pt idx="201">
                  <c:v>37.930800000000005</c:v>
                </c:pt>
                <c:pt idx="202">
                  <c:v>37.928300000000043</c:v>
                </c:pt>
                <c:pt idx="203">
                  <c:v>37.947699999999998</c:v>
                </c:pt>
                <c:pt idx="204">
                  <c:v>37.931000000000004</c:v>
                </c:pt>
                <c:pt idx="205">
                  <c:v>37.945700000000002</c:v>
                </c:pt>
                <c:pt idx="206">
                  <c:v>37.933200000000006</c:v>
                </c:pt>
                <c:pt idx="207">
                  <c:v>37.928700000000013</c:v>
                </c:pt>
                <c:pt idx="208">
                  <c:v>37.938800000000001</c:v>
                </c:pt>
                <c:pt idx="209">
                  <c:v>37.936800000000005</c:v>
                </c:pt>
                <c:pt idx="210">
                  <c:v>37.938200000000002</c:v>
                </c:pt>
                <c:pt idx="211">
                  <c:v>37.926600000000001</c:v>
                </c:pt>
                <c:pt idx="212">
                  <c:v>37.935100000000013</c:v>
                </c:pt>
                <c:pt idx="213">
                  <c:v>37.928400000000003</c:v>
                </c:pt>
                <c:pt idx="214">
                  <c:v>37.927200000000006</c:v>
                </c:pt>
                <c:pt idx="215">
                  <c:v>37.937899999999999</c:v>
                </c:pt>
                <c:pt idx="216">
                  <c:v>37.927800000000005</c:v>
                </c:pt>
                <c:pt idx="217">
                  <c:v>37.927700000000002</c:v>
                </c:pt>
                <c:pt idx="218">
                  <c:v>37.925700000000013</c:v>
                </c:pt>
                <c:pt idx="219">
                  <c:v>37.929100000000012</c:v>
                </c:pt>
                <c:pt idx="220">
                  <c:v>37.935700000000011</c:v>
                </c:pt>
                <c:pt idx="221">
                  <c:v>37.935600000000001</c:v>
                </c:pt>
                <c:pt idx="222">
                  <c:v>37.9315</c:v>
                </c:pt>
                <c:pt idx="223">
                  <c:v>37.930100000000003</c:v>
                </c:pt>
                <c:pt idx="224">
                  <c:v>37.931699999999999</c:v>
                </c:pt>
                <c:pt idx="225">
                  <c:v>37.922100000000043</c:v>
                </c:pt>
                <c:pt idx="226">
                  <c:v>37.9437</c:v>
                </c:pt>
                <c:pt idx="227">
                  <c:v>37.9313</c:v>
                </c:pt>
                <c:pt idx="228">
                  <c:v>37.924900000000001</c:v>
                </c:pt>
                <c:pt idx="229">
                  <c:v>37.932600000000001</c:v>
                </c:pt>
                <c:pt idx="230">
                  <c:v>37.925700000000013</c:v>
                </c:pt>
                <c:pt idx="231">
                  <c:v>37.930100000000003</c:v>
                </c:pt>
                <c:pt idx="232">
                  <c:v>37.932400000000001</c:v>
                </c:pt>
                <c:pt idx="233">
                  <c:v>37.926300000000012</c:v>
                </c:pt>
                <c:pt idx="234">
                  <c:v>37.939500000000002</c:v>
                </c:pt>
                <c:pt idx="235">
                  <c:v>37.931699999999999</c:v>
                </c:pt>
                <c:pt idx="236">
                  <c:v>37.935600000000001</c:v>
                </c:pt>
                <c:pt idx="237">
                  <c:v>37.944800000000001</c:v>
                </c:pt>
                <c:pt idx="238">
                  <c:v>37.930600000000005</c:v>
                </c:pt>
                <c:pt idx="239">
                  <c:v>37.9377</c:v>
                </c:pt>
                <c:pt idx="240">
                  <c:v>37.931400000000004</c:v>
                </c:pt>
                <c:pt idx="241">
                  <c:v>37.926700000000011</c:v>
                </c:pt>
                <c:pt idx="242">
                  <c:v>37.931600000000003</c:v>
                </c:pt>
                <c:pt idx="243">
                  <c:v>37.933900000000001</c:v>
                </c:pt>
                <c:pt idx="244">
                  <c:v>37.925100000000043</c:v>
                </c:pt>
                <c:pt idx="245">
                  <c:v>37.928400000000003</c:v>
                </c:pt>
                <c:pt idx="246">
                  <c:v>37.934899999999999</c:v>
                </c:pt>
                <c:pt idx="247">
                  <c:v>37.932400000000001</c:v>
                </c:pt>
                <c:pt idx="248">
                  <c:v>37.934000000000005</c:v>
                </c:pt>
                <c:pt idx="249">
                  <c:v>37.939500000000002</c:v>
                </c:pt>
                <c:pt idx="250">
                  <c:v>37.927200000000006</c:v>
                </c:pt>
                <c:pt idx="251">
                  <c:v>37.939700000000002</c:v>
                </c:pt>
                <c:pt idx="252">
                  <c:v>37.935000000000002</c:v>
                </c:pt>
                <c:pt idx="253">
                  <c:v>37.930100000000003</c:v>
                </c:pt>
                <c:pt idx="254">
                  <c:v>37.933500000000002</c:v>
                </c:pt>
                <c:pt idx="255">
                  <c:v>37.935000000000002</c:v>
                </c:pt>
                <c:pt idx="256">
                  <c:v>37.923100000000012</c:v>
                </c:pt>
                <c:pt idx="257">
                  <c:v>37.933800000000005</c:v>
                </c:pt>
                <c:pt idx="258">
                  <c:v>37.926000000000002</c:v>
                </c:pt>
                <c:pt idx="259">
                  <c:v>37.927100000000003</c:v>
                </c:pt>
                <c:pt idx="260">
                  <c:v>37.942900000000002</c:v>
                </c:pt>
                <c:pt idx="261">
                  <c:v>37.917400000000001</c:v>
                </c:pt>
                <c:pt idx="262">
                  <c:v>37.9377</c:v>
                </c:pt>
                <c:pt idx="263">
                  <c:v>37.943100000000001</c:v>
                </c:pt>
                <c:pt idx="264">
                  <c:v>37.953200000000002</c:v>
                </c:pt>
                <c:pt idx="265">
                  <c:v>37.928600000000003</c:v>
                </c:pt>
                <c:pt idx="266">
                  <c:v>37.941800000000001</c:v>
                </c:pt>
                <c:pt idx="267">
                  <c:v>37.943100000000001</c:v>
                </c:pt>
                <c:pt idx="268">
                  <c:v>37.934000000000005</c:v>
                </c:pt>
                <c:pt idx="269">
                  <c:v>37.927400000000006</c:v>
                </c:pt>
                <c:pt idx="270">
                  <c:v>37.938500000000012</c:v>
                </c:pt>
                <c:pt idx="271">
                  <c:v>37.935100000000013</c:v>
                </c:pt>
                <c:pt idx="272">
                  <c:v>37.930600000000005</c:v>
                </c:pt>
                <c:pt idx="273">
                  <c:v>37.924000000000007</c:v>
                </c:pt>
                <c:pt idx="274">
                  <c:v>37.933600000000006</c:v>
                </c:pt>
                <c:pt idx="275">
                  <c:v>37.942100000000003</c:v>
                </c:pt>
                <c:pt idx="276">
                  <c:v>37.935500000000012</c:v>
                </c:pt>
                <c:pt idx="277">
                  <c:v>37.933600000000006</c:v>
                </c:pt>
                <c:pt idx="278">
                  <c:v>37.932200000000002</c:v>
                </c:pt>
                <c:pt idx="279">
                  <c:v>37.924200000000006</c:v>
                </c:pt>
                <c:pt idx="280">
                  <c:v>37.9328</c:v>
                </c:pt>
                <c:pt idx="281">
                  <c:v>37.942400000000006</c:v>
                </c:pt>
                <c:pt idx="282">
                  <c:v>37.933100000000003</c:v>
                </c:pt>
                <c:pt idx="283">
                  <c:v>37.931000000000004</c:v>
                </c:pt>
                <c:pt idx="284">
                  <c:v>37.928300000000043</c:v>
                </c:pt>
                <c:pt idx="285">
                  <c:v>37.925100000000043</c:v>
                </c:pt>
                <c:pt idx="286">
                  <c:v>37.922100000000043</c:v>
                </c:pt>
                <c:pt idx="287">
                  <c:v>37.935400000000001</c:v>
                </c:pt>
                <c:pt idx="288">
                  <c:v>37.934800000000003</c:v>
                </c:pt>
                <c:pt idx="289">
                  <c:v>37.937000000000005</c:v>
                </c:pt>
                <c:pt idx="290">
                  <c:v>37.934100000000001</c:v>
                </c:pt>
                <c:pt idx="291">
                  <c:v>37.931400000000004</c:v>
                </c:pt>
                <c:pt idx="292">
                  <c:v>37.9315</c:v>
                </c:pt>
                <c:pt idx="293">
                  <c:v>37.936300000000003</c:v>
                </c:pt>
                <c:pt idx="294">
                  <c:v>37.942400000000006</c:v>
                </c:pt>
                <c:pt idx="295">
                  <c:v>37.933400000000006</c:v>
                </c:pt>
                <c:pt idx="296">
                  <c:v>37.925500000000042</c:v>
                </c:pt>
                <c:pt idx="297">
                  <c:v>37.935400000000001</c:v>
                </c:pt>
                <c:pt idx="298">
                  <c:v>37.933500000000002</c:v>
                </c:pt>
                <c:pt idx="299">
                  <c:v>37.936300000000003</c:v>
                </c:pt>
                <c:pt idx="300">
                  <c:v>37.931600000000003</c:v>
                </c:pt>
                <c:pt idx="301">
                  <c:v>37.933200000000006</c:v>
                </c:pt>
                <c:pt idx="302">
                  <c:v>37.927400000000006</c:v>
                </c:pt>
                <c:pt idx="303">
                  <c:v>37.937600000000003</c:v>
                </c:pt>
                <c:pt idx="304">
                  <c:v>37.926400000000001</c:v>
                </c:pt>
                <c:pt idx="305">
                  <c:v>37.9313</c:v>
                </c:pt>
                <c:pt idx="306">
                  <c:v>37.9377</c:v>
                </c:pt>
                <c:pt idx="307">
                  <c:v>37.933700000000002</c:v>
                </c:pt>
                <c:pt idx="308">
                  <c:v>37.9206</c:v>
                </c:pt>
                <c:pt idx="309">
                  <c:v>37.935200000000002</c:v>
                </c:pt>
                <c:pt idx="310">
                  <c:v>37.930100000000003</c:v>
                </c:pt>
                <c:pt idx="311">
                  <c:v>37.928900000000013</c:v>
                </c:pt>
                <c:pt idx="312">
                  <c:v>37.9345</c:v>
                </c:pt>
                <c:pt idx="313">
                  <c:v>37.934899999999999</c:v>
                </c:pt>
                <c:pt idx="314">
                  <c:v>37.928900000000013</c:v>
                </c:pt>
                <c:pt idx="315">
                  <c:v>37.932100000000013</c:v>
                </c:pt>
                <c:pt idx="316">
                  <c:v>37.930100000000003</c:v>
                </c:pt>
                <c:pt idx="317">
                  <c:v>37.925800000000002</c:v>
                </c:pt>
                <c:pt idx="318">
                  <c:v>37.936900000000001</c:v>
                </c:pt>
                <c:pt idx="319">
                  <c:v>37.932600000000001</c:v>
                </c:pt>
                <c:pt idx="320">
                  <c:v>37.931200000000004</c:v>
                </c:pt>
                <c:pt idx="321">
                  <c:v>37.935900000000011</c:v>
                </c:pt>
                <c:pt idx="322">
                  <c:v>37.948700000000002</c:v>
                </c:pt>
                <c:pt idx="323">
                  <c:v>37.925200000000011</c:v>
                </c:pt>
                <c:pt idx="324">
                  <c:v>37.941000000000003</c:v>
                </c:pt>
                <c:pt idx="325">
                  <c:v>37.929900000000011</c:v>
                </c:pt>
                <c:pt idx="326">
                  <c:v>37.938000000000002</c:v>
                </c:pt>
                <c:pt idx="327">
                  <c:v>37.939500000000002</c:v>
                </c:pt>
                <c:pt idx="328">
                  <c:v>37.936700000000002</c:v>
                </c:pt>
                <c:pt idx="329">
                  <c:v>37.925500000000042</c:v>
                </c:pt>
                <c:pt idx="330">
                  <c:v>37.938000000000002</c:v>
                </c:pt>
                <c:pt idx="331">
                  <c:v>37.935000000000002</c:v>
                </c:pt>
                <c:pt idx="332">
                  <c:v>37.938100000000013</c:v>
                </c:pt>
                <c:pt idx="333">
                  <c:v>37.938400000000001</c:v>
                </c:pt>
                <c:pt idx="334">
                  <c:v>37.926300000000012</c:v>
                </c:pt>
                <c:pt idx="335">
                  <c:v>37.924200000000006</c:v>
                </c:pt>
                <c:pt idx="336">
                  <c:v>37.930600000000005</c:v>
                </c:pt>
                <c:pt idx="337">
                  <c:v>37.930800000000005</c:v>
                </c:pt>
                <c:pt idx="338">
                  <c:v>37.929200000000002</c:v>
                </c:pt>
                <c:pt idx="339">
                  <c:v>37.9328</c:v>
                </c:pt>
                <c:pt idx="340">
                  <c:v>37.935900000000011</c:v>
                </c:pt>
                <c:pt idx="341">
                  <c:v>37.9392</c:v>
                </c:pt>
                <c:pt idx="342">
                  <c:v>37.922200000000011</c:v>
                </c:pt>
                <c:pt idx="343">
                  <c:v>37.931699999999999</c:v>
                </c:pt>
                <c:pt idx="344">
                  <c:v>37.927800000000005</c:v>
                </c:pt>
                <c:pt idx="345">
                  <c:v>37.927300000000002</c:v>
                </c:pt>
                <c:pt idx="346">
                  <c:v>37.934100000000001</c:v>
                </c:pt>
                <c:pt idx="347">
                  <c:v>37.934699999999999</c:v>
                </c:pt>
                <c:pt idx="348">
                  <c:v>37.935600000000001</c:v>
                </c:pt>
                <c:pt idx="349">
                  <c:v>37.928500000000042</c:v>
                </c:pt>
                <c:pt idx="350">
                  <c:v>37.932000000000002</c:v>
                </c:pt>
                <c:pt idx="351">
                  <c:v>37.930500000000002</c:v>
                </c:pt>
                <c:pt idx="352">
                  <c:v>37.929700000000011</c:v>
                </c:pt>
                <c:pt idx="353">
                  <c:v>37.937600000000003</c:v>
                </c:pt>
                <c:pt idx="354">
                  <c:v>37.921000000000006</c:v>
                </c:pt>
                <c:pt idx="355">
                  <c:v>37.930100000000003</c:v>
                </c:pt>
                <c:pt idx="356">
                  <c:v>37.929900000000011</c:v>
                </c:pt>
                <c:pt idx="357">
                  <c:v>37.934699999999999</c:v>
                </c:pt>
                <c:pt idx="358">
                  <c:v>37.933300000000003</c:v>
                </c:pt>
                <c:pt idx="359">
                  <c:v>37.927100000000003</c:v>
                </c:pt>
                <c:pt idx="360">
                  <c:v>37.934600000000003</c:v>
                </c:pt>
                <c:pt idx="361">
                  <c:v>37.928000000000011</c:v>
                </c:pt>
                <c:pt idx="362">
                  <c:v>37.942300000000003</c:v>
                </c:pt>
                <c:pt idx="363">
                  <c:v>37.925900000000013</c:v>
                </c:pt>
                <c:pt idx="364">
                  <c:v>37.9358</c:v>
                </c:pt>
                <c:pt idx="365">
                  <c:v>37.935300000000012</c:v>
                </c:pt>
                <c:pt idx="366">
                  <c:v>37.934600000000003</c:v>
                </c:pt>
                <c:pt idx="367">
                  <c:v>37.931600000000003</c:v>
                </c:pt>
                <c:pt idx="368">
                  <c:v>37.926600000000001</c:v>
                </c:pt>
                <c:pt idx="369">
                  <c:v>37.931100000000001</c:v>
                </c:pt>
                <c:pt idx="370">
                  <c:v>37.933500000000002</c:v>
                </c:pt>
                <c:pt idx="371">
                  <c:v>37.946000000000005</c:v>
                </c:pt>
                <c:pt idx="372">
                  <c:v>37.926500000000011</c:v>
                </c:pt>
                <c:pt idx="373">
                  <c:v>37.9435</c:v>
                </c:pt>
                <c:pt idx="374">
                  <c:v>37.923400000000001</c:v>
                </c:pt>
                <c:pt idx="375">
                  <c:v>37.9407</c:v>
                </c:pt>
                <c:pt idx="376">
                  <c:v>37.933400000000006</c:v>
                </c:pt>
                <c:pt idx="377">
                  <c:v>37.945500000000003</c:v>
                </c:pt>
                <c:pt idx="378">
                  <c:v>37.935200000000002</c:v>
                </c:pt>
                <c:pt idx="379">
                  <c:v>37.930800000000005</c:v>
                </c:pt>
                <c:pt idx="380">
                  <c:v>37.931400000000004</c:v>
                </c:pt>
                <c:pt idx="381">
                  <c:v>37.9345</c:v>
                </c:pt>
                <c:pt idx="382">
                  <c:v>37.937200000000004</c:v>
                </c:pt>
                <c:pt idx="383">
                  <c:v>37.943000000000005</c:v>
                </c:pt>
                <c:pt idx="384">
                  <c:v>37.931100000000001</c:v>
                </c:pt>
                <c:pt idx="385">
                  <c:v>37.936200000000007</c:v>
                </c:pt>
                <c:pt idx="386">
                  <c:v>37.930900000000001</c:v>
                </c:pt>
                <c:pt idx="387">
                  <c:v>37.928000000000011</c:v>
                </c:pt>
                <c:pt idx="388">
                  <c:v>37.936400000000006</c:v>
                </c:pt>
                <c:pt idx="389">
                  <c:v>37.928000000000011</c:v>
                </c:pt>
                <c:pt idx="390">
                  <c:v>37.930600000000005</c:v>
                </c:pt>
                <c:pt idx="391">
                  <c:v>37.932400000000001</c:v>
                </c:pt>
                <c:pt idx="392">
                  <c:v>37.928900000000013</c:v>
                </c:pt>
                <c:pt idx="393">
                  <c:v>37.928800000000003</c:v>
                </c:pt>
                <c:pt idx="394">
                  <c:v>37.928400000000003</c:v>
                </c:pt>
                <c:pt idx="395">
                  <c:v>37.928100000000043</c:v>
                </c:pt>
                <c:pt idx="396">
                  <c:v>37.929200000000002</c:v>
                </c:pt>
                <c:pt idx="397">
                  <c:v>37.933400000000006</c:v>
                </c:pt>
                <c:pt idx="398">
                  <c:v>37.926600000000001</c:v>
                </c:pt>
                <c:pt idx="399">
                  <c:v>37.936100000000003</c:v>
                </c:pt>
                <c:pt idx="400">
                  <c:v>37.9298</c:v>
                </c:pt>
                <c:pt idx="401">
                  <c:v>37.934800000000003</c:v>
                </c:pt>
                <c:pt idx="402">
                  <c:v>37.933400000000006</c:v>
                </c:pt>
                <c:pt idx="403">
                  <c:v>37.935200000000002</c:v>
                </c:pt>
                <c:pt idx="404">
                  <c:v>37.924400000000006</c:v>
                </c:pt>
                <c:pt idx="405">
                  <c:v>37.930100000000003</c:v>
                </c:pt>
                <c:pt idx="406">
                  <c:v>37.943400000000004</c:v>
                </c:pt>
                <c:pt idx="407">
                  <c:v>37.923400000000001</c:v>
                </c:pt>
                <c:pt idx="408">
                  <c:v>37.935700000000011</c:v>
                </c:pt>
                <c:pt idx="409">
                  <c:v>37.940400000000004</c:v>
                </c:pt>
                <c:pt idx="410">
                  <c:v>37.930200000000006</c:v>
                </c:pt>
                <c:pt idx="411">
                  <c:v>37.935900000000011</c:v>
                </c:pt>
                <c:pt idx="412">
                  <c:v>37.929900000000011</c:v>
                </c:pt>
                <c:pt idx="413">
                  <c:v>37.931800000000003</c:v>
                </c:pt>
                <c:pt idx="414">
                  <c:v>37.935300000000012</c:v>
                </c:pt>
                <c:pt idx="415">
                  <c:v>37.9238</c:v>
                </c:pt>
                <c:pt idx="416">
                  <c:v>37.926200000000001</c:v>
                </c:pt>
                <c:pt idx="417">
                  <c:v>37.936900000000001</c:v>
                </c:pt>
                <c:pt idx="418">
                  <c:v>37.929100000000012</c:v>
                </c:pt>
                <c:pt idx="419">
                  <c:v>37.935400000000001</c:v>
                </c:pt>
                <c:pt idx="420">
                  <c:v>37.943300000000001</c:v>
                </c:pt>
                <c:pt idx="421">
                  <c:v>37.929400000000001</c:v>
                </c:pt>
                <c:pt idx="422">
                  <c:v>37.929300000000012</c:v>
                </c:pt>
                <c:pt idx="423">
                  <c:v>37.918500000000002</c:v>
                </c:pt>
                <c:pt idx="424">
                  <c:v>37.932000000000002</c:v>
                </c:pt>
                <c:pt idx="425">
                  <c:v>37.933800000000005</c:v>
                </c:pt>
                <c:pt idx="426">
                  <c:v>37.932300000000012</c:v>
                </c:pt>
                <c:pt idx="427">
                  <c:v>37.926900000000003</c:v>
                </c:pt>
                <c:pt idx="428">
                  <c:v>37.9343</c:v>
                </c:pt>
                <c:pt idx="429">
                  <c:v>37.937400000000004</c:v>
                </c:pt>
                <c:pt idx="430">
                  <c:v>37.9407</c:v>
                </c:pt>
                <c:pt idx="431">
                  <c:v>37.923700000000011</c:v>
                </c:pt>
                <c:pt idx="432">
                  <c:v>37.923700000000011</c:v>
                </c:pt>
                <c:pt idx="433">
                  <c:v>37.935600000000001</c:v>
                </c:pt>
                <c:pt idx="434">
                  <c:v>37.934600000000003</c:v>
                </c:pt>
                <c:pt idx="435">
                  <c:v>37.929900000000011</c:v>
                </c:pt>
                <c:pt idx="436">
                  <c:v>37.937800000000003</c:v>
                </c:pt>
                <c:pt idx="437">
                  <c:v>37.929200000000002</c:v>
                </c:pt>
                <c:pt idx="438">
                  <c:v>37.938900000000011</c:v>
                </c:pt>
                <c:pt idx="439">
                  <c:v>37.9437</c:v>
                </c:pt>
                <c:pt idx="440">
                  <c:v>37.933</c:v>
                </c:pt>
                <c:pt idx="441">
                  <c:v>37.927600000000005</c:v>
                </c:pt>
                <c:pt idx="442">
                  <c:v>37.923000000000002</c:v>
                </c:pt>
                <c:pt idx="443">
                  <c:v>37.936</c:v>
                </c:pt>
                <c:pt idx="444">
                  <c:v>37.928300000000043</c:v>
                </c:pt>
                <c:pt idx="445">
                  <c:v>37.939800000000005</c:v>
                </c:pt>
                <c:pt idx="446">
                  <c:v>37.931200000000004</c:v>
                </c:pt>
                <c:pt idx="447">
                  <c:v>37.924300000000002</c:v>
                </c:pt>
                <c:pt idx="448">
                  <c:v>37.934800000000003</c:v>
                </c:pt>
                <c:pt idx="449">
                  <c:v>37.926500000000011</c:v>
                </c:pt>
                <c:pt idx="450">
                  <c:v>37.921500000000002</c:v>
                </c:pt>
                <c:pt idx="451">
                  <c:v>37.933700000000002</c:v>
                </c:pt>
                <c:pt idx="452">
                  <c:v>37.935100000000013</c:v>
                </c:pt>
                <c:pt idx="453">
                  <c:v>37.9435</c:v>
                </c:pt>
                <c:pt idx="454">
                  <c:v>37.933800000000005</c:v>
                </c:pt>
                <c:pt idx="455">
                  <c:v>37.933400000000006</c:v>
                </c:pt>
                <c:pt idx="456">
                  <c:v>37.927900000000001</c:v>
                </c:pt>
                <c:pt idx="457">
                  <c:v>37.936900000000001</c:v>
                </c:pt>
                <c:pt idx="458">
                  <c:v>37.939800000000005</c:v>
                </c:pt>
                <c:pt idx="459">
                  <c:v>37.941800000000001</c:v>
                </c:pt>
                <c:pt idx="460">
                  <c:v>37.935500000000012</c:v>
                </c:pt>
                <c:pt idx="461">
                  <c:v>37.931899999999999</c:v>
                </c:pt>
                <c:pt idx="462">
                  <c:v>37.932200000000002</c:v>
                </c:pt>
                <c:pt idx="463">
                  <c:v>37.930100000000003</c:v>
                </c:pt>
                <c:pt idx="464">
                  <c:v>37.9298</c:v>
                </c:pt>
                <c:pt idx="465">
                  <c:v>37.928200000000011</c:v>
                </c:pt>
                <c:pt idx="466">
                  <c:v>37.929500000000012</c:v>
                </c:pt>
                <c:pt idx="467">
                  <c:v>37.939400000000006</c:v>
                </c:pt>
                <c:pt idx="468">
                  <c:v>37.927700000000002</c:v>
                </c:pt>
                <c:pt idx="469">
                  <c:v>37.932700000000011</c:v>
                </c:pt>
                <c:pt idx="470">
                  <c:v>37.942100000000003</c:v>
                </c:pt>
                <c:pt idx="471">
                  <c:v>37.940200000000004</c:v>
                </c:pt>
                <c:pt idx="472">
                  <c:v>37.936700000000002</c:v>
                </c:pt>
                <c:pt idx="473">
                  <c:v>37.932100000000013</c:v>
                </c:pt>
                <c:pt idx="474">
                  <c:v>37.920100000000012</c:v>
                </c:pt>
                <c:pt idx="475">
                  <c:v>37.924600000000005</c:v>
                </c:pt>
                <c:pt idx="476">
                  <c:v>37.931800000000003</c:v>
                </c:pt>
                <c:pt idx="477">
                  <c:v>37.936400000000006</c:v>
                </c:pt>
                <c:pt idx="478">
                  <c:v>37.935700000000011</c:v>
                </c:pt>
                <c:pt idx="479">
                  <c:v>37.927700000000002</c:v>
                </c:pt>
                <c:pt idx="480">
                  <c:v>37.923400000000001</c:v>
                </c:pt>
                <c:pt idx="481">
                  <c:v>37.941400000000002</c:v>
                </c:pt>
                <c:pt idx="482">
                  <c:v>37.9392</c:v>
                </c:pt>
                <c:pt idx="483">
                  <c:v>37.932900000000011</c:v>
                </c:pt>
                <c:pt idx="484">
                  <c:v>37.933200000000006</c:v>
                </c:pt>
                <c:pt idx="485">
                  <c:v>37.9345</c:v>
                </c:pt>
                <c:pt idx="486">
                  <c:v>37.927900000000001</c:v>
                </c:pt>
                <c:pt idx="487">
                  <c:v>37.939</c:v>
                </c:pt>
                <c:pt idx="488">
                  <c:v>37.940300000000001</c:v>
                </c:pt>
                <c:pt idx="489">
                  <c:v>37.926500000000011</c:v>
                </c:pt>
                <c:pt idx="490">
                  <c:v>37.9358</c:v>
                </c:pt>
                <c:pt idx="491">
                  <c:v>37.924700000000001</c:v>
                </c:pt>
                <c:pt idx="492">
                  <c:v>37.933200000000006</c:v>
                </c:pt>
                <c:pt idx="493">
                  <c:v>37.929700000000011</c:v>
                </c:pt>
                <c:pt idx="494">
                  <c:v>37.931600000000003</c:v>
                </c:pt>
                <c:pt idx="495">
                  <c:v>37.928200000000011</c:v>
                </c:pt>
                <c:pt idx="496">
                  <c:v>37.926700000000011</c:v>
                </c:pt>
                <c:pt idx="497">
                  <c:v>37.930300000000003</c:v>
                </c:pt>
                <c:pt idx="498">
                  <c:v>37.927500000000002</c:v>
                </c:pt>
                <c:pt idx="499">
                  <c:v>37.9298</c:v>
                </c:pt>
              </c:numCache>
            </c:numRef>
          </c:yVal>
        </c:ser>
        <c:ser>
          <c:idx val="6"/>
          <c:order val="4"/>
          <c:spPr>
            <a:ln>
              <a:noFill/>
            </a:ln>
          </c:spPr>
          <c:marker>
            <c:symbol val="circle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'C:\Users\Dale\Dropbox\LTRANS SEED\Tangier\sim3_may1997\[Sim 3_2.25.2013.xlsx]day 1_May97 '!$R$1503:$R$2002</c:f>
              <c:numCache>
                <c:formatCode>General</c:formatCode>
                <c:ptCount val="500"/>
                <c:pt idx="0">
                  <c:v>-75.989700000000013</c:v>
                </c:pt>
                <c:pt idx="1">
                  <c:v>-75.985500000000002</c:v>
                </c:pt>
                <c:pt idx="2">
                  <c:v>-75.990899999999996</c:v>
                </c:pt>
                <c:pt idx="3">
                  <c:v>-75.995000000000005</c:v>
                </c:pt>
                <c:pt idx="4">
                  <c:v>-75.989400000000003</c:v>
                </c:pt>
                <c:pt idx="5">
                  <c:v>-75.987899999999996</c:v>
                </c:pt>
                <c:pt idx="6">
                  <c:v>-75.989500000000007</c:v>
                </c:pt>
                <c:pt idx="7">
                  <c:v>-75.986999999999995</c:v>
                </c:pt>
                <c:pt idx="8">
                  <c:v>-75.9893</c:v>
                </c:pt>
                <c:pt idx="9">
                  <c:v>-75.990399999999994</c:v>
                </c:pt>
                <c:pt idx="10">
                  <c:v>-75.991300000000024</c:v>
                </c:pt>
                <c:pt idx="11">
                  <c:v>-75.990499999999997</c:v>
                </c:pt>
                <c:pt idx="12">
                  <c:v>-75.990899999999996</c:v>
                </c:pt>
                <c:pt idx="13">
                  <c:v>-75.983400000000003</c:v>
                </c:pt>
                <c:pt idx="14">
                  <c:v>-75.989999999999995</c:v>
                </c:pt>
                <c:pt idx="15">
                  <c:v>-75.983500000000006</c:v>
                </c:pt>
                <c:pt idx="16">
                  <c:v>-75.9893</c:v>
                </c:pt>
                <c:pt idx="17">
                  <c:v>-75.990899999999996</c:v>
                </c:pt>
                <c:pt idx="18">
                  <c:v>-75.990399999999994</c:v>
                </c:pt>
                <c:pt idx="19">
                  <c:v>-75.988900000000001</c:v>
                </c:pt>
                <c:pt idx="20">
                  <c:v>-75.979500000000002</c:v>
                </c:pt>
                <c:pt idx="21">
                  <c:v>-75.986900000000006</c:v>
                </c:pt>
                <c:pt idx="22">
                  <c:v>-75.989199999999997</c:v>
                </c:pt>
                <c:pt idx="23">
                  <c:v>-75.990700000000004</c:v>
                </c:pt>
                <c:pt idx="24">
                  <c:v>-75.991000000000085</c:v>
                </c:pt>
                <c:pt idx="25">
                  <c:v>-75.9893</c:v>
                </c:pt>
                <c:pt idx="26">
                  <c:v>-75.990200000000101</c:v>
                </c:pt>
                <c:pt idx="27">
                  <c:v>-75.990600000000086</c:v>
                </c:pt>
                <c:pt idx="28">
                  <c:v>-75.989800000000002</c:v>
                </c:pt>
                <c:pt idx="29">
                  <c:v>-75.987899999999996</c:v>
                </c:pt>
                <c:pt idx="30">
                  <c:v>-75.991200000000106</c:v>
                </c:pt>
                <c:pt idx="31">
                  <c:v>-75.988699999999994</c:v>
                </c:pt>
                <c:pt idx="32">
                  <c:v>-75.984300000000005</c:v>
                </c:pt>
                <c:pt idx="33">
                  <c:v>-75.991200000000106</c:v>
                </c:pt>
                <c:pt idx="34">
                  <c:v>-75.990399999999994</c:v>
                </c:pt>
                <c:pt idx="35">
                  <c:v>-75.988600000000005</c:v>
                </c:pt>
                <c:pt idx="36">
                  <c:v>-75.991600000000105</c:v>
                </c:pt>
                <c:pt idx="37">
                  <c:v>-75.987600000000086</c:v>
                </c:pt>
                <c:pt idx="38">
                  <c:v>-75.989199999999997</c:v>
                </c:pt>
                <c:pt idx="39">
                  <c:v>-75.988799999999998</c:v>
                </c:pt>
                <c:pt idx="40">
                  <c:v>-75.991000000000085</c:v>
                </c:pt>
                <c:pt idx="41">
                  <c:v>-75.989599999999996</c:v>
                </c:pt>
                <c:pt idx="42">
                  <c:v>-75.990499999999997</c:v>
                </c:pt>
                <c:pt idx="43">
                  <c:v>-75.991600000000105</c:v>
                </c:pt>
                <c:pt idx="44">
                  <c:v>-75.986599999999996</c:v>
                </c:pt>
                <c:pt idx="45">
                  <c:v>-75.984800000000007</c:v>
                </c:pt>
                <c:pt idx="46">
                  <c:v>-75.990100000000027</c:v>
                </c:pt>
                <c:pt idx="47">
                  <c:v>-75.990499999999997</c:v>
                </c:pt>
                <c:pt idx="48">
                  <c:v>-75.988600000000005</c:v>
                </c:pt>
                <c:pt idx="49">
                  <c:v>-75.985600000000005</c:v>
                </c:pt>
                <c:pt idx="50">
                  <c:v>-75.989700000000013</c:v>
                </c:pt>
                <c:pt idx="51">
                  <c:v>-75.990600000000086</c:v>
                </c:pt>
                <c:pt idx="52">
                  <c:v>-75.990100000000027</c:v>
                </c:pt>
                <c:pt idx="53">
                  <c:v>-75.979699999999994</c:v>
                </c:pt>
                <c:pt idx="54">
                  <c:v>-75.987899999999996</c:v>
                </c:pt>
                <c:pt idx="55">
                  <c:v>-75.987700000000004</c:v>
                </c:pt>
                <c:pt idx="56">
                  <c:v>-75.991500000000102</c:v>
                </c:pt>
                <c:pt idx="57">
                  <c:v>-75.989500000000007</c:v>
                </c:pt>
                <c:pt idx="58">
                  <c:v>-75.984600000000086</c:v>
                </c:pt>
                <c:pt idx="59">
                  <c:v>-75.990399999999994</c:v>
                </c:pt>
                <c:pt idx="60">
                  <c:v>-75.985900000000001</c:v>
                </c:pt>
                <c:pt idx="61">
                  <c:v>-75.990399999999994</c:v>
                </c:pt>
                <c:pt idx="62">
                  <c:v>-75.989999999999995</c:v>
                </c:pt>
                <c:pt idx="63">
                  <c:v>-75.990700000000004</c:v>
                </c:pt>
                <c:pt idx="64">
                  <c:v>-75.990300000000005</c:v>
                </c:pt>
                <c:pt idx="65">
                  <c:v>-75.989999999999995</c:v>
                </c:pt>
                <c:pt idx="66">
                  <c:v>-75.989900000000006</c:v>
                </c:pt>
                <c:pt idx="67">
                  <c:v>-75.989400000000003</c:v>
                </c:pt>
                <c:pt idx="68">
                  <c:v>-75.983199999999997</c:v>
                </c:pt>
                <c:pt idx="69">
                  <c:v>-75.990300000000005</c:v>
                </c:pt>
                <c:pt idx="70">
                  <c:v>-75.990899999999996</c:v>
                </c:pt>
                <c:pt idx="71">
                  <c:v>-75.990799999999993</c:v>
                </c:pt>
                <c:pt idx="72">
                  <c:v>-75.991200000000106</c:v>
                </c:pt>
                <c:pt idx="73">
                  <c:v>-75.991300000000024</c:v>
                </c:pt>
                <c:pt idx="74">
                  <c:v>-75.986500000000007</c:v>
                </c:pt>
                <c:pt idx="75">
                  <c:v>-75.991700000000023</c:v>
                </c:pt>
                <c:pt idx="76">
                  <c:v>-75.989000000000004</c:v>
                </c:pt>
                <c:pt idx="77">
                  <c:v>-75.984100000000026</c:v>
                </c:pt>
                <c:pt idx="78">
                  <c:v>-75.990700000000004</c:v>
                </c:pt>
                <c:pt idx="79">
                  <c:v>-75.989599999999996</c:v>
                </c:pt>
                <c:pt idx="80">
                  <c:v>-75.987100000000027</c:v>
                </c:pt>
                <c:pt idx="81">
                  <c:v>-75.9893</c:v>
                </c:pt>
                <c:pt idx="82">
                  <c:v>-75.991100000000088</c:v>
                </c:pt>
                <c:pt idx="83">
                  <c:v>-75.989999999999995</c:v>
                </c:pt>
                <c:pt idx="84">
                  <c:v>-75.990700000000004</c:v>
                </c:pt>
                <c:pt idx="85">
                  <c:v>-75.991000000000085</c:v>
                </c:pt>
                <c:pt idx="86">
                  <c:v>-75.982799999999983</c:v>
                </c:pt>
                <c:pt idx="87">
                  <c:v>-75.989999999999995</c:v>
                </c:pt>
                <c:pt idx="88">
                  <c:v>-75.991000000000085</c:v>
                </c:pt>
                <c:pt idx="89">
                  <c:v>-75.989999999999995</c:v>
                </c:pt>
                <c:pt idx="90">
                  <c:v>-75.988399999999999</c:v>
                </c:pt>
                <c:pt idx="91">
                  <c:v>-75.991100000000088</c:v>
                </c:pt>
                <c:pt idx="92">
                  <c:v>-75.988100000000003</c:v>
                </c:pt>
                <c:pt idx="93">
                  <c:v>-75.980500000000006</c:v>
                </c:pt>
                <c:pt idx="94">
                  <c:v>-75.989400000000003</c:v>
                </c:pt>
                <c:pt idx="95">
                  <c:v>-75.989800000000002</c:v>
                </c:pt>
                <c:pt idx="96">
                  <c:v>-75.982799999999983</c:v>
                </c:pt>
                <c:pt idx="97">
                  <c:v>-75.989999999999995</c:v>
                </c:pt>
                <c:pt idx="98">
                  <c:v>-75.991300000000024</c:v>
                </c:pt>
                <c:pt idx="99">
                  <c:v>-75.988399999999999</c:v>
                </c:pt>
                <c:pt idx="100">
                  <c:v>-75.986400000000003</c:v>
                </c:pt>
                <c:pt idx="101">
                  <c:v>-75.988699999999994</c:v>
                </c:pt>
                <c:pt idx="102">
                  <c:v>-75.9786</c:v>
                </c:pt>
                <c:pt idx="103">
                  <c:v>-75.984800000000007</c:v>
                </c:pt>
                <c:pt idx="104">
                  <c:v>-75.985000000000014</c:v>
                </c:pt>
                <c:pt idx="105">
                  <c:v>-75.991300000000024</c:v>
                </c:pt>
                <c:pt idx="106">
                  <c:v>-75.989400000000003</c:v>
                </c:pt>
                <c:pt idx="107">
                  <c:v>-75.988699999999994</c:v>
                </c:pt>
                <c:pt idx="108">
                  <c:v>-75.990300000000005</c:v>
                </c:pt>
                <c:pt idx="109">
                  <c:v>-75.987499999999997</c:v>
                </c:pt>
                <c:pt idx="110">
                  <c:v>-75.984399999999994</c:v>
                </c:pt>
                <c:pt idx="111">
                  <c:v>-75.987600000000086</c:v>
                </c:pt>
                <c:pt idx="112">
                  <c:v>-75.984600000000086</c:v>
                </c:pt>
                <c:pt idx="113">
                  <c:v>-75.989400000000003</c:v>
                </c:pt>
                <c:pt idx="114">
                  <c:v>-75.985200000000006</c:v>
                </c:pt>
                <c:pt idx="115">
                  <c:v>-75.990499999999997</c:v>
                </c:pt>
                <c:pt idx="116">
                  <c:v>-75.990300000000005</c:v>
                </c:pt>
                <c:pt idx="117">
                  <c:v>-75.983999999999995</c:v>
                </c:pt>
                <c:pt idx="118">
                  <c:v>-75.989900000000006</c:v>
                </c:pt>
                <c:pt idx="119">
                  <c:v>-75.991300000000024</c:v>
                </c:pt>
                <c:pt idx="120">
                  <c:v>-75.982799999999983</c:v>
                </c:pt>
                <c:pt idx="121">
                  <c:v>-75.988100000000003</c:v>
                </c:pt>
                <c:pt idx="122">
                  <c:v>-75.990100000000027</c:v>
                </c:pt>
                <c:pt idx="123">
                  <c:v>-75.989999999999995</c:v>
                </c:pt>
                <c:pt idx="124">
                  <c:v>-75.989400000000003</c:v>
                </c:pt>
                <c:pt idx="125">
                  <c:v>-75.984300000000005</c:v>
                </c:pt>
                <c:pt idx="126">
                  <c:v>-75.990799999999993</c:v>
                </c:pt>
                <c:pt idx="127">
                  <c:v>-75.991100000000088</c:v>
                </c:pt>
                <c:pt idx="128">
                  <c:v>-75.987799999999993</c:v>
                </c:pt>
                <c:pt idx="129">
                  <c:v>-75.986900000000006</c:v>
                </c:pt>
                <c:pt idx="130">
                  <c:v>-75.989500000000007</c:v>
                </c:pt>
                <c:pt idx="131">
                  <c:v>-75.983099999999993</c:v>
                </c:pt>
                <c:pt idx="132">
                  <c:v>-75.985399999999998</c:v>
                </c:pt>
                <c:pt idx="133">
                  <c:v>-75.986000000000004</c:v>
                </c:pt>
                <c:pt idx="134">
                  <c:v>-75.989900000000006</c:v>
                </c:pt>
                <c:pt idx="135">
                  <c:v>-75.990600000000086</c:v>
                </c:pt>
                <c:pt idx="136">
                  <c:v>-75.984600000000086</c:v>
                </c:pt>
                <c:pt idx="137">
                  <c:v>-75.990799999999993</c:v>
                </c:pt>
                <c:pt idx="138">
                  <c:v>-75.987200000000101</c:v>
                </c:pt>
                <c:pt idx="139">
                  <c:v>-75.988100000000003</c:v>
                </c:pt>
                <c:pt idx="140">
                  <c:v>-75.984499999999997</c:v>
                </c:pt>
                <c:pt idx="141">
                  <c:v>-75.988100000000003</c:v>
                </c:pt>
                <c:pt idx="142">
                  <c:v>-75.990899999999996</c:v>
                </c:pt>
                <c:pt idx="143">
                  <c:v>-75.991500000000102</c:v>
                </c:pt>
                <c:pt idx="144">
                  <c:v>-75.988699999999994</c:v>
                </c:pt>
                <c:pt idx="145">
                  <c:v>-75.989199999999997</c:v>
                </c:pt>
                <c:pt idx="146">
                  <c:v>-75.983900000000006</c:v>
                </c:pt>
                <c:pt idx="147">
                  <c:v>-75.986500000000007</c:v>
                </c:pt>
                <c:pt idx="148">
                  <c:v>-75.988399999999999</c:v>
                </c:pt>
                <c:pt idx="149">
                  <c:v>-75.990100000000027</c:v>
                </c:pt>
                <c:pt idx="150">
                  <c:v>-75.990100000000027</c:v>
                </c:pt>
                <c:pt idx="151">
                  <c:v>-75.989599999999996</c:v>
                </c:pt>
                <c:pt idx="152">
                  <c:v>-75.9893</c:v>
                </c:pt>
                <c:pt idx="153">
                  <c:v>-75.988200000000006</c:v>
                </c:pt>
                <c:pt idx="154">
                  <c:v>-75.988399999999999</c:v>
                </c:pt>
                <c:pt idx="155">
                  <c:v>-75.984499999999997</c:v>
                </c:pt>
                <c:pt idx="156">
                  <c:v>-75.990499999999997</c:v>
                </c:pt>
                <c:pt idx="157">
                  <c:v>-75.984700000000004</c:v>
                </c:pt>
                <c:pt idx="158">
                  <c:v>-75.989599999999996</c:v>
                </c:pt>
                <c:pt idx="159">
                  <c:v>-75.990600000000086</c:v>
                </c:pt>
                <c:pt idx="160">
                  <c:v>-75.990499999999997</c:v>
                </c:pt>
                <c:pt idx="161">
                  <c:v>-75.989400000000003</c:v>
                </c:pt>
                <c:pt idx="162">
                  <c:v>-75.983999999999995</c:v>
                </c:pt>
                <c:pt idx="163">
                  <c:v>-75.986900000000006</c:v>
                </c:pt>
                <c:pt idx="164">
                  <c:v>-75.987899999999996</c:v>
                </c:pt>
                <c:pt idx="165">
                  <c:v>-75.990700000000004</c:v>
                </c:pt>
                <c:pt idx="166">
                  <c:v>-75.987899999999996</c:v>
                </c:pt>
                <c:pt idx="167">
                  <c:v>-75.9893</c:v>
                </c:pt>
                <c:pt idx="168">
                  <c:v>-75.991000000000085</c:v>
                </c:pt>
                <c:pt idx="169">
                  <c:v>-75.990399999999994</c:v>
                </c:pt>
                <c:pt idx="170">
                  <c:v>-75.988100000000003</c:v>
                </c:pt>
                <c:pt idx="171">
                  <c:v>-75.990100000000027</c:v>
                </c:pt>
                <c:pt idx="172">
                  <c:v>-75.991100000000088</c:v>
                </c:pt>
                <c:pt idx="173">
                  <c:v>-75.983400000000003</c:v>
                </c:pt>
                <c:pt idx="174">
                  <c:v>-75.990399999999994</c:v>
                </c:pt>
                <c:pt idx="175">
                  <c:v>-75.991200000000106</c:v>
                </c:pt>
                <c:pt idx="176">
                  <c:v>-75.986800000000002</c:v>
                </c:pt>
                <c:pt idx="177">
                  <c:v>-75.991000000000085</c:v>
                </c:pt>
                <c:pt idx="178">
                  <c:v>-75.9893</c:v>
                </c:pt>
                <c:pt idx="179">
                  <c:v>-75.990600000000086</c:v>
                </c:pt>
                <c:pt idx="180">
                  <c:v>-75.991500000000102</c:v>
                </c:pt>
                <c:pt idx="181">
                  <c:v>-75.989900000000006</c:v>
                </c:pt>
                <c:pt idx="182">
                  <c:v>-75.988900000000001</c:v>
                </c:pt>
                <c:pt idx="183">
                  <c:v>-75.991400000000027</c:v>
                </c:pt>
                <c:pt idx="184">
                  <c:v>-75.989400000000003</c:v>
                </c:pt>
                <c:pt idx="185">
                  <c:v>-75.985200000000006</c:v>
                </c:pt>
                <c:pt idx="186">
                  <c:v>-75.981899999999996</c:v>
                </c:pt>
                <c:pt idx="187">
                  <c:v>-75.991100000000088</c:v>
                </c:pt>
                <c:pt idx="188">
                  <c:v>-75.991200000000106</c:v>
                </c:pt>
                <c:pt idx="189">
                  <c:v>-75.990600000000086</c:v>
                </c:pt>
                <c:pt idx="190">
                  <c:v>-75.992199999999997</c:v>
                </c:pt>
                <c:pt idx="191">
                  <c:v>-75.988399999999999</c:v>
                </c:pt>
                <c:pt idx="192">
                  <c:v>-75.986599999999996</c:v>
                </c:pt>
                <c:pt idx="193">
                  <c:v>-75.989599999999996</c:v>
                </c:pt>
                <c:pt idx="194">
                  <c:v>-75.988500000000002</c:v>
                </c:pt>
                <c:pt idx="195">
                  <c:v>-75.991000000000085</c:v>
                </c:pt>
                <c:pt idx="196">
                  <c:v>-75.991200000000106</c:v>
                </c:pt>
                <c:pt idx="197">
                  <c:v>-75.990700000000004</c:v>
                </c:pt>
                <c:pt idx="198">
                  <c:v>-75.981899999999996</c:v>
                </c:pt>
                <c:pt idx="199">
                  <c:v>-75.991700000000023</c:v>
                </c:pt>
                <c:pt idx="200">
                  <c:v>-75.983999999999995</c:v>
                </c:pt>
                <c:pt idx="201">
                  <c:v>-75.990300000000005</c:v>
                </c:pt>
                <c:pt idx="202">
                  <c:v>-75.990700000000004</c:v>
                </c:pt>
                <c:pt idx="203">
                  <c:v>-75.989900000000006</c:v>
                </c:pt>
                <c:pt idx="204">
                  <c:v>-75.984399999999994</c:v>
                </c:pt>
                <c:pt idx="205">
                  <c:v>-75.984800000000007</c:v>
                </c:pt>
                <c:pt idx="206">
                  <c:v>-75.988699999999994</c:v>
                </c:pt>
                <c:pt idx="207">
                  <c:v>-75.989500000000007</c:v>
                </c:pt>
                <c:pt idx="208">
                  <c:v>-75.991100000000088</c:v>
                </c:pt>
                <c:pt idx="209">
                  <c:v>-75.988900000000001</c:v>
                </c:pt>
                <c:pt idx="210">
                  <c:v>-75.989999999999995</c:v>
                </c:pt>
                <c:pt idx="211">
                  <c:v>-75.990899999999996</c:v>
                </c:pt>
                <c:pt idx="212">
                  <c:v>-75.990899999999996</c:v>
                </c:pt>
                <c:pt idx="213">
                  <c:v>-75.989000000000004</c:v>
                </c:pt>
                <c:pt idx="214">
                  <c:v>-75.990899999999996</c:v>
                </c:pt>
                <c:pt idx="215">
                  <c:v>-75.989599999999996</c:v>
                </c:pt>
                <c:pt idx="216">
                  <c:v>-75.988799999999998</c:v>
                </c:pt>
                <c:pt idx="217">
                  <c:v>-75.990200000000101</c:v>
                </c:pt>
                <c:pt idx="218">
                  <c:v>-75.985699999999994</c:v>
                </c:pt>
                <c:pt idx="219">
                  <c:v>-75.987200000000101</c:v>
                </c:pt>
                <c:pt idx="220">
                  <c:v>-75.990700000000004</c:v>
                </c:pt>
                <c:pt idx="221">
                  <c:v>-75.989500000000007</c:v>
                </c:pt>
                <c:pt idx="222">
                  <c:v>-75.985900000000001</c:v>
                </c:pt>
                <c:pt idx="223">
                  <c:v>-75.990700000000004</c:v>
                </c:pt>
                <c:pt idx="224">
                  <c:v>-75.989800000000002</c:v>
                </c:pt>
                <c:pt idx="225">
                  <c:v>-75.988200000000006</c:v>
                </c:pt>
                <c:pt idx="226">
                  <c:v>-75.988399999999999</c:v>
                </c:pt>
                <c:pt idx="227">
                  <c:v>-75.990499999999997</c:v>
                </c:pt>
                <c:pt idx="228">
                  <c:v>-75.979299999999995</c:v>
                </c:pt>
                <c:pt idx="229">
                  <c:v>-75.989900000000006</c:v>
                </c:pt>
                <c:pt idx="230">
                  <c:v>-75.989500000000007</c:v>
                </c:pt>
                <c:pt idx="231">
                  <c:v>-75.987799999999993</c:v>
                </c:pt>
                <c:pt idx="232">
                  <c:v>-75.991200000000106</c:v>
                </c:pt>
                <c:pt idx="233">
                  <c:v>-75.990799999999993</c:v>
                </c:pt>
                <c:pt idx="234">
                  <c:v>-75.991400000000027</c:v>
                </c:pt>
                <c:pt idx="235">
                  <c:v>-75.991100000000088</c:v>
                </c:pt>
                <c:pt idx="236">
                  <c:v>-75.991100000000088</c:v>
                </c:pt>
                <c:pt idx="237">
                  <c:v>-75.988900000000001</c:v>
                </c:pt>
                <c:pt idx="238">
                  <c:v>-75.990399999999994</c:v>
                </c:pt>
                <c:pt idx="239">
                  <c:v>-75.984600000000086</c:v>
                </c:pt>
                <c:pt idx="240">
                  <c:v>-75.989700000000013</c:v>
                </c:pt>
                <c:pt idx="241">
                  <c:v>-75.987399999999994</c:v>
                </c:pt>
                <c:pt idx="242">
                  <c:v>-75.986999999999995</c:v>
                </c:pt>
                <c:pt idx="243">
                  <c:v>-75.988299999999995</c:v>
                </c:pt>
                <c:pt idx="244">
                  <c:v>-75.990499999999997</c:v>
                </c:pt>
                <c:pt idx="245">
                  <c:v>-75.988299999999995</c:v>
                </c:pt>
                <c:pt idx="246">
                  <c:v>-75.988</c:v>
                </c:pt>
                <c:pt idx="247">
                  <c:v>-75.989800000000002</c:v>
                </c:pt>
                <c:pt idx="248">
                  <c:v>-75.991400000000027</c:v>
                </c:pt>
                <c:pt idx="249">
                  <c:v>-75.990399999999994</c:v>
                </c:pt>
                <c:pt idx="250">
                  <c:v>-75.986199999999997</c:v>
                </c:pt>
                <c:pt idx="251">
                  <c:v>-75.990499999999997</c:v>
                </c:pt>
                <c:pt idx="252">
                  <c:v>-75.986199999999997</c:v>
                </c:pt>
                <c:pt idx="253">
                  <c:v>-75.989900000000006</c:v>
                </c:pt>
                <c:pt idx="254">
                  <c:v>-75.990300000000005</c:v>
                </c:pt>
                <c:pt idx="255">
                  <c:v>-75.9893</c:v>
                </c:pt>
                <c:pt idx="256">
                  <c:v>-75.990899999999996</c:v>
                </c:pt>
                <c:pt idx="257">
                  <c:v>-75.990200000000101</c:v>
                </c:pt>
                <c:pt idx="258">
                  <c:v>-75.987300000000005</c:v>
                </c:pt>
                <c:pt idx="259">
                  <c:v>-75.991000000000085</c:v>
                </c:pt>
                <c:pt idx="260">
                  <c:v>-75.988399999999999</c:v>
                </c:pt>
                <c:pt idx="261">
                  <c:v>-75.991100000000088</c:v>
                </c:pt>
                <c:pt idx="262">
                  <c:v>-75.990399999999994</c:v>
                </c:pt>
                <c:pt idx="263">
                  <c:v>-75.991500000000102</c:v>
                </c:pt>
                <c:pt idx="264">
                  <c:v>-75.988500000000002</c:v>
                </c:pt>
                <c:pt idx="265">
                  <c:v>-75.989999999999995</c:v>
                </c:pt>
                <c:pt idx="266">
                  <c:v>-75.990100000000027</c:v>
                </c:pt>
                <c:pt idx="267">
                  <c:v>-75.983999999999995</c:v>
                </c:pt>
                <c:pt idx="268">
                  <c:v>-75.987799999999993</c:v>
                </c:pt>
                <c:pt idx="269">
                  <c:v>-75.986400000000003</c:v>
                </c:pt>
                <c:pt idx="270">
                  <c:v>-75.989500000000007</c:v>
                </c:pt>
                <c:pt idx="271">
                  <c:v>-75.989999999999995</c:v>
                </c:pt>
                <c:pt idx="272">
                  <c:v>-75.990700000000004</c:v>
                </c:pt>
                <c:pt idx="273">
                  <c:v>-75.987100000000027</c:v>
                </c:pt>
                <c:pt idx="274">
                  <c:v>-75.988699999999994</c:v>
                </c:pt>
                <c:pt idx="275">
                  <c:v>-75.990600000000086</c:v>
                </c:pt>
                <c:pt idx="276">
                  <c:v>-75.988399999999999</c:v>
                </c:pt>
                <c:pt idx="277">
                  <c:v>-75.983599999999996</c:v>
                </c:pt>
                <c:pt idx="278">
                  <c:v>-75.989199999999997</c:v>
                </c:pt>
                <c:pt idx="279">
                  <c:v>-75.991000000000085</c:v>
                </c:pt>
                <c:pt idx="280">
                  <c:v>-75.990499999999997</c:v>
                </c:pt>
                <c:pt idx="281">
                  <c:v>-75.982200000000006</c:v>
                </c:pt>
                <c:pt idx="282">
                  <c:v>-75.985500000000002</c:v>
                </c:pt>
                <c:pt idx="283">
                  <c:v>-75.988200000000006</c:v>
                </c:pt>
                <c:pt idx="284">
                  <c:v>-75.988</c:v>
                </c:pt>
                <c:pt idx="285">
                  <c:v>-75.988699999999994</c:v>
                </c:pt>
                <c:pt idx="286">
                  <c:v>-75.990300000000005</c:v>
                </c:pt>
                <c:pt idx="287">
                  <c:v>-75.990300000000005</c:v>
                </c:pt>
                <c:pt idx="288">
                  <c:v>-75.990100000000027</c:v>
                </c:pt>
                <c:pt idx="289">
                  <c:v>-75.989800000000002</c:v>
                </c:pt>
                <c:pt idx="290">
                  <c:v>-75.989000000000004</c:v>
                </c:pt>
                <c:pt idx="291">
                  <c:v>-75.980800000000002</c:v>
                </c:pt>
                <c:pt idx="292">
                  <c:v>-75.990899999999996</c:v>
                </c:pt>
                <c:pt idx="293">
                  <c:v>-75.990300000000005</c:v>
                </c:pt>
                <c:pt idx="294">
                  <c:v>-75.990700000000004</c:v>
                </c:pt>
                <c:pt idx="295">
                  <c:v>-75.989800000000002</c:v>
                </c:pt>
                <c:pt idx="296">
                  <c:v>-75.990300000000005</c:v>
                </c:pt>
                <c:pt idx="297">
                  <c:v>-75.986800000000002</c:v>
                </c:pt>
                <c:pt idx="298">
                  <c:v>-75.990899999999996</c:v>
                </c:pt>
                <c:pt idx="299">
                  <c:v>-75.989599999999996</c:v>
                </c:pt>
                <c:pt idx="300">
                  <c:v>-75.990300000000005</c:v>
                </c:pt>
                <c:pt idx="301">
                  <c:v>-75.990499999999997</c:v>
                </c:pt>
                <c:pt idx="302">
                  <c:v>-75.990399999999994</c:v>
                </c:pt>
                <c:pt idx="303">
                  <c:v>-75.990399999999994</c:v>
                </c:pt>
                <c:pt idx="304">
                  <c:v>-75.991700000000023</c:v>
                </c:pt>
                <c:pt idx="305">
                  <c:v>-75.989000000000004</c:v>
                </c:pt>
                <c:pt idx="306">
                  <c:v>-75.990700000000004</c:v>
                </c:pt>
                <c:pt idx="307">
                  <c:v>-75.989199999999997</c:v>
                </c:pt>
                <c:pt idx="308">
                  <c:v>-75.990700000000004</c:v>
                </c:pt>
                <c:pt idx="309">
                  <c:v>-75.989999999999995</c:v>
                </c:pt>
                <c:pt idx="310">
                  <c:v>-75.986000000000004</c:v>
                </c:pt>
                <c:pt idx="311">
                  <c:v>-75.989900000000006</c:v>
                </c:pt>
                <c:pt idx="312">
                  <c:v>-75.990899999999996</c:v>
                </c:pt>
                <c:pt idx="313">
                  <c:v>-75.990100000000027</c:v>
                </c:pt>
                <c:pt idx="314">
                  <c:v>-75.986199999999997</c:v>
                </c:pt>
                <c:pt idx="315">
                  <c:v>-75.983400000000003</c:v>
                </c:pt>
                <c:pt idx="316">
                  <c:v>-75.991200000000106</c:v>
                </c:pt>
                <c:pt idx="317">
                  <c:v>-75.989800000000002</c:v>
                </c:pt>
                <c:pt idx="318">
                  <c:v>-75.989999999999995</c:v>
                </c:pt>
                <c:pt idx="319">
                  <c:v>-75.990399999999994</c:v>
                </c:pt>
                <c:pt idx="320">
                  <c:v>-75.990600000000086</c:v>
                </c:pt>
                <c:pt idx="321">
                  <c:v>-75.990399999999994</c:v>
                </c:pt>
                <c:pt idx="322">
                  <c:v>-75.992400000000004</c:v>
                </c:pt>
                <c:pt idx="323">
                  <c:v>-75.990200000000101</c:v>
                </c:pt>
                <c:pt idx="324">
                  <c:v>-75.990700000000004</c:v>
                </c:pt>
                <c:pt idx="325">
                  <c:v>-75.988699999999994</c:v>
                </c:pt>
                <c:pt idx="326">
                  <c:v>-75.990600000000086</c:v>
                </c:pt>
                <c:pt idx="327">
                  <c:v>-75.989400000000003</c:v>
                </c:pt>
                <c:pt idx="328">
                  <c:v>-75.986900000000006</c:v>
                </c:pt>
                <c:pt idx="329">
                  <c:v>-75.991500000000102</c:v>
                </c:pt>
                <c:pt idx="330">
                  <c:v>-75.982900000000001</c:v>
                </c:pt>
                <c:pt idx="331">
                  <c:v>-75.988600000000005</c:v>
                </c:pt>
                <c:pt idx="332">
                  <c:v>-75.983700000000013</c:v>
                </c:pt>
                <c:pt idx="333">
                  <c:v>-75.990100000000027</c:v>
                </c:pt>
                <c:pt idx="334">
                  <c:v>-75.990799999999993</c:v>
                </c:pt>
                <c:pt idx="335">
                  <c:v>-75.990399999999994</c:v>
                </c:pt>
                <c:pt idx="336">
                  <c:v>-75.988699999999994</c:v>
                </c:pt>
                <c:pt idx="337">
                  <c:v>-75.987300000000005</c:v>
                </c:pt>
                <c:pt idx="338">
                  <c:v>-75.983800000000002</c:v>
                </c:pt>
                <c:pt idx="339">
                  <c:v>-75.990600000000086</c:v>
                </c:pt>
                <c:pt idx="340">
                  <c:v>-75.984200000000101</c:v>
                </c:pt>
                <c:pt idx="341">
                  <c:v>-75.991500000000102</c:v>
                </c:pt>
                <c:pt idx="342">
                  <c:v>-75.9893</c:v>
                </c:pt>
                <c:pt idx="343">
                  <c:v>-75.991200000000106</c:v>
                </c:pt>
                <c:pt idx="344">
                  <c:v>-75.990700000000004</c:v>
                </c:pt>
                <c:pt idx="345">
                  <c:v>-75.990300000000005</c:v>
                </c:pt>
                <c:pt idx="346">
                  <c:v>-75.985500000000002</c:v>
                </c:pt>
                <c:pt idx="347">
                  <c:v>-75.989700000000013</c:v>
                </c:pt>
                <c:pt idx="348">
                  <c:v>-75.989000000000004</c:v>
                </c:pt>
                <c:pt idx="349">
                  <c:v>-75.988399999999999</c:v>
                </c:pt>
                <c:pt idx="350">
                  <c:v>-75.990600000000086</c:v>
                </c:pt>
                <c:pt idx="351">
                  <c:v>-75.985399999999998</c:v>
                </c:pt>
                <c:pt idx="352">
                  <c:v>-75.983999999999995</c:v>
                </c:pt>
                <c:pt idx="353">
                  <c:v>-75.991300000000024</c:v>
                </c:pt>
                <c:pt idx="354">
                  <c:v>-75.990200000000101</c:v>
                </c:pt>
                <c:pt idx="355">
                  <c:v>-75.988600000000005</c:v>
                </c:pt>
                <c:pt idx="356">
                  <c:v>-75.988900000000001</c:v>
                </c:pt>
                <c:pt idx="357">
                  <c:v>-75.991100000000088</c:v>
                </c:pt>
                <c:pt idx="358">
                  <c:v>-75.986900000000006</c:v>
                </c:pt>
                <c:pt idx="359">
                  <c:v>-75.990600000000086</c:v>
                </c:pt>
                <c:pt idx="360">
                  <c:v>-75.985900000000001</c:v>
                </c:pt>
                <c:pt idx="361">
                  <c:v>-75.984600000000086</c:v>
                </c:pt>
                <c:pt idx="362">
                  <c:v>-75.989900000000006</c:v>
                </c:pt>
                <c:pt idx="363">
                  <c:v>-75.989400000000003</c:v>
                </c:pt>
                <c:pt idx="364">
                  <c:v>-75.989900000000006</c:v>
                </c:pt>
                <c:pt idx="365">
                  <c:v>-75.991100000000088</c:v>
                </c:pt>
                <c:pt idx="366">
                  <c:v>-75.988399999999999</c:v>
                </c:pt>
                <c:pt idx="367">
                  <c:v>-75.988900000000001</c:v>
                </c:pt>
                <c:pt idx="368">
                  <c:v>-75.985699999999994</c:v>
                </c:pt>
                <c:pt idx="369">
                  <c:v>-75.987600000000086</c:v>
                </c:pt>
                <c:pt idx="370">
                  <c:v>-75.990899999999996</c:v>
                </c:pt>
                <c:pt idx="371">
                  <c:v>-75.988100000000003</c:v>
                </c:pt>
                <c:pt idx="372">
                  <c:v>-75.989500000000007</c:v>
                </c:pt>
                <c:pt idx="373">
                  <c:v>-75.984399999999994</c:v>
                </c:pt>
                <c:pt idx="374">
                  <c:v>-75.990899999999996</c:v>
                </c:pt>
                <c:pt idx="375">
                  <c:v>-75.989199999999997</c:v>
                </c:pt>
                <c:pt idx="376">
                  <c:v>-75.991100000000088</c:v>
                </c:pt>
                <c:pt idx="377">
                  <c:v>-75.989900000000006</c:v>
                </c:pt>
                <c:pt idx="378">
                  <c:v>-75.985500000000002</c:v>
                </c:pt>
                <c:pt idx="379">
                  <c:v>-75.989199999999997</c:v>
                </c:pt>
                <c:pt idx="380">
                  <c:v>-75.990300000000005</c:v>
                </c:pt>
                <c:pt idx="381">
                  <c:v>-75.992000000000004</c:v>
                </c:pt>
                <c:pt idx="382">
                  <c:v>-75.990600000000086</c:v>
                </c:pt>
                <c:pt idx="383">
                  <c:v>-75.990700000000004</c:v>
                </c:pt>
                <c:pt idx="384">
                  <c:v>-75.989500000000007</c:v>
                </c:pt>
                <c:pt idx="385">
                  <c:v>-75.991000000000085</c:v>
                </c:pt>
                <c:pt idx="386">
                  <c:v>-75.989000000000004</c:v>
                </c:pt>
                <c:pt idx="387">
                  <c:v>-75.9893</c:v>
                </c:pt>
                <c:pt idx="388">
                  <c:v>-75.990100000000027</c:v>
                </c:pt>
                <c:pt idx="389">
                  <c:v>-75.989900000000006</c:v>
                </c:pt>
                <c:pt idx="390">
                  <c:v>-75.990799999999993</c:v>
                </c:pt>
                <c:pt idx="391">
                  <c:v>-75.989599999999996</c:v>
                </c:pt>
                <c:pt idx="392">
                  <c:v>-75.990399999999994</c:v>
                </c:pt>
                <c:pt idx="393">
                  <c:v>-75.990700000000004</c:v>
                </c:pt>
                <c:pt idx="394">
                  <c:v>-75.989700000000013</c:v>
                </c:pt>
                <c:pt idx="395">
                  <c:v>-75.990300000000005</c:v>
                </c:pt>
                <c:pt idx="396">
                  <c:v>-75.991100000000088</c:v>
                </c:pt>
                <c:pt idx="397">
                  <c:v>-75.989800000000002</c:v>
                </c:pt>
                <c:pt idx="398">
                  <c:v>-75.990200000000101</c:v>
                </c:pt>
                <c:pt idx="399">
                  <c:v>-75.986599999999996</c:v>
                </c:pt>
                <c:pt idx="400">
                  <c:v>-75.987100000000027</c:v>
                </c:pt>
                <c:pt idx="401">
                  <c:v>-75.989599999999996</c:v>
                </c:pt>
                <c:pt idx="402">
                  <c:v>-75.983700000000013</c:v>
                </c:pt>
                <c:pt idx="403">
                  <c:v>-75.988399999999999</c:v>
                </c:pt>
                <c:pt idx="404">
                  <c:v>-75.988299999999995</c:v>
                </c:pt>
                <c:pt idx="405">
                  <c:v>-75.991900000000101</c:v>
                </c:pt>
                <c:pt idx="406">
                  <c:v>-75.991800000000026</c:v>
                </c:pt>
                <c:pt idx="407">
                  <c:v>-75.991200000000106</c:v>
                </c:pt>
                <c:pt idx="408">
                  <c:v>-75.988600000000005</c:v>
                </c:pt>
                <c:pt idx="409">
                  <c:v>-75.990399999999994</c:v>
                </c:pt>
                <c:pt idx="410">
                  <c:v>-75.988799999999998</c:v>
                </c:pt>
                <c:pt idx="411">
                  <c:v>-75.990300000000005</c:v>
                </c:pt>
                <c:pt idx="412">
                  <c:v>-75.989099999999993</c:v>
                </c:pt>
                <c:pt idx="413">
                  <c:v>-75.990399999999994</c:v>
                </c:pt>
                <c:pt idx="414">
                  <c:v>-75.988799999999998</c:v>
                </c:pt>
                <c:pt idx="415">
                  <c:v>-75.990100000000027</c:v>
                </c:pt>
                <c:pt idx="416">
                  <c:v>-75.991000000000085</c:v>
                </c:pt>
                <c:pt idx="417">
                  <c:v>-75.990200000000101</c:v>
                </c:pt>
                <c:pt idx="418">
                  <c:v>-75.989800000000002</c:v>
                </c:pt>
                <c:pt idx="419">
                  <c:v>-75.989700000000013</c:v>
                </c:pt>
                <c:pt idx="420">
                  <c:v>-75.988100000000003</c:v>
                </c:pt>
                <c:pt idx="421">
                  <c:v>-75.987200000000101</c:v>
                </c:pt>
                <c:pt idx="422">
                  <c:v>-75.987600000000086</c:v>
                </c:pt>
                <c:pt idx="423">
                  <c:v>-75.989700000000013</c:v>
                </c:pt>
                <c:pt idx="424">
                  <c:v>-75.987399999999994</c:v>
                </c:pt>
                <c:pt idx="425">
                  <c:v>-75.990399999999994</c:v>
                </c:pt>
                <c:pt idx="426">
                  <c:v>-75.991100000000088</c:v>
                </c:pt>
                <c:pt idx="427">
                  <c:v>-75.980199999999996</c:v>
                </c:pt>
                <c:pt idx="428">
                  <c:v>-75.990499999999997</c:v>
                </c:pt>
                <c:pt idx="429">
                  <c:v>-75.990100000000027</c:v>
                </c:pt>
                <c:pt idx="430">
                  <c:v>-75.990899999999996</c:v>
                </c:pt>
                <c:pt idx="431">
                  <c:v>-75.990899999999996</c:v>
                </c:pt>
                <c:pt idx="432">
                  <c:v>-75.982200000000006</c:v>
                </c:pt>
                <c:pt idx="433">
                  <c:v>-75.990899999999996</c:v>
                </c:pt>
                <c:pt idx="434">
                  <c:v>-75.989599999999996</c:v>
                </c:pt>
                <c:pt idx="435">
                  <c:v>-75.990100000000027</c:v>
                </c:pt>
                <c:pt idx="436">
                  <c:v>-75.989500000000007</c:v>
                </c:pt>
                <c:pt idx="437">
                  <c:v>-75.990200000000101</c:v>
                </c:pt>
                <c:pt idx="438">
                  <c:v>-75.988900000000001</c:v>
                </c:pt>
                <c:pt idx="439">
                  <c:v>-75.989400000000003</c:v>
                </c:pt>
                <c:pt idx="440">
                  <c:v>-75.987499999999997</c:v>
                </c:pt>
                <c:pt idx="441">
                  <c:v>-75.989199999999997</c:v>
                </c:pt>
                <c:pt idx="442">
                  <c:v>-75.985000000000014</c:v>
                </c:pt>
                <c:pt idx="443">
                  <c:v>-75.989500000000007</c:v>
                </c:pt>
                <c:pt idx="444">
                  <c:v>-75.986599999999996</c:v>
                </c:pt>
                <c:pt idx="445">
                  <c:v>-75.989000000000004</c:v>
                </c:pt>
                <c:pt idx="446">
                  <c:v>-75.990100000000027</c:v>
                </c:pt>
                <c:pt idx="447">
                  <c:v>-75.990799999999993</c:v>
                </c:pt>
                <c:pt idx="448">
                  <c:v>-75.991900000000101</c:v>
                </c:pt>
                <c:pt idx="449">
                  <c:v>-75.990300000000005</c:v>
                </c:pt>
                <c:pt idx="450">
                  <c:v>-75.990799999999993</c:v>
                </c:pt>
                <c:pt idx="451">
                  <c:v>-75.990499999999997</c:v>
                </c:pt>
                <c:pt idx="452">
                  <c:v>-75.985000000000014</c:v>
                </c:pt>
                <c:pt idx="453">
                  <c:v>-75.986999999999995</c:v>
                </c:pt>
                <c:pt idx="454">
                  <c:v>-75.991200000000106</c:v>
                </c:pt>
                <c:pt idx="455">
                  <c:v>-75.991100000000088</c:v>
                </c:pt>
                <c:pt idx="456">
                  <c:v>-75.989400000000003</c:v>
                </c:pt>
                <c:pt idx="457">
                  <c:v>-75.990300000000005</c:v>
                </c:pt>
                <c:pt idx="458">
                  <c:v>-75.989000000000004</c:v>
                </c:pt>
                <c:pt idx="459">
                  <c:v>-75.988</c:v>
                </c:pt>
                <c:pt idx="460">
                  <c:v>-75.983599999999996</c:v>
                </c:pt>
                <c:pt idx="461">
                  <c:v>-75.990700000000004</c:v>
                </c:pt>
                <c:pt idx="462">
                  <c:v>-75.986500000000007</c:v>
                </c:pt>
                <c:pt idx="463">
                  <c:v>-75.990499999999997</c:v>
                </c:pt>
                <c:pt idx="464">
                  <c:v>-75.990600000000086</c:v>
                </c:pt>
                <c:pt idx="465">
                  <c:v>-75.990499999999997</c:v>
                </c:pt>
                <c:pt idx="466">
                  <c:v>-75.988900000000001</c:v>
                </c:pt>
                <c:pt idx="467">
                  <c:v>-75.990399999999994</c:v>
                </c:pt>
                <c:pt idx="468">
                  <c:v>-75.990600000000086</c:v>
                </c:pt>
                <c:pt idx="469">
                  <c:v>-75.991100000000088</c:v>
                </c:pt>
                <c:pt idx="470">
                  <c:v>-75.991400000000027</c:v>
                </c:pt>
                <c:pt idx="471">
                  <c:v>-75.990499999999997</c:v>
                </c:pt>
                <c:pt idx="472">
                  <c:v>-75.9893</c:v>
                </c:pt>
                <c:pt idx="473">
                  <c:v>-75.984200000000101</c:v>
                </c:pt>
                <c:pt idx="474">
                  <c:v>-75.988500000000002</c:v>
                </c:pt>
                <c:pt idx="475">
                  <c:v>-75.9786</c:v>
                </c:pt>
                <c:pt idx="476">
                  <c:v>-75.989999999999995</c:v>
                </c:pt>
                <c:pt idx="477">
                  <c:v>-75.989700000000013</c:v>
                </c:pt>
                <c:pt idx="478">
                  <c:v>-75.990499999999997</c:v>
                </c:pt>
                <c:pt idx="479">
                  <c:v>-75.990799999999993</c:v>
                </c:pt>
                <c:pt idx="480">
                  <c:v>-75.989599999999996</c:v>
                </c:pt>
                <c:pt idx="481">
                  <c:v>-75.985600000000005</c:v>
                </c:pt>
                <c:pt idx="482">
                  <c:v>-75.989700000000013</c:v>
                </c:pt>
                <c:pt idx="483">
                  <c:v>-75.990399999999994</c:v>
                </c:pt>
                <c:pt idx="484">
                  <c:v>-75.990600000000086</c:v>
                </c:pt>
                <c:pt idx="485">
                  <c:v>-75.987300000000005</c:v>
                </c:pt>
                <c:pt idx="486">
                  <c:v>-75.989400000000003</c:v>
                </c:pt>
                <c:pt idx="487">
                  <c:v>-75.987799999999993</c:v>
                </c:pt>
                <c:pt idx="488">
                  <c:v>-75.990700000000004</c:v>
                </c:pt>
                <c:pt idx="489">
                  <c:v>-75.984800000000007</c:v>
                </c:pt>
                <c:pt idx="490">
                  <c:v>-75.986000000000004</c:v>
                </c:pt>
                <c:pt idx="491">
                  <c:v>-75.988699999999994</c:v>
                </c:pt>
                <c:pt idx="492">
                  <c:v>-75.987100000000027</c:v>
                </c:pt>
                <c:pt idx="493">
                  <c:v>-75.986900000000006</c:v>
                </c:pt>
                <c:pt idx="494">
                  <c:v>-75.987100000000027</c:v>
                </c:pt>
                <c:pt idx="495">
                  <c:v>-75.983900000000006</c:v>
                </c:pt>
                <c:pt idx="496">
                  <c:v>-75.984700000000004</c:v>
                </c:pt>
                <c:pt idx="497">
                  <c:v>-75.986700000000013</c:v>
                </c:pt>
                <c:pt idx="498">
                  <c:v>-75.991700000000023</c:v>
                </c:pt>
                <c:pt idx="499">
                  <c:v>-75.989400000000003</c:v>
                </c:pt>
              </c:numCache>
            </c:numRef>
          </c:xVal>
          <c:yVal>
            <c:numRef>
              <c:f>'C:\Users\Dale\Dropbox\LTRANS SEED\Tangier\sim3_may1997\[Sim 3_2.25.2013.xlsx]day 1_May97 '!$S$1503:$S$2002</c:f>
              <c:numCache>
                <c:formatCode>General</c:formatCode>
                <c:ptCount val="500"/>
                <c:pt idx="0">
                  <c:v>37.850099999999998</c:v>
                </c:pt>
                <c:pt idx="1">
                  <c:v>37.846499999999999</c:v>
                </c:pt>
                <c:pt idx="2">
                  <c:v>37.850999999999999</c:v>
                </c:pt>
                <c:pt idx="3">
                  <c:v>37.861699999999999</c:v>
                </c:pt>
                <c:pt idx="4">
                  <c:v>37.848300000000002</c:v>
                </c:pt>
                <c:pt idx="5">
                  <c:v>37.849600000000002</c:v>
                </c:pt>
                <c:pt idx="6">
                  <c:v>37.851399999999998</c:v>
                </c:pt>
                <c:pt idx="7">
                  <c:v>37.847299999999997</c:v>
                </c:pt>
                <c:pt idx="8">
                  <c:v>37.849000000000004</c:v>
                </c:pt>
                <c:pt idx="9">
                  <c:v>37.849499999999999</c:v>
                </c:pt>
                <c:pt idx="10">
                  <c:v>37.851199999999999</c:v>
                </c:pt>
                <c:pt idx="11">
                  <c:v>37.849899999999998</c:v>
                </c:pt>
                <c:pt idx="12">
                  <c:v>37.850200000000001</c:v>
                </c:pt>
                <c:pt idx="13">
                  <c:v>37.845400000000005</c:v>
                </c:pt>
                <c:pt idx="14">
                  <c:v>37.849600000000002</c:v>
                </c:pt>
                <c:pt idx="15">
                  <c:v>37.846400000000003</c:v>
                </c:pt>
                <c:pt idx="16">
                  <c:v>37.848600000000005</c:v>
                </c:pt>
                <c:pt idx="17">
                  <c:v>37.850999999999999</c:v>
                </c:pt>
                <c:pt idx="18">
                  <c:v>37.849499999999999</c:v>
                </c:pt>
                <c:pt idx="19">
                  <c:v>37.848600000000005</c:v>
                </c:pt>
                <c:pt idx="20">
                  <c:v>37.847200000000001</c:v>
                </c:pt>
                <c:pt idx="21">
                  <c:v>37.847000000000001</c:v>
                </c:pt>
                <c:pt idx="22">
                  <c:v>37.848500000000001</c:v>
                </c:pt>
                <c:pt idx="23">
                  <c:v>37.849899999999998</c:v>
                </c:pt>
                <c:pt idx="24">
                  <c:v>37.851299999999995</c:v>
                </c:pt>
                <c:pt idx="25">
                  <c:v>37.848500000000001</c:v>
                </c:pt>
                <c:pt idx="26">
                  <c:v>37.849699999999999</c:v>
                </c:pt>
                <c:pt idx="27">
                  <c:v>37.849499999999999</c:v>
                </c:pt>
                <c:pt idx="28">
                  <c:v>37.848600000000005</c:v>
                </c:pt>
                <c:pt idx="29">
                  <c:v>37.848500000000001</c:v>
                </c:pt>
                <c:pt idx="30">
                  <c:v>37.850699999999996</c:v>
                </c:pt>
                <c:pt idx="31">
                  <c:v>37.848200000000006</c:v>
                </c:pt>
                <c:pt idx="32">
                  <c:v>37.845800000000004</c:v>
                </c:pt>
                <c:pt idx="33">
                  <c:v>37.850799999999992</c:v>
                </c:pt>
                <c:pt idx="34">
                  <c:v>37.849600000000002</c:v>
                </c:pt>
                <c:pt idx="35">
                  <c:v>37.847899999999996</c:v>
                </c:pt>
                <c:pt idx="36">
                  <c:v>37.852200000000003</c:v>
                </c:pt>
                <c:pt idx="37">
                  <c:v>37.847499999999997</c:v>
                </c:pt>
                <c:pt idx="38">
                  <c:v>37.848300000000002</c:v>
                </c:pt>
                <c:pt idx="39">
                  <c:v>37.85</c:v>
                </c:pt>
                <c:pt idx="40">
                  <c:v>37.850799999999992</c:v>
                </c:pt>
                <c:pt idx="41">
                  <c:v>37.848400000000005</c:v>
                </c:pt>
                <c:pt idx="42">
                  <c:v>37.849000000000004</c:v>
                </c:pt>
                <c:pt idx="43">
                  <c:v>37.8523</c:v>
                </c:pt>
                <c:pt idx="44">
                  <c:v>37.847200000000001</c:v>
                </c:pt>
                <c:pt idx="45">
                  <c:v>37.8461</c:v>
                </c:pt>
                <c:pt idx="46">
                  <c:v>37.8489</c:v>
                </c:pt>
                <c:pt idx="47">
                  <c:v>37.849699999999999</c:v>
                </c:pt>
                <c:pt idx="48">
                  <c:v>37.848200000000006</c:v>
                </c:pt>
                <c:pt idx="49">
                  <c:v>37.846499999999999</c:v>
                </c:pt>
                <c:pt idx="50">
                  <c:v>37.848600000000005</c:v>
                </c:pt>
                <c:pt idx="51">
                  <c:v>37.849699999999999</c:v>
                </c:pt>
                <c:pt idx="52">
                  <c:v>37.848700000000001</c:v>
                </c:pt>
                <c:pt idx="53">
                  <c:v>37.847999999999999</c:v>
                </c:pt>
                <c:pt idx="54">
                  <c:v>37.847699999999996</c:v>
                </c:pt>
                <c:pt idx="55">
                  <c:v>37.847599999999993</c:v>
                </c:pt>
                <c:pt idx="56">
                  <c:v>37.851499999999994</c:v>
                </c:pt>
                <c:pt idx="57">
                  <c:v>37.848300000000002</c:v>
                </c:pt>
                <c:pt idx="58">
                  <c:v>37.846899999999998</c:v>
                </c:pt>
                <c:pt idx="59">
                  <c:v>37.849299999999999</c:v>
                </c:pt>
                <c:pt idx="60">
                  <c:v>37.846499999999999</c:v>
                </c:pt>
                <c:pt idx="61">
                  <c:v>37.850899999999996</c:v>
                </c:pt>
                <c:pt idx="62">
                  <c:v>37.8489</c:v>
                </c:pt>
                <c:pt idx="63">
                  <c:v>37.850099999999998</c:v>
                </c:pt>
                <c:pt idx="64">
                  <c:v>37.8489</c:v>
                </c:pt>
                <c:pt idx="65">
                  <c:v>37.8489</c:v>
                </c:pt>
                <c:pt idx="66">
                  <c:v>37.848800000000004</c:v>
                </c:pt>
                <c:pt idx="67">
                  <c:v>37.848700000000001</c:v>
                </c:pt>
                <c:pt idx="68">
                  <c:v>37.847099999999998</c:v>
                </c:pt>
                <c:pt idx="69">
                  <c:v>37.850599999999993</c:v>
                </c:pt>
                <c:pt idx="70">
                  <c:v>37.852400000000003</c:v>
                </c:pt>
                <c:pt idx="71">
                  <c:v>37.850699999999996</c:v>
                </c:pt>
                <c:pt idx="72">
                  <c:v>37.850799999999992</c:v>
                </c:pt>
                <c:pt idx="73">
                  <c:v>37.851499999999994</c:v>
                </c:pt>
                <c:pt idx="74">
                  <c:v>37.846899999999998</c:v>
                </c:pt>
                <c:pt idx="75">
                  <c:v>37.852600000000002</c:v>
                </c:pt>
                <c:pt idx="76">
                  <c:v>37.848600000000005</c:v>
                </c:pt>
                <c:pt idx="77">
                  <c:v>37.845800000000004</c:v>
                </c:pt>
                <c:pt idx="78">
                  <c:v>37.849800000000002</c:v>
                </c:pt>
                <c:pt idx="79">
                  <c:v>37.8489</c:v>
                </c:pt>
                <c:pt idx="80">
                  <c:v>37.847099999999998</c:v>
                </c:pt>
                <c:pt idx="81">
                  <c:v>37.848400000000005</c:v>
                </c:pt>
                <c:pt idx="82">
                  <c:v>37.850999999999999</c:v>
                </c:pt>
                <c:pt idx="83">
                  <c:v>37.848600000000005</c:v>
                </c:pt>
                <c:pt idx="84">
                  <c:v>37.850299999999997</c:v>
                </c:pt>
                <c:pt idx="85">
                  <c:v>37.850799999999992</c:v>
                </c:pt>
                <c:pt idx="86">
                  <c:v>37.8461</c:v>
                </c:pt>
                <c:pt idx="87">
                  <c:v>37.848600000000005</c:v>
                </c:pt>
                <c:pt idx="88">
                  <c:v>37.850599999999993</c:v>
                </c:pt>
                <c:pt idx="89">
                  <c:v>37.848800000000004</c:v>
                </c:pt>
                <c:pt idx="90">
                  <c:v>37.847899999999996</c:v>
                </c:pt>
                <c:pt idx="91">
                  <c:v>37.852200000000003</c:v>
                </c:pt>
                <c:pt idx="92">
                  <c:v>37.847699999999996</c:v>
                </c:pt>
                <c:pt idx="93">
                  <c:v>37.847299999999997</c:v>
                </c:pt>
                <c:pt idx="94">
                  <c:v>37.848300000000002</c:v>
                </c:pt>
                <c:pt idx="95">
                  <c:v>37.848600000000005</c:v>
                </c:pt>
                <c:pt idx="96">
                  <c:v>37.847399999999993</c:v>
                </c:pt>
                <c:pt idx="97">
                  <c:v>37.848800000000004</c:v>
                </c:pt>
                <c:pt idx="98">
                  <c:v>37.852899999999998</c:v>
                </c:pt>
                <c:pt idx="99">
                  <c:v>37.847799999999999</c:v>
                </c:pt>
                <c:pt idx="100">
                  <c:v>37.847599999999993</c:v>
                </c:pt>
                <c:pt idx="101">
                  <c:v>37.848400000000005</c:v>
                </c:pt>
                <c:pt idx="102">
                  <c:v>37.8429</c:v>
                </c:pt>
                <c:pt idx="103">
                  <c:v>37.846000000000004</c:v>
                </c:pt>
                <c:pt idx="104">
                  <c:v>37.8461</c:v>
                </c:pt>
                <c:pt idx="105">
                  <c:v>37.851199999999999</c:v>
                </c:pt>
                <c:pt idx="106">
                  <c:v>37.848500000000001</c:v>
                </c:pt>
                <c:pt idx="107">
                  <c:v>37.847999999999999</c:v>
                </c:pt>
                <c:pt idx="108">
                  <c:v>37.849200000000003</c:v>
                </c:pt>
                <c:pt idx="109">
                  <c:v>37.847399999999993</c:v>
                </c:pt>
                <c:pt idx="110">
                  <c:v>37.846400000000003</c:v>
                </c:pt>
                <c:pt idx="111">
                  <c:v>37.847299999999997</c:v>
                </c:pt>
                <c:pt idx="112">
                  <c:v>37.846200000000003</c:v>
                </c:pt>
                <c:pt idx="113">
                  <c:v>37.848500000000001</c:v>
                </c:pt>
                <c:pt idx="114">
                  <c:v>37.846499999999999</c:v>
                </c:pt>
                <c:pt idx="115">
                  <c:v>37.849000000000004</c:v>
                </c:pt>
                <c:pt idx="116">
                  <c:v>37.849299999999999</c:v>
                </c:pt>
                <c:pt idx="117">
                  <c:v>37.846299999999999</c:v>
                </c:pt>
                <c:pt idx="118">
                  <c:v>37.848600000000005</c:v>
                </c:pt>
                <c:pt idx="119">
                  <c:v>37.852200000000003</c:v>
                </c:pt>
                <c:pt idx="120">
                  <c:v>37.8461</c:v>
                </c:pt>
                <c:pt idx="121">
                  <c:v>37.847899999999996</c:v>
                </c:pt>
                <c:pt idx="122">
                  <c:v>37.8489</c:v>
                </c:pt>
                <c:pt idx="123">
                  <c:v>37.848800000000004</c:v>
                </c:pt>
                <c:pt idx="124">
                  <c:v>37.848400000000005</c:v>
                </c:pt>
                <c:pt idx="125">
                  <c:v>37.845800000000004</c:v>
                </c:pt>
                <c:pt idx="126">
                  <c:v>37.850499999999997</c:v>
                </c:pt>
                <c:pt idx="127">
                  <c:v>37.850499999999997</c:v>
                </c:pt>
                <c:pt idx="128">
                  <c:v>37.847699999999996</c:v>
                </c:pt>
                <c:pt idx="129">
                  <c:v>37.848100000000002</c:v>
                </c:pt>
                <c:pt idx="130">
                  <c:v>37.848400000000005</c:v>
                </c:pt>
                <c:pt idx="131">
                  <c:v>37.845600000000005</c:v>
                </c:pt>
                <c:pt idx="132">
                  <c:v>37.846600000000002</c:v>
                </c:pt>
                <c:pt idx="133">
                  <c:v>37.846600000000002</c:v>
                </c:pt>
                <c:pt idx="134">
                  <c:v>37.848800000000004</c:v>
                </c:pt>
                <c:pt idx="135">
                  <c:v>37.849800000000002</c:v>
                </c:pt>
                <c:pt idx="136">
                  <c:v>37.847299999999997</c:v>
                </c:pt>
                <c:pt idx="137">
                  <c:v>37.850699999999996</c:v>
                </c:pt>
                <c:pt idx="138">
                  <c:v>37.849899999999998</c:v>
                </c:pt>
                <c:pt idx="139">
                  <c:v>37.847699999999996</c:v>
                </c:pt>
                <c:pt idx="140">
                  <c:v>37.8459</c:v>
                </c:pt>
                <c:pt idx="141">
                  <c:v>37.847599999999993</c:v>
                </c:pt>
                <c:pt idx="142">
                  <c:v>37.851299999999995</c:v>
                </c:pt>
                <c:pt idx="143">
                  <c:v>37.851599999999998</c:v>
                </c:pt>
                <c:pt idx="144">
                  <c:v>37.847899999999996</c:v>
                </c:pt>
                <c:pt idx="145">
                  <c:v>37.8489</c:v>
                </c:pt>
                <c:pt idx="146">
                  <c:v>37.8459</c:v>
                </c:pt>
                <c:pt idx="147">
                  <c:v>37.847999999999999</c:v>
                </c:pt>
                <c:pt idx="148">
                  <c:v>37.8521</c:v>
                </c:pt>
                <c:pt idx="149">
                  <c:v>37.848600000000005</c:v>
                </c:pt>
                <c:pt idx="150">
                  <c:v>37.848600000000005</c:v>
                </c:pt>
                <c:pt idx="151">
                  <c:v>37.8489</c:v>
                </c:pt>
                <c:pt idx="152">
                  <c:v>37.848300000000002</c:v>
                </c:pt>
                <c:pt idx="153">
                  <c:v>37.847899999999996</c:v>
                </c:pt>
                <c:pt idx="154">
                  <c:v>37.847699999999996</c:v>
                </c:pt>
                <c:pt idx="155">
                  <c:v>37.8459</c:v>
                </c:pt>
                <c:pt idx="156">
                  <c:v>37.849600000000002</c:v>
                </c:pt>
                <c:pt idx="157">
                  <c:v>37.846000000000004</c:v>
                </c:pt>
                <c:pt idx="158">
                  <c:v>37.848700000000001</c:v>
                </c:pt>
                <c:pt idx="159">
                  <c:v>37.850099999999998</c:v>
                </c:pt>
                <c:pt idx="160">
                  <c:v>37.850699999999996</c:v>
                </c:pt>
                <c:pt idx="161">
                  <c:v>37.848600000000005</c:v>
                </c:pt>
                <c:pt idx="162">
                  <c:v>37.845700000000001</c:v>
                </c:pt>
                <c:pt idx="163">
                  <c:v>37.847200000000001</c:v>
                </c:pt>
                <c:pt idx="164">
                  <c:v>37.847899999999996</c:v>
                </c:pt>
                <c:pt idx="165">
                  <c:v>37.849899999999998</c:v>
                </c:pt>
                <c:pt idx="166">
                  <c:v>37.847599999999993</c:v>
                </c:pt>
                <c:pt idx="167">
                  <c:v>37.848400000000005</c:v>
                </c:pt>
                <c:pt idx="168">
                  <c:v>37.850299999999997</c:v>
                </c:pt>
                <c:pt idx="169">
                  <c:v>37.849200000000003</c:v>
                </c:pt>
                <c:pt idx="170">
                  <c:v>37.847699999999996</c:v>
                </c:pt>
                <c:pt idx="171">
                  <c:v>37.848600000000005</c:v>
                </c:pt>
                <c:pt idx="172">
                  <c:v>37.851099999999995</c:v>
                </c:pt>
                <c:pt idx="173">
                  <c:v>37.845800000000004</c:v>
                </c:pt>
                <c:pt idx="174">
                  <c:v>37.848800000000004</c:v>
                </c:pt>
                <c:pt idx="175">
                  <c:v>37.851099999999995</c:v>
                </c:pt>
                <c:pt idx="176">
                  <c:v>37.846899999999998</c:v>
                </c:pt>
                <c:pt idx="177">
                  <c:v>37.851999999999997</c:v>
                </c:pt>
                <c:pt idx="178">
                  <c:v>37.848300000000002</c:v>
                </c:pt>
                <c:pt idx="179">
                  <c:v>37.850299999999997</c:v>
                </c:pt>
                <c:pt idx="180">
                  <c:v>37.852499999999999</c:v>
                </c:pt>
                <c:pt idx="181">
                  <c:v>37.848500000000001</c:v>
                </c:pt>
                <c:pt idx="182">
                  <c:v>37.848100000000002</c:v>
                </c:pt>
                <c:pt idx="183">
                  <c:v>37.851599999999998</c:v>
                </c:pt>
                <c:pt idx="184">
                  <c:v>37.848600000000005</c:v>
                </c:pt>
                <c:pt idx="185">
                  <c:v>37.846600000000002</c:v>
                </c:pt>
                <c:pt idx="186">
                  <c:v>37.845800000000004</c:v>
                </c:pt>
                <c:pt idx="187">
                  <c:v>37.8523</c:v>
                </c:pt>
                <c:pt idx="188">
                  <c:v>37.850899999999996</c:v>
                </c:pt>
                <c:pt idx="189">
                  <c:v>37.849899999999998</c:v>
                </c:pt>
                <c:pt idx="190">
                  <c:v>37.853499999999997</c:v>
                </c:pt>
                <c:pt idx="191">
                  <c:v>37.847699999999996</c:v>
                </c:pt>
                <c:pt idx="192">
                  <c:v>37.847799999999999</c:v>
                </c:pt>
                <c:pt idx="193">
                  <c:v>37.848400000000005</c:v>
                </c:pt>
                <c:pt idx="194">
                  <c:v>37.847899999999996</c:v>
                </c:pt>
                <c:pt idx="195">
                  <c:v>37.851499999999994</c:v>
                </c:pt>
                <c:pt idx="196">
                  <c:v>37.852600000000002</c:v>
                </c:pt>
                <c:pt idx="197">
                  <c:v>37.850299999999997</c:v>
                </c:pt>
                <c:pt idx="198">
                  <c:v>37.847399999999993</c:v>
                </c:pt>
                <c:pt idx="199">
                  <c:v>37.8521</c:v>
                </c:pt>
                <c:pt idx="200">
                  <c:v>37.846800000000002</c:v>
                </c:pt>
                <c:pt idx="201">
                  <c:v>37.849400000000003</c:v>
                </c:pt>
                <c:pt idx="202">
                  <c:v>37.849899999999998</c:v>
                </c:pt>
                <c:pt idx="203">
                  <c:v>37.848500000000001</c:v>
                </c:pt>
                <c:pt idx="204">
                  <c:v>37.846200000000003</c:v>
                </c:pt>
                <c:pt idx="205">
                  <c:v>37.847799999999999</c:v>
                </c:pt>
                <c:pt idx="206">
                  <c:v>37.848300000000002</c:v>
                </c:pt>
                <c:pt idx="207">
                  <c:v>37.848800000000004</c:v>
                </c:pt>
                <c:pt idx="208">
                  <c:v>37.852400000000003</c:v>
                </c:pt>
                <c:pt idx="209">
                  <c:v>37.847999999999999</c:v>
                </c:pt>
                <c:pt idx="210">
                  <c:v>37.848700000000001</c:v>
                </c:pt>
                <c:pt idx="211">
                  <c:v>37.850099999999998</c:v>
                </c:pt>
                <c:pt idx="212">
                  <c:v>37.850299999999997</c:v>
                </c:pt>
                <c:pt idx="213">
                  <c:v>37.848100000000002</c:v>
                </c:pt>
                <c:pt idx="214">
                  <c:v>37.850699999999996</c:v>
                </c:pt>
                <c:pt idx="215">
                  <c:v>37.8489</c:v>
                </c:pt>
                <c:pt idx="216">
                  <c:v>37.847999999999999</c:v>
                </c:pt>
                <c:pt idx="217">
                  <c:v>37.850200000000001</c:v>
                </c:pt>
                <c:pt idx="218">
                  <c:v>37.846699999999998</c:v>
                </c:pt>
                <c:pt idx="219">
                  <c:v>37.847399999999993</c:v>
                </c:pt>
                <c:pt idx="220">
                  <c:v>37.850299999999997</c:v>
                </c:pt>
                <c:pt idx="221">
                  <c:v>37.848800000000004</c:v>
                </c:pt>
                <c:pt idx="222">
                  <c:v>37.846600000000002</c:v>
                </c:pt>
                <c:pt idx="223">
                  <c:v>37.849800000000002</c:v>
                </c:pt>
                <c:pt idx="224">
                  <c:v>37.848600000000005</c:v>
                </c:pt>
                <c:pt idx="225">
                  <c:v>37.847799999999999</c:v>
                </c:pt>
                <c:pt idx="226">
                  <c:v>37.847899999999996</c:v>
                </c:pt>
                <c:pt idx="227">
                  <c:v>37.849400000000003</c:v>
                </c:pt>
                <c:pt idx="228">
                  <c:v>37.846800000000002</c:v>
                </c:pt>
                <c:pt idx="229">
                  <c:v>37.849400000000003</c:v>
                </c:pt>
                <c:pt idx="230">
                  <c:v>37.848600000000005</c:v>
                </c:pt>
                <c:pt idx="231">
                  <c:v>37.847799999999999</c:v>
                </c:pt>
                <c:pt idx="232">
                  <c:v>37.851899999999958</c:v>
                </c:pt>
                <c:pt idx="233">
                  <c:v>37.850799999999992</c:v>
                </c:pt>
                <c:pt idx="234">
                  <c:v>37.851699999999994</c:v>
                </c:pt>
                <c:pt idx="235">
                  <c:v>37.850799999999992</c:v>
                </c:pt>
                <c:pt idx="236">
                  <c:v>37.850699999999996</c:v>
                </c:pt>
                <c:pt idx="237">
                  <c:v>37.847999999999999</c:v>
                </c:pt>
                <c:pt idx="238">
                  <c:v>37.8489</c:v>
                </c:pt>
                <c:pt idx="239">
                  <c:v>37.846699999999998</c:v>
                </c:pt>
                <c:pt idx="240">
                  <c:v>37.848600000000005</c:v>
                </c:pt>
                <c:pt idx="241">
                  <c:v>37.847699999999996</c:v>
                </c:pt>
                <c:pt idx="242">
                  <c:v>37.8489</c:v>
                </c:pt>
                <c:pt idx="243">
                  <c:v>37.847699999999996</c:v>
                </c:pt>
                <c:pt idx="244">
                  <c:v>37.8491</c:v>
                </c:pt>
                <c:pt idx="245">
                  <c:v>37.848200000000006</c:v>
                </c:pt>
                <c:pt idx="246">
                  <c:v>37.847599999999993</c:v>
                </c:pt>
                <c:pt idx="247">
                  <c:v>37.849499999999999</c:v>
                </c:pt>
                <c:pt idx="248">
                  <c:v>37.8521</c:v>
                </c:pt>
                <c:pt idx="249">
                  <c:v>37.849299999999999</c:v>
                </c:pt>
                <c:pt idx="250">
                  <c:v>37.846699999999998</c:v>
                </c:pt>
                <c:pt idx="251">
                  <c:v>37.8491</c:v>
                </c:pt>
                <c:pt idx="252">
                  <c:v>37.846699999999998</c:v>
                </c:pt>
                <c:pt idx="253">
                  <c:v>37.8491</c:v>
                </c:pt>
                <c:pt idx="254">
                  <c:v>37.8489</c:v>
                </c:pt>
                <c:pt idx="255">
                  <c:v>37.848400000000005</c:v>
                </c:pt>
                <c:pt idx="256">
                  <c:v>37.850200000000001</c:v>
                </c:pt>
                <c:pt idx="257">
                  <c:v>37.848700000000001</c:v>
                </c:pt>
                <c:pt idx="258">
                  <c:v>37.847499999999997</c:v>
                </c:pt>
                <c:pt idx="259">
                  <c:v>37.850099999999998</c:v>
                </c:pt>
                <c:pt idx="260">
                  <c:v>37.848100000000002</c:v>
                </c:pt>
                <c:pt idx="261">
                  <c:v>37.850899999999996</c:v>
                </c:pt>
                <c:pt idx="262">
                  <c:v>37.849200000000003</c:v>
                </c:pt>
                <c:pt idx="263">
                  <c:v>37.851499999999994</c:v>
                </c:pt>
                <c:pt idx="264">
                  <c:v>37.847899999999996</c:v>
                </c:pt>
                <c:pt idx="265">
                  <c:v>37.8489</c:v>
                </c:pt>
                <c:pt idx="266">
                  <c:v>37.850099999999998</c:v>
                </c:pt>
                <c:pt idx="267">
                  <c:v>37.846000000000004</c:v>
                </c:pt>
                <c:pt idx="268">
                  <c:v>37.847599999999993</c:v>
                </c:pt>
                <c:pt idx="269">
                  <c:v>37.847200000000001</c:v>
                </c:pt>
                <c:pt idx="270">
                  <c:v>37.848700000000001</c:v>
                </c:pt>
                <c:pt idx="271">
                  <c:v>37.8489</c:v>
                </c:pt>
                <c:pt idx="272">
                  <c:v>37.85</c:v>
                </c:pt>
                <c:pt idx="273">
                  <c:v>37.847200000000001</c:v>
                </c:pt>
                <c:pt idx="274">
                  <c:v>37.849200000000003</c:v>
                </c:pt>
                <c:pt idx="275">
                  <c:v>37.849400000000003</c:v>
                </c:pt>
                <c:pt idx="276">
                  <c:v>37.847999999999999</c:v>
                </c:pt>
                <c:pt idx="277">
                  <c:v>37.8461</c:v>
                </c:pt>
                <c:pt idx="278">
                  <c:v>37.848200000000006</c:v>
                </c:pt>
                <c:pt idx="279">
                  <c:v>37.850200000000001</c:v>
                </c:pt>
                <c:pt idx="280">
                  <c:v>37.8489</c:v>
                </c:pt>
                <c:pt idx="281">
                  <c:v>37.844799999999999</c:v>
                </c:pt>
                <c:pt idx="282">
                  <c:v>37.847699999999996</c:v>
                </c:pt>
                <c:pt idx="283">
                  <c:v>37.848100000000002</c:v>
                </c:pt>
                <c:pt idx="284">
                  <c:v>37.847599999999993</c:v>
                </c:pt>
                <c:pt idx="285">
                  <c:v>37.847999999999999</c:v>
                </c:pt>
                <c:pt idx="286">
                  <c:v>37.850699999999996</c:v>
                </c:pt>
                <c:pt idx="287">
                  <c:v>37.848800000000004</c:v>
                </c:pt>
                <c:pt idx="288">
                  <c:v>37.848700000000001</c:v>
                </c:pt>
                <c:pt idx="289">
                  <c:v>37.8489</c:v>
                </c:pt>
                <c:pt idx="290">
                  <c:v>37.848500000000001</c:v>
                </c:pt>
                <c:pt idx="291">
                  <c:v>37.844000000000001</c:v>
                </c:pt>
                <c:pt idx="292">
                  <c:v>37.850499999999997</c:v>
                </c:pt>
                <c:pt idx="293">
                  <c:v>37.849600000000002</c:v>
                </c:pt>
                <c:pt idx="294">
                  <c:v>37.850200000000001</c:v>
                </c:pt>
                <c:pt idx="295">
                  <c:v>37.849499999999999</c:v>
                </c:pt>
                <c:pt idx="296">
                  <c:v>37.849000000000004</c:v>
                </c:pt>
                <c:pt idx="297">
                  <c:v>37.846899999999998</c:v>
                </c:pt>
                <c:pt idx="298">
                  <c:v>37.850200000000001</c:v>
                </c:pt>
                <c:pt idx="299">
                  <c:v>37.848800000000004</c:v>
                </c:pt>
                <c:pt idx="300">
                  <c:v>37.849200000000003</c:v>
                </c:pt>
                <c:pt idx="301">
                  <c:v>37.849899999999998</c:v>
                </c:pt>
                <c:pt idx="302">
                  <c:v>37.8491</c:v>
                </c:pt>
                <c:pt idx="303">
                  <c:v>37.848800000000004</c:v>
                </c:pt>
                <c:pt idx="304">
                  <c:v>37.854099999999995</c:v>
                </c:pt>
                <c:pt idx="305">
                  <c:v>37.848200000000006</c:v>
                </c:pt>
                <c:pt idx="306">
                  <c:v>37.851199999999999</c:v>
                </c:pt>
                <c:pt idx="307">
                  <c:v>37.848500000000001</c:v>
                </c:pt>
                <c:pt idx="308">
                  <c:v>37.850200000000001</c:v>
                </c:pt>
                <c:pt idx="309">
                  <c:v>37.848600000000005</c:v>
                </c:pt>
                <c:pt idx="310">
                  <c:v>37.847099999999998</c:v>
                </c:pt>
                <c:pt idx="311">
                  <c:v>37.848500000000001</c:v>
                </c:pt>
                <c:pt idx="312">
                  <c:v>37.85</c:v>
                </c:pt>
                <c:pt idx="313">
                  <c:v>37.8489</c:v>
                </c:pt>
                <c:pt idx="314">
                  <c:v>37.846699999999998</c:v>
                </c:pt>
                <c:pt idx="315">
                  <c:v>37.8459</c:v>
                </c:pt>
                <c:pt idx="316">
                  <c:v>37.8521</c:v>
                </c:pt>
                <c:pt idx="317">
                  <c:v>37.849000000000004</c:v>
                </c:pt>
                <c:pt idx="318">
                  <c:v>37.8489</c:v>
                </c:pt>
                <c:pt idx="319">
                  <c:v>37.850299999999997</c:v>
                </c:pt>
                <c:pt idx="320">
                  <c:v>37.849800000000002</c:v>
                </c:pt>
                <c:pt idx="321">
                  <c:v>37.849000000000004</c:v>
                </c:pt>
                <c:pt idx="322">
                  <c:v>37.854799999999997</c:v>
                </c:pt>
                <c:pt idx="323">
                  <c:v>37.849000000000004</c:v>
                </c:pt>
                <c:pt idx="324">
                  <c:v>37.849600000000002</c:v>
                </c:pt>
                <c:pt idx="325">
                  <c:v>37.848200000000006</c:v>
                </c:pt>
                <c:pt idx="326">
                  <c:v>37.850099999999998</c:v>
                </c:pt>
                <c:pt idx="327">
                  <c:v>37.848700000000001</c:v>
                </c:pt>
                <c:pt idx="328">
                  <c:v>37.847000000000001</c:v>
                </c:pt>
                <c:pt idx="329">
                  <c:v>37.851899999999958</c:v>
                </c:pt>
                <c:pt idx="330">
                  <c:v>37.845100000000002</c:v>
                </c:pt>
                <c:pt idx="331">
                  <c:v>37.852400000000003</c:v>
                </c:pt>
                <c:pt idx="332">
                  <c:v>37.845300000000002</c:v>
                </c:pt>
                <c:pt idx="333">
                  <c:v>37.848600000000005</c:v>
                </c:pt>
                <c:pt idx="334">
                  <c:v>37.850200000000001</c:v>
                </c:pt>
                <c:pt idx="335">
                  <c:v>37.849800000000002</c:v>
                </c:pt>
                <c:pt idx="336">
                  <c:v>37.847999999999999</c:v>
                </c:pt>
                <c:pt idx="337">
                  <c:v>37.847200000000001</c:v>
                </c:pt>
                <c:pt idx="338">
                  <c:v>37.845800000000004</c:v>
                </c:pt>
                <c:pt idx="339">
                  <c:v>37.849899999999998</c:v>
                </c:pt>
                <c:pt idx="340">
                  <c:v>37.848600000000005</c:v>
                </c:pt>
                <c:pt idx="341">
                  <c:v>37.851899999999958</c:v>
                </c:pt>
                <c:pt idx="342">
                  <c:v>37.848600000000005</c:v>
                </c:pt>
                <c:pt idx="343">
                  <c:v>37.851099999999995</c:v>
                </c:pt>
                <c:pt idx="344">
                  <c:v>37.849699999999999</c:v>
                </c:pt>
                <c:pt idx="345">
                  <c:v>37.848800000000004</c:v>
                </c:pt>
                <c:pt idx="346">
                  <c:v>37.846400000000003</c:v>
                </c:pt>
                <c:pt idx="347">
                  <c:v>37.848600000000005</c:v>
                </c:pt>
                <c:pt idx="348">
                  <c:v>37.848300000000002</c:v>
                </c:pt>
                <c:pt idx="349">
                  <c:v>37.847899999999996</c:v>
                </c:pt>
                <c:pt idx="350">
                  <c:v>37.850999999999999</c:v>
                </c:pt>
                <c:pt idx="351">
                  <c:v>37.846499999999999</c:v>
                </c:pt>
                <c:pt idx="352">
                  <c:v>37.847699999999996</c:v>
                </c:pt>
                <c:pt idx="353">
                  <c:v>37.851599999999998</c:v>
                </c:pt>
                <c:pt idx="354">
                  <c:v>37.8489</c:v>
                </c:pt>
                <c:pt idx="355">
                  <c:v>37.847999999999999</c:v>
                </c:pt>
                <c:pt idx="356">
                  <c:v>37.848100000000002</c:v>
                </c:pt>
                <c:pt idx="357">
                  <c:v>37.850699999999996</c:v>
                </c:pt>
                <c:pt idx="358">
                  <c:v>37.847099999999998</c:v>
                </c:pt>
                <c:pt idx="359">
                  <c:v>37.849299999999999</c:v>
                </c:pt>
                <c:pt idx="360">
                  <c:v>37.847799999999999</c:v>
                </c:pt>
                <c:pt idx="361">
                  <c:v>37.847699999999996</c:v>
                </c:pt>
                <c:pt idx="362">
                  <c:v>37.848500000000001</c:v>
                </c:pt>
                <c:pt idx="363">
                  <c:v>37.848300000000002</c:v>
                </c:pt>
                <c:pt idx="364">
                  <c:v>37.848700000000001</c:v>
                </c:pt>
                <c:pt idx="365">
                  <c:v>37.853099999999998</c:v>
                </c:pt>
                <c:pt idx="366">
                  <c:v>37.848300000000002</c:v>
                </c:pt>
                <c:pt idx="367">
                  <c:v>37.847999999999999</c:v>
                </c:pt>
                <c:pt idx="368">
                  <c:v>37.846499999999999</c:v>
                </c:pt>
                <c:pt idx="369">
                  <c:v>37.847399999999993</c:v>
                </c:pt>
                <c:pt idx="370">
                  <c:v>37.850599999999993</c:v>
                </c:pt>
                <c:pt idx="371">
                  <c:v>37.847899999999996</c:v>
                </c:pt>
                <c:pt idx="372">
                  <c:v>37.848600000000005</c:v>
                </c:pt>
                <c:pt idx="373">
                  <c:v>37.8461</c:v>
                </c:pt>
                <c:pt idx="374">
                  <c:v>37.850299999999997</c:v>
                </c:pt>
                <c:pt idx="375">
                  <c:v>37.848200000000006</c:v>
                </c:pt>
                <c:pt idx="376">
                  <c:v>37.850999999999999</c:v>
                </c:pt>
                <c:pt idx="377">
                  <c:v>37.849499999999999</c:v>
                </c:pt>
                <c:pt idx="378">
                  <c:v>37.846699999999998</c:v>
                </c:pt>
                <c:pt idx="379">
                  <c:v>37.848700000000001</c:v>
                </c:pt>
                <c:pt idx="380">
                  <c:v>37.849499999999999</c:v>
                </c:pt>
                <c:pt idx="381">
                  <c:v>37.852899999999998</c:v>
                </c:pt>
                <c:pt idx="382">
                  <c:v>37.849699999999999</c:v>
                </c:pt>
                <c:pt idx="383">
                  <c:v>37.850299999999997</c:v>
                </c:pt>
                <c:pt idx="384">
                  <c:v>37.848700000000001</c:v>
                </c:pt>
                <c:pt idx="385">
                  <c:v>37.850799999999992</c:v>
                </c:pt>
                <c:pt idx="386">
                  <c:v>37.848100000000002</c:v>
                </c:pt>
                <c:pt idx="387">
                  <c:v>37.848300000000002</c:v>
                </c:pt>
                <c:pt idx="388">
                  <c:v>37.850899999999996</c:v>
                </c:pt>
                <c:pt idx="389">
                  <c:v>37.848800000000004</c:v>
                </c:pt>
                <c:pt idx="390">
                  <c:v>37.849899999999998</c:v>
                </c:pt>
                <c:pt idx="391">
                  <c:v>37.848800000000004</c:v>
                </c:pt>
                <c:pt idx="392">
                  <c:v>37.85</c:v>
                </c:pt>
                <c:pt idx="393">
                  <c:v>37.850200000000001</c:v>
                </c:pt>
                <c:pt idx="394">
                  <c:v>37.848600000000005</c:v>
                </c:pt>
                <c:pt idx="395">
                  <c:v>37.850099999999998</c:v>
                </c:pt>
                <c:pt idx="396">
                  <c:v>37.850699999999996</c:v>
                </c:pt>
                <c:pt idx="397">
                  <c:v>37.849000000000004</c:v>
                </c:pt>
                <c:pt idx="398">
                  <c:v>37.848700000000001</c:v>
                </c:pt>
                <c:pt idx="399">
                  <c:v>37.847299999999997</c:v>
                </c:pt>
                <c:pt idx="400">
                  <c:v>37.847299999999997</c:v>
                </c:pt>
                <c:pt idx="401">
                  <c:v>37.848500000000001</c:v>
                </c:pt>
                <c:pt idx="402">
                  <c:v>37.846699999999998</c:v>
                </c:pt>
                <c:pt idx="403">
                  <c:v>37.847799999999999</c:v>
                </c:pt>
                <c:pt idx="404">
                  <c:v>37.847899999999996</c:v>
                </c:pt>
                <c:pt idx="405">
                  <c:v>37.852699999999999</c:v>
                </c:pt>
                <c:pt idx="406">
                  <c:v>37.852400000000003</c:v>
                </c:pt>
                <c:pt idx="407">
                  <c:v>37.850999999999999</c:v>
                </c:pt>
                <c:pt idx="408">
                  <c:v>37.848100000000002</c:v>
                </c:pt>
                <c:pt idx="409">
                  <c:v>37.849000000000004</c:v>
                </c:pt>
                <c:pt idx="410">
                  <c:v>37.848200000000006</c:v>
                </c:pt>
                <c:pt idx="411">
                  <c:v>37.848700000000001</c:v>
                </c:pt>
                <c:pt idx="412">
                  <c:v>37.848300000000002</c:v>
                </c:pt>
                <c:pt idx="413">
                  <c:v>37.8489</c:v>
                </c:pt>
                <c:pt idx="414">
                  <c:v>37.847999999999999</c:v>
                </c:pt>
                <c:pt idx="415">
                  <c:v>37.848700000000001</c:v>
                </c:pt>
                <c:pt idx="416">
                  <c:v>37.850499999999997</c:v>
                </c:pt>
                <c:pt idx="417">
                  <c:v>37.8491</c:v>
                </c:pt>
                <c:pt idx="418">
                  <c:v>37.848700000000001</c:v>
                </c:pt>
                <c:pt idx="419">
                  <c:v>37.848800000000004</c:v>
                </c:pt>
                <c:pt idx="420">
                  <c:v>37.847899999999996</c:v>
                </c:pt>
                <c:pt idx="421">
                  <c:v>37.847699999999996</c:v>
                </c:pt>
                <c:pt idx="422">
                  <c:v>37.847299999999997</c:v>
                </c:pt>
                <c:pt idx="423">
                  <c:v>37.848600000000005</c:v>
                </c:pt>
                <c:pt idx="424">
                  <c:v>37.847299999999997</c:v>
                </c:pt>
                <c:pt idx="425">
                  <c:v>37.850399999999993</c:v>
                </c:pt>
                <c:pt idx="426">
                  <c:v>37.850599999999993</c:v>
                </c:pt>
                <c:pt idx="427">
                  <c:v>37.847599999999993</c:v>
                </c:pt>
                <c:pt idx="428">
                  <c:v>37.851099999999995</c:v>
                </c:pt>
                <c:pt idx="429">
                  <c:v>37.848700000000001</c:v>
                </c:pt>
                <c:pt idx="430">
                  <c:v>37.850499999999997</c:v>
                </c:pt>
                <c:pt idx="431">
                  <c:v>37.850499999999997</c:v>
                </c:pt>
                <c:pt idx="432">
                  <c:v>37.849200000000003</c:v>
                </c:pt>
                <c:pt idx="433">
                  <c:v>37.850699999999996</c:v>
                </c:pt>
                <c:pt idx="434">
                  <c:v>37.848600000000005</c:v>
                </c:pt>
                <c:pt idx="435">
                  <c:v>37.848700000000001</c:v>
                </c:pt>
                <c:pt idx="436">
                  <c:v>37.848300000000002</c:v>
                </c:pt>
                <c:pt idx="437">
                  <c:v>37.8491</c:v>
                </c:pt>
                <c:pt idx="438">
                  <c:v>37.848100000000002</c:v>
                </c:pt>
                <c:pt idx="439">
                  <c:v>37.849200000000003</c:v>
                </c:pt>
                <c:pt idx="440">
                  <c:v>37.847399999999993</c:v>
                </c:pt>
                <c:pt idx="441">
                  <c:v>37.848600000000005</c:v>
                </c:pt>
                <c:pt idx="442">
                  <c:v>37.846899999999998</c:v>
                </c:pt>
                <c:pt idx="443">
                  <c:v>37.848500000000001</c:v>
                </c:pt>
                <c:pt idx="444">
                  <c:v>37.846800000000002</c:v>
                </c:pt>
                <c:pt idx="445">
                  <c:v>37.847999999999999</c:v>
                </c:pt>
                <c:pt idx="446">
                  <c:v>37.8489</c:v>
                </c:pt>
                <c:pt idx="447">
                  <c:v>37.849899999999998</c:v>
                </c:pt>
                <c:pt idx="448">
                  <c:v>37.853399999999993</c:v>
                </c:pt>
                <c:pt idx="449">
                  <c:v>37.849000000000004</c:v>
                </c:pt>
                <c:pt idx="450">
                  <c:v>37.85</c:v>
                </c:pt>
                <c:pt idx="451">
                  <c:v>37.849499999999999</c:v>
                </c:pt>
                <c:pt idx="452">
                  <c:v>37.8461</c:v>
                </c:pt>
                <c:pt idx="453">
                  <c:v>37.847099999999998</c:v>
                </c:pt>
                <c:pt idx="454">
                  <c:v>37.851899999999958</c:v>
                </c:pt>
                <c:pt idx="455">
                  <c:v>37.851099999999995</c:v>
                </c:pt>
                <c:pt idx="456">
                  <c:v>37.848300000000002</c:v>
                </c:pt>
                <c:pt idx="457">
                  <c:v>37.848700000000001</c:v>
                </c:pt>
                <c:pt idx="458">
                  <c:v>37.848200000000006</c:v>
                </c:pt>
                <c:pt idx="459">
                  <c:v>37.847499999999997</c:v>
                </c:pt>
                <c:pt idx="460">
                  <c:v>37.846299999999999</c:v>
                </c:pt>
                <c:pt idx="461">
                  <c:v>37.849499999999999</c:v>
                </c:pt>
                <c:pt idx="462">
                  <c:v>37.850599999999993</c:v>
                </c:pt>
                <c:pt idx="463">
                  <c:v>37.8491</c:v>
                </c:pt>
                <c:pt idx="464">
                  <c:v>37.849299999999999</c:v>
                </c:pt>
                <c:pt idx="465">
                  <c:v>37.848800000000004</c:v>
                </c:pt>
                <c:pt idx="466">
                  <c:v>37.848100000000002</c:v>
                </c:pt>
                <c:pt idx="467">
                  <c:v>37.850399999999993</c:v>
                </c:pt>
                <c:pt idx="468">
                  <c:v>37.849699999999999</c:v>
                </c:pt>
                <c:pt idx="469">
                  <c:v>37.852400000000003</c:v>
                </c:pt>
                <c:pt idx="470">
                  <c:v>37.851499999999994</c:v>
                </c:pt>
                <c:pt idx="471">
                  <c:v>37.849899999999998</c:v>
                </c:pt>
                <c:pt idx="472">
                  <c:v>37.848600000000005</c:v>
                </c:pt>
                <c:pt idx="473">
                  <c:v>37.846000000000004</c:v>
                </c:pt>
                <c:pt idx="474">
                  <c:v>37.847999999999999</c:v>
                </c:pt>
                <c:pt idx="475">
                  <c:v>37.847000000000001</c:v>
                </c:pt>
                <c:pt idx="476">
                  <c:v>37.848600000000005</c:v>
                </c:pt>
                <c:pt idx="477">
                  <c:v>37.848800000000004</c:v>
                </c:pt>
                <c:pt idx="478">
                  <c:v>37.8491</c:v>
                </c:pt>
                <c:pt idx="479">
                  <c:v>37.850099999999998</c:v>
                </c:pt>
                <c:pt idx="480">
                  <c:v>37.848400000000005</c:v>
                </c:pt>
                <c:pt idx="481">
                  <c:v>37.846400000000003</c:v>
                </c:pt>
                <c:pt idx="482">
                  <c:v>37.849600000000002</c:v>
                </c:pt>
                <c:pt idx="483">
                  <c:v>37.848700000000001</c:v>
                </c:pt>
                <c:pt idx="484">
                  <c:v>37.849400000000003</c:v>
                </c:pt>
                <c:pt idx="485">
                  <c:v>37.847200000000001</c:v>
                </c:pt>
                <c:pt idx="486">
                  <c:v>37.850699999999996</c:v>
                </c:pt>
                <c:pt idx="487">
                  <c:v>37.847499999999997</c:v>
                </c:pt>
                <c:pt idx="488">
                  <c:v>37.849699999999999</c:v>
                </c:pt>
                <c:pt idx="489">
                  <c:v>37.846499999999999</c:v>
                </c:pt>
                <c:pt idx="490">
                  <c:v>37.846800000000002</c:v>
                </c:pt>
                <c:pt idx="491">
                  <c:v>37.849000000000004</c:v>
                </c:pt>
                <c:pt idx="492">
                  <c:v>37.847999999999999</c:v>
                </c:pt>
                <c:pt idx="493">
                  <c:v>37.847200000000001</c:v>
                </c:pt>
                <c:pt idx="494">
                  <c:v>37.847200000000001</c:v>
                </c:pt>
                <c:pt idx="495">
                  <c:v>37.845600000000005</c:v>
                </c:pt>
                <c:pt idx="496">
                  <c:v>37.8461</c:v>
                </c:pt>
                <c:pt idx="497">
                  <c:v>37.847099999999998</c:v>
                </c:pt>
                <c:pt idx="498">
                  <c:v>37.852699999999999</c:v>
                </c:pt>
                <c:pt idx="499">
                  <c:v>37.848300000000002</c:v>
                </c:pt>
              </c:numCache>
            </c:numRef>
          </c:yVal>
        </c:ser>
        <c:ser>
          <c:idx val="2"/>
          <c:order val="5"/>
          <c:tx>
            <c:v>1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1_May97 '!$F$3:$F$65</c:f>
              <c:numCache>
                <c:formatCode>General</c:formatCode>
                <c:ptCount val="63"/>
                <c:pt idx="0">
                  <c:v>-76.040555999999995</c:v>
                </c:pt>
                <c:pt idx="1">
                  <c:v>-76.040555999999995</c:v>
                </c:pt>
                <c:pt idx="2">
                  <c:v>-76.040555999999995</c:v>
                </c:pt>
                <c:pt idx="3">
                  <c:v>-76.040555999999995</c:v>
                </c:pt>
                <c:pt idx="4">
                  <c:v>-76.040555999999995</c:v>
                </c:pt>
                <c:pt idx="5">
                  <c:v>-76.040555999999995</c:v>
                </c:pt>
                <c:pt idx="6">
                  <c:v>-76.040555999999995</c:v>
                </c:pt>
                <c:pt idx="7">
                  <c:v>-76.040555999999995</c:v>
                </c:pt>
                <c:pt idx="8">
                  <c:v>-76.040555999999995</c:v>
                </c:pt>
                <c:pt idx="9">
                  <c:v>-76.040555999999995</c:v>
                </c:pt>
                <c:pt idx="10">
                  <c:v>-76.040555999999995</c:v>
                </c:pt>
                <c:pt idx="11">
                  <c:v>-76.040555999999995</c:v>
                </c:pt>
                <c:pt idx="12">
                  <c:v>-76.040555999999995</c:v>
                </c:pt>
                <c:pt idx="13">
                  <c:v>-76.040555999999995</c:v>
                </c:pt>
                <c:pt idx="14">
                  <c:v>-76.040555999999995</c:v>
                </c:pt>
                <c:pt idx="15">
                  <c:v>-76.040555999999995</c:v>
                </c:pt>
                <c:pt idx="16">
                  <c:v>-76.040555999999995</c:v>
                </c:pt>
                <c:pt idx="17">
                  <c:v>-76.040555999999995</c:v>
                </c:pt>
                <c:pt idx="18">
                  <c:v>-76.040555999999995</c:v>
                </c:pt>
                <c:pt idx="19">
                  <c:v>-76.040555999999995</c:v>
                </c:pt>
                <c:pt idx="20">
                  <c:v>-76.040555999999995</c:v>
                </c:pt>
                <c:pt idx="21">
                  <c:v>-76.040555999999995</c:v>
                </c:pt>
                <c:pt idx="22">
                  <c:v>-76.040555999999995</c:v>
                </c:pt>
                <c:pt idx="23">
                  <c:v>-76.040555999999995</c:v>
                </c:pt>
                <c:pt idx="24">
                  <c:v>-76.040555999999995</c:v>
                </c:pt>
                <c:pt idx="25">
                  <c:v>-76.040555999999995</c:v>
                </c:pt>
                <c:pt idx="26">
                  <c:v>-76.040555999999995</c:v>
                </c:pt>
                <c:pt idx="27">
                  <c:v>-76.040555999999995</c:v>
                </c:pt>
                <c:pt idx="28">
                  <c:v>-76.040555999999995</c:v>
                </c:pt>
                <c:pt idx="29">
                  <c:v>-76.040555999999995</c:v>
                </c:pt>
                <c:pt idx="30">
                  <c:v>-76.040555999999995</c:v>
                </c:pt>
                <c:pt idx="31">
                  <c:v>-76.040555999999995</c:v>
                </c:pt>
                <c:pt idx="32">
                  <c:v>-76.040555999999995</c:v>
                </c:pt>
                <c:pt idx="33">
                  <c:v>-76.040555999999995</c:v>
                </c:pt>
                <c:pt idx="34">
                  <c:v>-76.040555999999995</c:v>
                </c:pt>
                <c:pt idx="35">
                  <c:v>-76.040555999999995</c:v>
                </c:pt>
                <c:pt idx="36">
                  <c:v>-76.040555999999995</c:v>
                </c:pt>
                <c:pt idx="37">
                  <c:v>-76.040555999999995</c:v>
                </c:pt>
                <c:pt idx="38">
                  <c:v>-76.040555999999995</c:v>
                </c:pt>
                <c:pt idx="39">
                  <c:v>-76.040555999999995</c:v>
                </c:pt>
                <c:pt idx="40">
                  <c:v>-76.040555999999995</c:v>
                </c:pt>
                <c:pt idx="41">
                  <c:v>-76.040555999999995</c:v>
                </c:pt>
                <c:pt idx="42">
                  <c:v>-76.040555999999995</c:v>
                </c:pt>
                <c:pt idx="43">
                  <c:v>-76.040555999999995</c:v>
                </c:pt>
                <c:pt idx="44">
                  <c:v>-76.040555999999995</c:v>
                </c:pt>
                <c:pt idx="45">
                  <c:v>-76.040555999999995</c:v>
                </c:pt>
                <c:pt idx="46">
                  <c:v>-76.040555999999995</c:v>
                </c:pt>
                <c:pt idx="47">
                  <c:v>-76.040555999999995</c:v>
                </c:pt>
                <c:pt idx="48">
                  <c:v>-76.040555999999995</c:v>
                </c:pt>
                <c:pt idx="49">
                  <c:v>-76.040555999999995</c:v>
                </c:pt>
                <c:pt idx="50">
                  <c:v>-76.040555999999995</c:v>
                </c:pt>
                <c:pt idx="51">
                  <c:v>-76.040555999999995</c:v>
                </c:pt>
                <c:pt idx="52">
                  <c:v>-76.040555999999995</c:v>
                </c:pt>
                <c:pt idx="53">
                  <c:v>-76.040555999999995</c:v>
                </c:pt>
                <c:pt idx="54">
                  <c:v>-76.040555999999995</c:v>
                </c:pt>
                <c:pt idx="55">
                  <c:v>-76.040555999999995</c:v>
                </c:pt>
                <c:pt idx="56">
                  <c:v>-76.040555999999995</c:v>
                </c:pt>
                <c:pt idx="57">
                  <c:v>-76.040555999999995</c:v>
                </c:pt>
                <c:pt idx="58">
                  <c:v>-76.040555999999995</c:v>
                </c:pt>
                <c:pt idx="59">
                  <c:v>-76.040555999999995</c:v>
                </c:pt>
                <c:pt idx="60">
                  <c:v>-76.040555999999995</c:v>
                </c:pt>
                <c:pt idx="61">
                  <c:v>-76.040555999999995</c:v>
                </c:pt>
                <c:pt idx="62">
                  <c:v>-76.040555999999995</c:v>
                </c:pt>
              </c:numCache>
            </c:numRef>
          </c:xVal>
          <c:yVal>
            <c:numRef>
              <c:f>'C:\Users\Dale\Dropbox\LTRANS SEED\Tangier\sim3_may1997\[Sim 3_2.25.2013.xlsx]day 1_May97 '!$G$3:$G$114</c:f>
              <c:numCache>
                <c:formatCode>General</c:formatCode>
                <c:ptCount val="112"/>
                <c:pt idx="0">
                  <c:v>37.913960999999993</c:v>
                </c:pt>
                <c:pt idx="1">
                  <c:v>37.913960999999993</c:v>
                </c:pt>
                <c:pt idx="2">
                  <c:v>37.913960999999993</c:v>
                </c:pt>
                <c:pt idx="3">
                  <c:v>37.913960999999993</c:v>
                </c:pt>
                <c:pt idx="4">
                  <c:v>37.913960999999993</c:v>
                </c:pt>
                <c:pt idx="5">
                  <c:v>37.913960999999993</c:v>
                </c:pt>
                <c:pt idx="6">
                  <c:v>37.913960999999993</c:v>
                </c:pt>
                <c:pt idx="7">
                  <c:v>37.913960999999993</c:v>
                </c:pt>
                <c:pt idx="8">
                  <c:v>37.913960999999993</c:v>
                </c:pt>
                <c:pt idx="9">
                  <c:v>37.913960999999993</c:v>
                </c:pt>
                <c:pt idx="10">
                  <c:v>37.913960999999993</c:v>
                </c:pt>
                <c:pt idx="11">
                  <c:v>37.913960999999993</c:v>
                </c:pt>
                <c:pt idx="12">
                  <c:v>37.913960999999993</c:v>
                </c:pt>
                <c:pt idx="13">
                  <c:v>37.913960999999993</c:v>
                </c:pt>
                <c:pt idx="14">
                  <c:v>37.913960999999993</c:v>
                </c:pt>
                <c:pt idx="15">
                  <c:v>37.913960999999993</c:v>
                </c:pt>
                <c:pt idx="16">
                  <c:v>37.913960999999993</c:v>
                </c:pt>
                <c:pt idx="17">
                  <c:v>37.913960999999993</c:v>
                </c:pt>
                <c:pt idx="18">
                  <c:v>37.913960999999993</c:v>
                </c:pt>
                <c:pt idx="19">
                  <c:v>37.913960999999993</c:v>
                </c:pt>
                <c:pt idx="20">
                  <c:v>37.913960999999993</c:v>
                </c:pt>
                <c:pt idx="21">
                  <c:v>37.913960999999993</c:v>
                </c:pt>
                <c:pt idx="22">
                  <c:v>37.913960999999993</c:v>
                </c:pt>
                <c:pt idx="23">
                  <c:v>37.913960999999993</c:v>
                </c:pt>
                <c:pt idx="24">
                  <c:v>37.913960999999993</c:v>
                </c:pt>
                <c:pt idx="25">
                  <c:v>37.913960999999993</c:v>
                </c:pt>
                <c:pt idx="26">
                  <c:v>37.913960999999993</c:v>
                </c:pt>
                <c:pt idx="27">
                  <c:v>37.913960999999993</c:v>
                </c:pt>
                <c:pt idx="28">
                  <c:v>37.913960999999993</c:v>
                </c:pt>
                <c:pt idx="29">
                  <c:v>37.913960999999993</c:v>
                </c:pt>
                <c:pt idx="30">
                  <c:v>37.913960999999993</c:v>
                </c:pt>
                <c:pt idx="31">
                  <c:v>37.913960999999993</c:v>
                </c:pt>
                <c:pt idx="32">
                  <c:v>37.913960999999993</c:v>
                </c:pt>
                <c:pt idx="33">
                  <c:v>37.913960999999993</c:v>
                </c:pt>
                <c:pt idx="34">
                  <c:v>37.913960999999993</c:v>
                </c:pt>
                <c:pt idx="35">
                  <c:v>37.913960999999993</c:v>
                </c:pt>
                <c:pt idx="36">
                  <c:v>37.913960999999993</c:v>
                </c:pt>
                <c:pt idx="37">
                  <c:v>37.913960999999993</c:v>
                </c:pt>
                <c:pt idx="38">
                  <c:v>37.913960999999993</c:v>
                </c:pt>
                <c:pt idx="39">
                  <c:v>37.913960999999993</c:v>
                </c:pt>
                <c:pt idx="40">
                  <c:v>37.913960999999993</c:v>
                </c:pt>
                <c:pt idx="41">
                  <c:v>37.913960999999993</c:v>
                </c:pt>
                <c:pt idx="42">
                  <c:v>37.913960999999993</c:v>
                </c:pt>
                <c:pt idx="43">
                  <c:v>37.913960999999993</c:v>
                </c:pt>
                <c:pt idx="44">
                  <c:v>37.913960999999993</c:v>
                </c:pt>
                <c:pt idx="45">
                  <c:v>37.913960999999993</c:v>
                </c:pt>
                <c:pt idx="46">
                  <c:v>37.913960999999993</c:v>
                </c:pt>
                <c:pt idx="47">
                  <c:v>37.913960999999993</c:v>
                </c:pt>
                <c:pt idx="48">
                  <c:v>37.913960999999993</c:v>
                </c:pt>
                <c:pt idx="49">
                  <c:v>37.913960999999993</c:v>
                </c:pt>
                <c:pt idx="50">
                  <c:v>37.913960999999993</c:v>
                </c:pt>
                <c:pt idx="51">
                  <c:v>37.913960999999993</c:v>
                </c:pt>
                <c:pt idx="52">
                  <c:v>37.913960999999993</c:v>
                </c:pt>
                <c:pt idx="53">
                  <c:v>37.913960999999993</c:v>
                </c:pt>
                <c:pt idx="54">
                  <c:v>37.913960999999993</c:v>
                </c:pt>
                <c:pt idx="55">
                  <c:v>37.913960999999993</c:v>
                </c:pt>
                <c:pt idx="56">
                  <c:v>37.913960999999993</c:v>
                </c:pt>
                <c:pt idx="57">
                  <c:v>37.913960999999993</c:v>
                </c:pt>
                <c:pt idx="58">
                  <c:v>37.913960999999993</c:v>
                </c:pt>
                <c:pt idx="59">
                  <c:v>37.913960999999993</c:v>
                </c:pt>
                <c:pt idx="60">
                  <c:v>37.913960999999993</c:v>
                </c:pt>
                <c:pt idx="61">
                  <c:v>37.913960999999993</c:v>
                </c:pt>
                <c:pt idx="62">
                  <c:v>37.913960999999993</c:v>
                </c:pt>
                <c:pt idx="63">
                  <c:v>37.913960999999993</c:v>
                </c:pt>
                <c:pt idx="64">
                  <c:v>37.913960999999993</c:v>
                </c:pt>
                <c:pt idx="65">
                  <c:v>37.913960999999993</c:v>
                </c:pt>
                <c:pt idx="66">
                  <c:v>37.913960999999993</c:v>
                </c:pt>
                <c:pt idx="67">
                  <c:v>37.913960999999993</c:v>
                </c:pt>
                <c:pt idx="68">
                  <c:v>37.913960999999993</c:v>
                </c:pt>
                <c:pt idx="69">
                  <c:v>37.913960999999993</c:v>
                </c:pt>
                <c:pt idx="70">
                  <c:v>37.913960999999993</c:v>
                </c:pt>
                <c:pt idx="71">
                  <c:v>37.913960999999993</c:v>
                </c:pt>
                <c:pt idx="72">
                  <c:v>37.913960999999993</c:v>
                </c:pt>
                <c:pt idx="73">
                  <c:v>37.913960999999993</c:v>
                </c:pt>
                <c:pt idx="74">
                  <c:v>37.913960999999993</c:v>
                </c:pt>
                <c:pt idx="75">
                  <c:v>37.913960999999993</c:v>
                </c:pt>
                <c:pt idx="76">
                  <c:v>37.913960999999993</c:v>
                </c:pt>
                <c:pt idx="77">
                  <c:v>37.913960999999993</c:v>
                </c:pt>
                <c:pt idx="78">
                  <c:v>37.913960999999993</c:v>
                </c:pt>
                <c:pt idx="79">
                  <c:v>37.913960999999993</c:v>
                </c:pt>
                <c:pt idx="80">
                  <c:v>37.913960999999993</c:v>
                </c:pt>
                <c:pt idx="81">
                  <c:v>37.913960999999993</c:v>
                </c:pt>
                <c:pt idx="82">
                  <c:v>37.913960999999993</c:v>
                </c:pt>
                <c:pt idx="83">
                  <c:v>37.913960999999993</c:v>
                </c:pt>
                <c:pt idx="84">
                  <c:v>37.913960999999993</c:v>
                </c:pt>
                <c:pt idx="85">
                  <c:v>37.913960999999993</c:v>
                </c:pt>
                <c:pt idx="86">
                  <c:v>37.913960999999993</c:v>
                </c:pt>
                <c:pt idx="87">
                  <c:v>37.913960999999993</c:v>
                </c:pt>
                <c:pt idx="88">
                  <c:v>37.913960999999993</c:v>
                </c:pt>
                <c:pt idx="89">
                  <c:v>37.913960999999993</c:v>
                </c:pt>
                <c:pt idx="90">
                  <c:v>37.913960999999993</c:v>
                </c:pt>
                <c:pt idx="91">
                  <c:v>37.913960999999993</c:v>
                </c:pt>
                <c:pt idx="92">
                  <c:v>37.913960999999993</c:v>
                </c:pt>
                <c:pt idx="93">
                  <c:v>37.913960999999993</c:v>
                </c:pt>
                <c:pt idx="94">
                  <c:v>37.913960999999993</c:v>
                </c:pt>
                <c:pt idx="95">
                  <c:v>37.913960999999993</c:v>
                </c:pt>
                <c:pt idx="96">
                  <c:v>37.913960999999993</c:v>
                </c:pt>
                <c:pt idx="97">
                  <c:v>37.913960999999993</c:v>
                </c:pt>
                <c:pt idx="98">
                  <c:v>37.913960999999993</c:v>
                </c:pt>
                <c:pt idx="99">
                  <c:v>37.913960999999993</c:v>
                </c:pt>
                <c:pt idx="100">
                  <c:v>37.913960999999993</c:v>
                </c:pt>
                <c:pt idx="101">
                  <c:v>37.913960999999993</c:v>
                </c:pt>
                <c:pt idx="102">
                  <c:v>37.913960999999993</c:v>
                </c:pt>
                <c:pt idx="103">
                  <c:v>37.913960999999993</c:v>
                </c:pt>
                <c:pt idx="104">
                  <c:v>37.913960999999993</c:v>
                </c:pt>
                <c:pt idx="105">
                  <c:v>37.913960999999993</c:v>
                </c:pt>
                <c:pt idx="106">
                  <c:v>37.913960999999993</c:v>
                </c:pt>
                <c:pt idx="107">
                  <c:v>37.913960999999993</c:v>
                </c:pt>
                <c:pt idx="108">
                  <c:v>37.913960999999993</c:v>
                </c:pt>
                <c:pt idx="109">
                  <c:v>37.913960999999993</c:v>
                </c:pt>
                <c:pt idx="110">
                  <c:v>37.913960999999993</c:v>
                </c:pt>
                <c:pt idx="111">
                  <c:v>37.913960999999993</c:v>
                </c:pt>
              </c:numCache>
            </c:numRef>
          </c:yVal>
        </c:ser>
        <c:ser>
          <c:idx val="7"/>
          <c:order val="6"/>
          <c:tx>
            <c:v>2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CC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1_May97 '!$F$503:$F$1002</c:f>
              <c:numCache>
                <c:formatCode>General</c:formatCode>
                <c:ptCount val="500"/>
                <c:pt idx="0">
                  <c:v>-76.012175999999982</c:v>
                </c:pt>
                <c:pt idx="1">
                  <c:v>-76.012175999999982</c:v>
                </c:pt>
                <c:pt idx="2">
                  <c:v>-76.012175999999982</c:v>
                </c:pt>
                <c:pt idx="3">
                  <c:v>-76.012175999999982</c:v>
                </c:pt>
                <c:pt idx="4">
                  <c:v>-76.012175999999982</c:v>
                </c:pt>
                <c:pt idx="5">
                  <c:v>-76.012175999999982</c:v>
                </c:pt>
                <c:pt idx="6">
                  <c:v>-76.012175999999982</c:v>
                </c:pt>
                <c:pt idx="7">
                  <c:v>-76.012175999999982</c:v>
                </c:pt>
                <c:pt idx="8">
                  <c:v>-76.012175999999982</c:v>
                </c:pt>
                <c:pt idx="9">
                  <c:v>-76.012175999999982</c:v>
                </c:pt>
                <c:pt idx="10">
                  <c:v>-76.012175999999982</c:v>
                </c:pt>
                <c:pt idx="11">
                  <c:v>-76.012175999999982</c:v>
                </c:pt>
                <c:pt idx="12">
                  <c:v>-76.012175999999982</c:v>
                </c:pt>
                <c:pt idx="13">
                  <c:v>-76.012175999999982</c:v>
                </c:pt>
                <c:pt idx="14">
                  <c:v>-76.012175999999982</c:v>
                </c:pt>
                <c:pt idx="15">
                  <c:v>-76.012175999999982</c:v>
                </c:pt>
                <c:pt idx="16">
                  <c:v>-76.012175999999982</c:v>
                </c:pt>
                <c:pt idx="17">
                  <c:v>-76.012175999999982</c:v>
                </c:pt>
                <c:pt idx="18">
                  <c:v>-76.012175999999982</c:v>
                </c:pt>
                <c:pt idx="19">
                  <c:v>-76.012175999999982</c:v>
                </c:pt>
                <c:pt idx="20">
                  <c:v>-76.012175999999982</c:v>
                </c:pt>
                <c:pt idx="21">
                  <c:v>-76.012175999999982</c:v>
                </c:pt>
                <c:pt idx="22">
                  <c:v>-76.012175999999982</c:v>
                </c:pt>
                <c:pt idx="23">
                  <c:v>-76.012175999999982</c:v>
                </c:pt>
                <c:pt idx="24">
                  <c:v>-76.012175999999982</c:v>
                </c:pt>
                <c:pt idx="25">
                  <c:v>-76.012175999999982</c:v>
                </c:pt>
                <c:pt idx="26">
                  <c:v>-76.012175999999982</c:v>
                </c:pt>
                <c:pt idx="27">
                  <c:v>-76.012175999999982</c:v>
                </c:pt>
                <c:pt idx="28">
                  <c:v>-76.012175999999982</c:v>
                </c:pt>
                <c:pt idx="29">
                  <c:v>-76.012175999999982</c:v>
                </c:pt>
                <c:pt idx="30">
                  <c:v>-76.012175999999982</c:v>
                </c:pt>
                <c:pt idx="31">
                  <c:v>-76.012175999999982</c:v>
                </c:pt>
                <c:pt idx="32">
                  <c:v>-76.012175999999982</c:v>
                </c:pt>
                <c:pt idx="33">
                  <c:v>-76.012175999999982</c:v>
                </c:pt>
                <c:pt idx="34">
                  <c:v>-76.012175999999982</c:v>
                </c:pt>
                <c:pt idx="35">
                  <c:v>-76.012175999999982</c:v>
                </c:pt>
                <c:pt idx="36">
                  <c:v>-76.012175999999982</c:v>
                </c:pt>
                <c:pt idx="37">
                  <c:v>-76.012175999999982</c:v>
                </c:pt>
                <c:pt idx="38">
                  <c:v>-76.012175999999982</c:v>
                </c:pt>
                <c:pt idx="39">
                  <c:v>-76.012175999999982</c:v>
                </c:pt>
                <c:pt idx="40">
                  <c:v>-76.012175999999982</c:v>
                </c:pt>
                <c:pt idx="41">
                  <c:v>-76.012175999999982</c:v>
                </c:pt>
                <c:pt idx="42">
                  <c:v>-76.012175999999982</c:v>
                </c:pt>
                <c:pt idx="43">
                  <c:v>-76.012175999999982</c:v>
                </c:pt>
                <c:pt idx="44">
                  <c:v>-76.012175999999982</c:v>
                </c:pt>
                <c:pt idx="45">
                  <c:v>-76.012175999999982</c:v>
                </c:pt>
                <c:pt idx="46">
                  <c:v>-76.012175999999982</c:v>
                </c:pt>
                <c:pt idx="47">
                  <c:v>-76.012175999999982</c:v>
                </c:pt>
                <c:pt idx="48">
                  <c:v>-76.012175999999982</c:v>
                </c:pt>
                <c:pt idx="49">
                  <c:v>-76.012175999999982</c:v>
                </c:pt>
                <c:pt idx="50">
                  <c:v>-76.012175999999982</c:v>
                </c:pt>
                <c:pt idx="51">
                  <c:v>-76.012175999999982</c:v>
                </c:pt>
                <c:pt idx="52">
                  <c:v>-76.012175999999982</c:v>
                </c:pt>
                <c:pt idx="53">
                  <c:v>-76.012175999999982</c:v>
                </c:pt>
                <c:pt idx="54">
                  <c:v>-76.012175999999982</c:v>
                </c:pt>
                <c:pt idx="55">
                  <c:v>-76.012175999999982</c:v>
                </c:pt>
                <c:pt idx="56">
                  <c:v>-76.012175999999982</c:v>
                </c:pt>
                <c:pt idx="57">
                  <c:v>-76.012175999999982</c:v>
                </c:pt>
                <c:pt idx="58">
                  <c:v>-76.012175999999982</c:v>
                </c:pt>
                <c:pt idx="59">
                  <c:v>-76.012175999999982</c:v>
                </c:pt>
                <c:pt idx="60">
                  <c:v>-76.012175999999982</c:v>
                </c:pt>
                <c:pt idx="61">
                  <c:v>-76.012175999999982</c:v>
                </c:pt>
                <c:pt idx="62">
                  <c:v>-76.012175999999982</c:v>
                </c:pt>
                <c:pt idx="63">
                  <c:v>-76.012175999999982</c:v>
                </c:pt>
                <c:pt idx="64">
                  <c:v>-76.012175999999982</c:v>
                </c:pt>
                <c:pt idx="65">
                  <c:v>-76.012175999999982</c:v>
                </c:pt>
                <c:pt idx="66">
                  <c:v>-76.012175999999982</c:v>
                </c:pt>
                <c:pt idx="67">
                  <c:v>-76.012175999999982</c:v>
                </c:pt>
                <c:pt idx="68">
                  <c:v>-76.012175999999982</c:v>
                </c:pt>
                <c:pt idx="69">
                  <c:v>-76.012175999999982</c:v>
                </c:pt>
                <c:pt idx="70">
                  <c:v>-76.012175999999982</c:v>
                </c:pt>
                <c:pt idx="71">
                  <c:v>-76.012175999999982</c:v>
                </c:pt>
                <c:pt idx="72">
                  <c:v>-76.012175999999982</c:v>
                </c:pt>
                <c:pt idx="73">
                  <c:v>-76.012175999999982</c:v>
                </c:pt>
                <c:pt idx="74">
                  <c:v>-76.012175999999982</c:v>
                </c:pt>
                <c:pt idx="75">
                  <c:v>-76.012175999999982</c:v>
                </c:pt>
                <c:pt idx="76">
                  <c:v>-76.012175999999982</c:v>
                </c:pt>
                <c:pt idx="77">
                  <c:v>-76.012175999999982</c:v>
                </c:pt>
                <c:pt idx="78">
                  <c:v>-76.012175999999982</c:v>
                </c:pt>
                <c:pt idx="79">
                  <c:v>-76.012175999999982</c:v>
                </c:pt>
                <c:pt idx="80">
                  <c:v>-76.012175999999982</c:v>
                </c:pt>
                <c:pt idx="81">
                  <c:v>-76.012175999999982</c:v>
                </c:pt>
                <c:pt idx="82">
                  <c:v>-76.012175999999982</c:v>
                </c:pt>
                <c:pt idx="83">
                  <c:v>-76.012175999999982</c:v>
                </c:pt>
                <c:pt idx="84">
                  <c:v>-76.012175999999982</c:v>
                </c:pt>
                <c:pt idx="85">
                  <c:v>-76.012175999999982</c:v>
                </c:pt>
                <c:pt idx="86">
                  <c:v>-76.012175999999982</c:v>
                </c:pt>
                <c:pt idx="87">
                  <c:v>-76.012175999999982</c:v>
                </c:pt>
                <c:pt idx="88">
                  <c:v>-76.012175999999982</c:v>
                </c:pt>
                <c:pt idx="89">
                  <c:v>-76.012175999999982</c:v>
                </c:pt>
                <c:pt idx="90">
                  <c:v>-76.012175999999982</c:v>
                </c:pt>
                <c:pt idx="91">
                  <c:v>-76.012175999999982</c:v>
                </c:pt>
                <c:pt idx="92">
                  <c:v>-76.012175999999982</c:v>
                </c:pt>
                <c:pt idx="93">
                  <c:v>-76.012175999999982</c:v>
                </c:pt>
                <c:pt idx="94">
                  <c:v>-76.012175999999982</c:v>
                </c:pt>
                <c:pt idx="95">
                  <c:v>-76.012175999999982</c:v>
                </c:pt>
                <c:pt idx="96">
                  <c:v>-76.012175999999982</c:v>
                </c:pt>
                <c:pt idx="97">
                  <c:v>-76.012175999999982</c:v>
                </c:pt>
                <c:pt idx="98">
                  <c:v>-76.012175999999982</c:v>
                </c:pt>
                <c:pt idx="99">
                  <c:v>-76.012175999999982</c:v>
                </c:pt>
                <c:pt idx="100">
                  <c:v>-76.012175999999982</c:v>
                </c:pt>
                <c:pt idx="101">
                  <c:v>-76.012175999999982</c:v>
                </c:pt>
                <c:pt idx="102">
                  <c:v>-76.012175999999982</c:v>
                </c:pt>
                <c:pt idx="103">
                  <c:v>-76.012175999999982</c:v>
                </c:pt>
                <c:pt idx="104">
                  <c:v>-76.012175999999982</c:v>
                </c:pt>
                <c:pt idx="105">
                  <c:v>-76.012175999999982</c:v>
                </c:pt>
                <c:pt idx="106">
                  <c:v>-76.012175999999982</c:v>
                </c:pt>
                <c:pt idx="107">
                  <c:v>-76.012175999999982</c:v>
                </c:pt>
                <c:pt idx="108">
                  <c:v>-76.012175999999982</c:v>
                </c:pt>
                <c:pt idx="109">
                  <c:v>-76.012175999999982</c:v>
                </c:pt>
                <c:pt idx="110">
                  <c:v>-76.012175999999982</c:v>
                </c:pt>
                <c:pt idx="111">
                  <c:v>-76.012175999999982</c:v>
                </c:pt>
                <c:pt idx="112">
                  <c:v>-76.012175999999982</c:v>
                </c:pt>
                <c:pt idx="113">
                  <c:v>-76.012175999999982</c:v>
                </c:pt>
                <c:pt idx="114">
                  <c:v>-76.012175999999982</c:v>
                </c:pt>
                <c:pt idx="115">
                  <c:v>-76.012175999999982</c:v>
                </c:pt>
                <c:pt idx="116">
                  <c:v>-76.012175999999982</c:v>
                </c:pt>
                <c:pt idx="117">
                  <c:v>-76.012175999999982</c:v>
                </c:pt>
                <c:pt idx="118">
                  <c:v>-76.012175999999982</c:v>
                </c:pt>
                <c:pt idx="119">
                  <c:v>-76.012175999999982</c:v>
                </c:pt>
                <c:pt idx="120">
                  <c:v>-76.012175999999982</c:v>
                </c:pt>
                <c:pt idx="121">
                  <c:v>-76.012175999999982</c:v>
                </c:pt>
                <c:pt idx="122">
                  <c:v>-76.012175999999982</c:v>
                </c:pt>
                <c:pt idx="123">
                  <c:v>-76.012175999999982</c:v>
                </c:pt>
                <c:pt idx="124">
                  <c:v>-76.012175999999982</c:v>
                </c:pt>
                <c:pt idx="125">
                  <c:v>-76.012175999999982</c:v>
                </c:pt>
                <c:pt idx="126">
                  <c:v>-76.012175999999982</c:v>
                </c:pt>
                <c:pt idx="127">
                  <c:v>-76.012175999999982</c:v>
                </c:pt>
                <c:pt idx="128">
                  <c:v>-76.012175999999982</c:v>
                </c:pt>
                <c:pt idx="129">
                  <c:v>-76.012175999999982</c:v>
                </c:pt>
                <c:pt idx="130">
                  <c:v>-76.012175999999982</c:v>
                </c:pt>
                <c:pt idx="131">
                  <c:v>-76.012175999999982</c:v>
                </c:pt>
                <c:pt idx="132">
                  <c:v>-76.012175999999982</c:v>
                </c:pt>
                <c:pt idx="133">
                  <c:v>-76.012175999999982</c:v>
                </c:pt>
                <c:pt idx="134">
                  <c:v>-76.012175999999982</c:v>
                </c:pt>
                <c:pt idx="135">
                  <c:v>-76.012175999999982</c:v>
                </c:pt>
                <c:pt idx="136">
                  <c:v>-76.012175999999982</c:v>
                </c:pt>
                <c:pt idx="137">
                  <c:v>-76.012175999999982</c:v>
                </c:pt>
                <c:pt idx="138">
                  <c:v>-76.012175999999982</c:v>
                </c:pt>
                <c:pt idx="139">
                  <c:v>-76.012175999999982</c:v>
                </c:pt>
                <c:pt idx="140">
                  <c:v>-76.012175999999982</c:v>
                </c:pt>
                <c:pt idx="141">
                  <c:v>-76.012175999999982</c:v>
                </c:pt>
                <c:pt idx="142">
                  <c:v>-76.012175999999982</c:v>
                </c:pt>
                <c:pt idx="143">
                  <c:v>-76.012175999999982</c:v>
                </c:pt>
                <c:pt idx="144">
                  <c:v>-76.012175999999982</c:v>
                </c:pt>
                <c:pt idx="145">
                  <c:v>-76.012175999999982</c:v>
                </c:pt>
                <c:pt idx="146">
                  <c:v>-76.012175999999982</c:v>
                </c:pt>
                <c:pt idx="147">
                  <c:v>-76.012175999999982</c:v>
                </c:pt>
                <c:pt idx="148">
                  <c:v>-76.012175999999982</c:v>
                </c:pt>
                <c:pt idx="149">
                  <c:v>-76.012175999999982</c:v>
                </c:pt>
                <c:pt idx="150">
                  <c:v>-76.012175999999982</c:v>
                </c:pt>
                <c:pt idx="151">
                  <c:v>-76.012175999999982</c:v>
                </c:pt>
                <c:pt idx="152">
                  <c:v>-76.012175999999982</c:v>
                </c:pt>
                <c:pt idx="153">
                  <c:v>-76.012175999999982</c:v>
                </c:pt>
                <c:pt idx="154">
                  <c:v>-76.012175999999982</c:v>
                </c:pt>
                <c:pt idx="155">
                  <c:v>-76.012175999999982</c:v>
                </c:pt>
                <c:pt idx="156">
                  <c:v>-76.012175999999982</c:v>
                </c:pt>
                <c:pt idx="157">
                  <c:v>-76.012175999999982</c:v>
                </c:pt>
                <c:pt idx="158">
                  <c:v>-76.012175999999982</c:v>
                </c:pt>
                <c:pt idx="159">
                  <c:v>-76.012175999999982</c:v>
                </c:pt>
                <c:pt idx="160">
                  <c:v>-76.012175999999982</c:v>
                </c:pt>
                <c:pt idx="161">
                  <c:v>-76.012175999999982</c:v>
                </c:pt>
                <c:pt idx="162">
                  <c:v>-76.012175999999982</c:v>
                </c:pt>
                <c:pt idx="163">
                  <c:v>-76.012175999999982</c:v>
                </c:pt>
                <c:pt idx="164">
                  <c:v>-76.012175999999982</c:v>
                </c:pt>
                <c:pt idx="165">
                  <c:v>-76.012175999999982</c:v>
                </c:pt>
                <c:pt idx="166">
                  <c:v>-76.012175999999982</c:v>
                </c:pt>
                <c:pt idx="167">
                  <c:v>-76.012175999999982</c:v>
                </c:pt>
                <c:pt idx="168">
                  <c:v>-76.012175999999982</c:v>
                </c:pt>
                <c:pt idx="169">
                  <c:v>-76.012175999999982</c:v>
                </c:pt>
                <c:pt idx="170">
                  <c:v>-76.012175999999982</c:v>
                </c:pt>
                <c:pt idx="171">
                  <c:v>-76.012175999999982</c:v>
                </c:pt>
                <c:pt idx="172">
                  <c:v>-76.012175999999982</c:v>
                </c:pt>
                <c:pt idx="173">
                  <c:v>-76.012175999999982</c:v>
                </c:pt>
                <c:pt idx="174">
                  <c:v>-76.012175999999982</c:v>
                </c:pt>
                <c:pt idx="175">
                  <c:v>-76.012175999999982</c:v>
                </c:pt>
                <c:pt idx="176">
                  <c:v>-76.012175999999982</c:v>
                </c:pt>
                <c:pt idx="177">
                  <c:v>-76.012175999999982</c:v>
                </c:pt>
                <c:pt idx="178">
                  <c:v>-76.012175999999982</c:v>
                </c:pt>
                <c:pt idx="179">
                  <c:v>-76.012175999999982</c:v>
                </c:pt>
                <c:pt idx="180">
                  <c:v>-76.012175999999982</c:v>
                </c:pt>
                <c:pt idx="181">
                  <c:v>-76.012175999999982</c:v>
                </c:pt>
                <c:pt idx="182">
                  <c:v>-76.012175999999982</c:v>
                </c:pt>
                <c:pt idx="183">
                  <c:v>-76.012175999999982</c:v>
                </c:pt>
                <c:pt idx="184">
                  <c:v>-76.012175999999982</c:v>
                </c:pt>
                <c:pt idx="185">
                  <c:v>-76.012175999999982</c:v>
                </c:pt>
                <c:pt idx="186">
                  <c:v>-76.012175999999982</c:v>
                </c:pt>
                <c:pt idx="187">
                  <c:v>-76.012175999999982</c:v>
                </c:pt>
                <c:pt idx="188">
                  <c:v>-76.012175999999982</c:v>
                </c:pt>
                <c:pt idx="189">
                  <c:v>-76.012175999999982</c:v>
                </c:pt>
                <c:pt idx="190">
                  <c:v>-76.012175999999982</c:v>
                </c:pt>
                <c:pt idx="191">
                  <c:v>-76.012175999999982</c:v>
                </c:pt>
                <c:pt idx="192">
                  <c:v>-76.012175999999982</c:v>
                </c:pt>
                <c:pt idx="193">
                  <c:v>-76.012175999999982</c:v>
                </c:pt>
                <c:pt idx="194">
                  <c:v>-76.012175999999982</c:v>
                </c:pt>
                <c:pt idx="195">
                  <c:v>-76.012175999999982</c:v>
                </c:pt>
                <c:pt idx="196">
                  <c:v>-76.012175999999982</c:v>
                </c:pt>
                <c:pt idx="197">
                  <c:v>-76.012175999999982</c:v>
                </c:pt>
                <c:pt idx="198">
                  <c:v>-76.012175999999982</c:v>
                </c:pt>
                <c:pt idx="199">
                  <c:v>-76.012175999999982</c:v>
                </c:pt>
                <c:pt idx="200">
                  <c:v>-76.012175999999982</c:v>
                </c:pt>
                <c:pt idx="201">
                  <c:v>-76.012175999999982</c:v>
                </c:pt>
                <c:pt idx="202">
                  <c:v>-76.012175999999982</c:v>
                </c:pt>
                <c:pt idx="203">
                  <c:v>-76.012175999999982</c:v>
                </c:pt>
                <c:pt idx="204">
                  <c:v>-76.012175999999982</c:v>
                </c:pt>
                <c:pt idx="205">
                  <c:v>-76.012175999999982</c:v>
                </c:pt>
                <c:pt idx="206">
                  <c:v>-76.012175999999982</c:v>
                </c:pt>
                <c:pt idx="207">
                  <c:v>-76.012175999999982</c:v>
                </c:pt>
                <c:pt idx="208">
                  <c:v>-76.012175999999982</c:v>
                </c:pt>
                <c:pt idx="209">
                  <c:v>-76.012175999999982</c:v>
                </c:pt>
                <c:pt idx="210">
                  <c:v>-76.012175999999982</c:v>
                </c:pt>
                <c:pt idx="211">
                  <c:v>-76.012175999999982</c:v>
                </c:pt>
                <c:pt idx="212">
                  <c:v>-76.012175999999982</c:v>
                </c:pt>
                <c:pt idx="213">
                  <c:v>-76.012175999999982</c:v>
                </c:pt>
                <c:pt idx="214">
                  <c:v>-76.012175999999982</c:v>
                </c:pt>
                <c:pt idx="215">
                  <c:v>-76.012175999999982</c:v>
                </c:pt>
                <c:pt idx="216">
                  <c:v>-76.012175999999982</c:v>
                </c:pt>
                <c:pt idx="217">
                  <c:v>-76.012175999999982</c:v>
                </c:pt>
                <c:pt idx="218">
                  <c:v>-76.012175999999982</c:v>
                </c:pt>
                <c:pt idx="219">
                  <c:v>-76.012175999999982</c:v>
                </c:pt>
                <c:pt idx="220">
                  <c:v>-76.012175999999982</c:v>
                </c:pt>
                <c:pt idx="221">
                  <c:v>-76.012175999999982</c:v>
                </c:pt>
                <c:pt idx="222">
                  <c:v>-76.012175999999982</c:v>
                </c:pt>
                <c:pt idx="223">
                  <c:v>-76.012175999999982</c:v>
                </c:pt>
                <c:pt idx="224">
                  <c:v>-76.012175999999982</c:v>
                </c:pt>
                <c:pt idx="225">
                  <c:v>-76.012175999999982</c:v>
                </c:pt>
                <c:pt idx="226">
                  <c:v>-76.012175999999982</c:v>
                </c:pt>
                <c:pt idx="227">
                  <c:v>-76.012175999999982</c:v>
                </c:pt>
                <c:pt idx="228">
                  <c:v>-76.012175999999982</c:v>
                </c:pt>
                <c:pt idx="229">
                  <c:v>-76.012175999999982</c:v>
                </c:pt>
                <c:pt idx="230">
                  <c:v>-76.012175999999982</c:v>
                </c:pt>
                <c:pt idx="231">
                  <c:v>-76.012175999999982</c:v>
                </c:pt>
                <c:pt idx="232">
                  <c:v>-76.012175999999982</c:v>
                </c:pt>
                <c:pt idx="233">
                  <c:v>-76.012175999999982</c:v>
                </c:pt>
                <c:pt idx="234">
                  <c:v>-76.012175999999982</c:v>
                </c:pt>
                <c:pt idx="235">
                  <c:v>-76.012175999999982</c:v>
                </c:pt>
                <c:pt idx="236">
                  <c:v>-76.012175999999982</c:v>
                </c:pt>
                <c:pt idx="237">
                  <c:v>-76.012175999999982</c:v>
                </c:pt>
                <c:pt idx="238">
                  <c:v>-76.012175999999982</c:v>
                </c:pt>
                <c:pt idx="239">
                  <c:v>-76.012175999999982</c:v>
                </c:pt>
                <c:pt idx="240">
                  <c:v>-76.012175999999982</c:v>
                </c:pt>
                <c:pt idx="241">
                  <c:v>-76.012175999999982</c:v>
                </c:pt>
                <c:pt idx="242">
                  <c:v>-76.012175999999982</c:v>
                </c:pt>
                <c:pt idx="243">
                  <c:v>-76.012175999999982</c:v>
                </c:pt>
                <c:pt idx="244">
                  <c:v>-76.012175999999982</c:v>
                </c:pt>
                <c:pt idx="245">
                  <c:v>-76.012175999999982</c:v>
                </c:pt>
                <c:pt idx="246">
                  <c:v>-76.012175999999982</c:v>
                </c:pt>
                <c:pt idx="247">
                  <c:v>-76.012175999999982</c:v>
                </c:pt>
                <c:pt idx="248">
                  <c:v>-76.012175999999982</c:v>
                </c:pt>
                <c:pt idx="249">
                  <c:v>-76.012175999999982</c:v>
                </c:pt>
                <c:pt idx="250">
                  <c:v>-76.012175999999982</c:v>
                </c:pt>
                <c:pt idx="251">
                  <c:v>-76.012175999999982</c:v>
                </c:pt>
                <c:pt idx="252">
                  <c:v>-76.012175999999982</c:v>
                </c:pt>
                <c:pt idx="253">
                  <c:v>-76.012175999999982</c:v>
                </c:pt>
                <c:pt idx="254">
                  <c:v>-76.012175999999982</c:v>
                </c:pt>
                <c:pt idx="255">
                  <c:v>-76.012175999999982</c:v>
                </c:pt>
                <c:pt idx="256">
                  <c:v>-76.012175999999982</c:v>
                </c:pt>
                <c:pt idx="257">
                  <c:v>-76.012175999999982</c:v>
                </c:pt>
                <c:pt idx="258">
                  <c:v>-76.012175999999982</c:v>
                </c:pt>
                <c:pt idx="259">
                  <c:v>-76.012175999999982</c:v>
                </c:pt>
                <c:pt idx="260">
                  <c:v>-76.012175999999982</c:v>
                </c:pt>
                <c:pt idx="261">
                  <c:v>-76.012175999999982</c:v>
                </c:pt>
                <c:pt idx="262">
                  <c:v>-76.012175999999982</c:v>
                </c:pt>
                <c:pt idx="263">
                  <c:v>-76.012175999999982</c:v>
                </c:pt>
                <c:pt idx="264">
                  <c:v>-76.012175999999982</c:v>
                </c:pt>
                <c:pt idx="265">
                  <c:v>-76.012175999999982</c:v>
                </c:pt>
                <c:pt idx="266">
                  <c:v>-76.012175999999982</c:v>
                </c:pt>
                <c:pt idx="267">
                  <c:v>-76.012175999999982</c:v>
                </c:pt>
                <c:pt idx="268">
                  <c:v>-76.012175999999982</c:v>
                </c:pt>
                <c:pt idx="269">
                  <c:v>-76.012175999999982</c:v>
                </c:pt>
                <c:pt idx="270">
                  <c:v>-76.012175999999982</c:v>
                </c:pt>
                <c:pt idx="271">
                  <c:v>-76.012175999999982</c:v>
                </c:pt>
                <c:pt idx="272">
                  <c:v>-76.012175999999982</c:v>
                </c:pt>
                <c:pt idx="273">
                  <c:v>-76.012175999999982</c:v>
                </c:pt>
                <c:pt idx="274">
                  <c:v>-76.012175999999982</c:v>
                </c:pt>
                <c:pt idx="275">
                  <c:v>-76.012175999999982</c:v>
                </c:pt>
                <c:pt idx="276">
                  <c:v>-76.012175999999982</c:v>
                </c:pt>
                <c:pt idx="277">
                  <c:v>-76.012175999999982</c:v>
                </c:pt>
                <c:pt idx="278">
                  <c:v>-76.012175999999982</c:v>
                </c:pt>
                <c:pt idx="279">
                  <c:v>-76.012175999999982</c:v>
                </c:pt>
                <c:pt idx="280">
                  <c:v>-76.012175999999982</c:v>
                </c:pt>
                <c:pt idx="281">
                  <c:v>-76.012175999999982</c:v>
                </c:pt>
                <c:pt idx="282">
                  <c:v>-76.012175999999982</c:v>
                </c:pt>
                <c:pt idx="283">
                  <c:v>-76.012175999999982</c:v>
                </c:pt>
                <c:pt idx="284">
                  <c:v>-76.012175999999982</c:v>
                </c:pt>
                <c:pt idx="285">
                  <c:v>-76.012175999999982</c:v>
                </c:pt>
                <c:pt idx="286">
                  <c:v>-76.012175999999982</c:v>
                </c:pt>
                <c:pt idx="287">
                  <c:v>-76.012175999999982</c:v>
                </c:pt>
                <c:pt idx="288">
                  <c:v>-76.012175999999982</c:v>
                </c:pt>
                <c:pt idx="289">
                  <c:v>-76.012175999999982</c:v>
                </c:pt>
                <c:pt idx="290">
                  <c:v>-76.012175999999982</c:v>
                </c:pt>
                <c:pt idx="291">
                  <c:v>-76.012175999999982</c:v>
                </c:pt>
                <c:pt idx="292">
                  <c:v>-76.012175999999982</c:v>
                </c:pt>
                <c:pt idx="293">
                  <c:v>-76.012175999999982</c:v>
                </c:pt>
                <c:pt idx="294">
                  <c:v>-76.012175999999982</c:v>
                </c:pt>
                <c:pt idx="295">
                  <c:v>-76.012175999999982</c:v>
                </c:pt>
                <c:pt idx="296">
                  <c:v>-76.012175999999982</c:v>
                </c:pt>
                <c:pt idx="297">
                  <c:v>-76.012175999999982</c:v>
                </c:pt>
                <c:pt idx="298">
                  <c:v>-76.012175999999982</c:v>
                </c:pt>
                <c:pt idx="299">
                  <c:v>-76.012175999999982</c:v>
                </c:pt>
                <c:pt idx="300">
                  <c:v>-76.012175999999982</c:v>
                </c:pt>
                <c:pt idx="301">
                  <c:v>-76.012175999999982</c:v>
                </c:pt>
                <c:pt idx="302">
                  <c:v>-76.012175999999982</c:v>
                </c:pt>
                <c:pt idx="303">
                  <c:v>-76.012175999999982</c:v>
                </c:pt>
                <c:pt idx="304">
                  <c:v>-76.012175999999982</c:v>
                </c:pt>
                <c:pt idx="305">
                  <c:v>-76.012175999999982</c:v>
                </c:pt>
                <c:pt idx="306">
                  <c:v>-76.012175999999982</c:v>
                </c:pt>
                <c:pt idx="307">
                  <c:v>-76.012175999999982</c:v>
                </c:pt>
                <c:pt idx="308">
                  <c:v>-76.012175999999982</c:v>
                </c:pt>
                <c:pt idx="309">
                  <c:v>-76.012175999999982</c:v>
                </c:pt>
                <c:pt idx="310">
                  <c:v>-76.012175999999982</c:v>
                </c:pt>
                <c:pt idx="311">
                  <c:v>-76.012175999999982</c:v>
                </c:pt>
                <c:pt idx="312">
                  <c:v>-76.012175999999982</c:v>
                </c:pt>
                <c:pt idx="313">
                  <c:v>-76.012175999999982</c:v>
                </c:pt>
                <c:pt idx="314">
                  <c:v>-76.012175999999982</c:v>
                </c:pt>
                <c:pt idx="315">
                  <c:v>-76.012175999999982</c:v>
                </c:pt>
                <c:pt idx="316">
                  <c:v>-76.012175999999982</c:v>
                </c:pt>
                <c:pt idx="317">
                  <c:v>-76.012175999999982</c:v>
                </c:pt>
                <c:pt idx="318">
                  <c:v>-76.012175999999982</c:v>
                </c:pt>
                <c:pt idx="319">
                  <c:v>-76.012175999999982</c:v>
                </c:pt>
                <c:pt idx="320">
                  <c:v>-76.012175999999982</c:v>
                </c:pt>
                <c:pt idx="321">
                  <c:v>-76.012175999999982</c:v>
                </c:pt>
                <c:pt idx="322">
                  <c:v>-76.012175999999982</c:v>
                </c:pt>
                <c:pt idx="323">
                  <c:v>-76.012175999999982</c:v>
                </c:pt>
                <c:pt idx="324">
                  <c:v>-76.012175999999982</c:v>
                </c:pt>
                <c:pt idx="325">
                  <c:v>-76.012175999999982</c:v>
                </c:pt>
                <c:pt idx="326">
                  <c:v>-76.012175999999982</c:v>
                </c:pt>
                <c:pt idx="327">
                  <c:v>-76.012175999999982</c:v>
                </c:pt>
                <c:pt idx="328">
                  <c:v>-76.012175999999982</c:v>
                </c:pt>
                <c:pt idx="329">
                  <c:v>-76.012175999999982</c:v>
                </c:pt>
                <c:pt idx="330">
                  <c:v>-76.012175999999982</c:v>
                </c:pt>
                <c:pt idx="331">
                  <c:v>-76.012175999999982</c:v>
                </c:pt>
                <c:pt idx="332">
                  <c:v>-76.012175999999982</c:v>
                </c:pt>
                <c:pt idx="333">
                  <c:v>-76.012175999999982</c:v>
                </c:pt>
                <c:pt idx="334">
                  <c:v>-76.012175999999982</c:v>
                </c:pt>
                <c:pt idx="335">
                  <c:v>-76.012175999999982</c:v>
                </c:pt>
                <c:pt idx="336">
                  <c:v>-76.012175999999982</c:v>
                </c:pt>
                <c:pt idx="337">
                  <c:v>-76.012175999999982</c:v>
                </c:pt>
                <c:pt idx="338">
                  <c:v>-76.012175999999982</c:v>
                </c:pt>
                <c:pt idx="339">
                  <c:v>-76.012175999999982</c:v>
                </c:pt>
                <c:pt idx="340">
                  <c:v>-76.012175999999982</c:v>
                </c:pt>
                <c:pt idx="341">
                  <c:v>-76.012175999999982</c:v>
                </c:pt>
                <c:pt idx="342">
                  <c:v>-76.012175999999982</c:v>
                </c:pt>
                <c:pt idx="343">
                  <c:v>-76.012175999999982</c:v>
                </c:pt>
                <c:pt idx="344">
                  <c:v>-76.012175999999982</c:v>
                </c:pt>
                <c:pt idx="345">
                  <c:v>-76.012175999999982</c:v>
                </c:pt>
                <c:pt idx="346">
                  <c:v>-76.012175999999982</c:v>
                </c:pt>
                <c:pt idx="347">
                  <c:v>-76.012175999999982</c:v>
                </c:pt>
                <c:pt idx="348">
                  <c:v>-76.012175999999982</c:v>
                </c:pt>
                <c:pt idx="349">
                  <c:v>-76.012175999999982</c:v>
                </c:pt>
                <c:pt idx="350">
                  <c:v>-76.012175999999982</c:v>
                </c:pt>
                <c:pt idx="351">
                  <c:v>-76.012175999999982</c:v>
                </c:pt>
                <c:pt idx="352">
                  <c:v>-76.012175999999982</c:v>
                </c:pt>
                <c:pt idx="353">
                  <c:v>-76.012175999999982</c:v>
                </c:pt>
                <c:pt idx="354">
                  <c:v>-76.012175999999982</c:v>
                </c:pt>
                <c:pt idx="355">
                  <c:v>-76.012175999999982</c:v>
                </c:pt>
                <c:pt idx="356">
                  <c:v>-76.012175999999982</c:v>
                </c:pt>
                <c:pt idx="357">
                  <c:v>-76.012175999999982</c:v>
                </c:pt>
                <c:pt idx="358">
                  <c:v>-76.012175999999982</c:v>
                </c:pt>
                <c:pt idx="359">
                  <c:v>-76.012175999999982</c:v>
                </c:pt>
                <c:pt idx="360">
                  <c:v>-76.012175999999982</c:v>
                </c:pt>
                <c:pt idx="361">
                  <c:v>-76.012175999999982</c:v>
                </c:pt>
                <c:pt idx="362">
                  <c:v>-76.012175999999982</c:v>
                </c:pt>
                <c:pt idx="363">
                  <c:v>-76.012175999999982</c:v>
                </c:pt>
                <c:pt idx="364">
                  <c:v>-76.012175999999982</c:v>
                </c:pt>
                <c:pt idx="365">
                  <c:v>-76.012175999999982</c:v>
                </c:pt>
                <c:pt idx="366">
                  <c:v>-76.012175999999982</c:v>
                </c:pt>
                <c:pt idx="367">
                  <c:v>-76.012175999999982</c:v>
                </c:pt>
                <c:pt idx="368">
                  <c:v>-76.012175999999982</c:v>
                </c:pt>
                <c:pt idx="369">
                  <c:v>-76.012175999999982</c:v>
                </c:pt>
                <c:pt idx="370">
                  <c:v>-76.012175999999982</c:v>
                </c:pt>
                <c:pt idx="371">
                  <c:v>-76.012175999999982</c:v>
                </c:pt>
                <c:pt idx="372">
                  <c:v>-76.012175999999982</c:v>
                </c:pt>
                <c:pt idx="373">
                  <c:v>-76.012175999999982</c:v>
                </c:pt>
                <c:pt idx="374">
                  <c:v>-76.012175999999982</c:v>
                </c:pt>
                <c:pt idx="375">
                  <c:v>-76.012175999999982</c:v>
                </c:pt>
                <c:pt idx="376">
                  <c:v>-76.012175999999982</c:v>
                </c:pt>
                <c:pt idx="377">
                  <c:v>-76.012175999999982</c:v>
                </c:pt>
                <c:pt idx="378">
                  <c:v>-76.012175999999982</c:v>
                </c:pt>
                <c:pt idx="379">
                  <c:v>-76.012175999999982</c:v>
                </c:pt>
                <c:pt idx="380">
                  <c:v>-76.012175999999982</c:v>
                </c:pt>
                <c:pt idx="381">
                  <c:v>-76.012175999999982</c:v>
                </c:pt>
                <c:pt idx="382">
                  <c:v>-76.012175999999982</c:v>
                </c:pt>
                <c:pt idx="383">
                  <c:v>-76.012175999999982</c:v>
                </c:pt>
                <c:pt idx="384">
                  <c:v>-76.012175999999982</c:v>
                </c:pt>
                <c:pt idx="385">
                  <c:v>-76.012175999999982</c:v>
                </c:pt>
                <c:pt idx="386">
                  <c:v>-76.012175999999982</c:v>
                </c:pt>
                <c:pt idx="387">
                  <c:v>-76.012175999999982</c:v>
                </c:pt>
                <c:pt idx="388">
                  <c:v>-76.012175999999982</c:v>
                </c:pt>
                <c:pt idx="389">
                  <c:v>-76.012175999999982</c:v>
                </c:pt>
                <c:pt idx="390">
                  <c:v>-76.012175999999982</c:v>
                </c:pt>
                <c:pt idx="391">
                  <c:v>-76.012175999999982</c:v>
                </c:pt>
                <c:pt idx="392">
                  <c:v>-76.012175999999982</c:v>
                </c:pt>
                <c:pt idx="393">
                  <c:v>-76.012175999999982</c:v>
                </c:pt>
                <c:pt idx="394">
                  <c:v>-76.012175999999982</c:v>
                </c:pt>
                <c:pt idx="395">
                  <c:v>-76.012175999999982</c:v>
                </c:pt>
                <c:pt idx="396">
                  <c:v>-76.012175999999982</c:v>
                </c:pt>
                <c:pt idx="397">
                  <c:v>-76.012175999999982</c:v>
                </c:pt>
                <c:pt idx="398">
                  <c:v>-76.012175999999982</c:v>
                </c:pt>
                <c:pt idx="399">
                  <c:v>-76.012175999999982</c:v>
                </c:pt>
                <c:pt idx="400">
                  <c:v>-76.012175999999982</c:v>
                </c:pt>
                <c:pt idx="401">
                  <c:v>-76.012175999999982</c:v>
                </c:pt>
                <c:pt idx="402">
                  <c:v>-76.012175999999982</c:v>
                </c:pt>
                <c:pt idx="403">
                  <c:v>-76.012175999999982</c:v>
                </c:pt>
                <c:pt idx="404">
                  <c:v>-76.012175999999982</c:v>
                </c:pt>
                <c:pt idx="405">
                  <c:v>-76.012175999999982</c:v>
                </c:pt>
                <c:pt idx="406">
                  <c:v>-76.012175999999982</c:v>
                </c:pt>
                <c:pt idx="407">
                  <c:v>-76.012175999999982</c:v>
                </c:pt>
                <c:pt idx="408">
                  <c:v>-76.012175999999982</c:v>
                </c:pt>
                <c:pt idx="409">
                  <c:v>-76.012175999999982</c:v>
                </c:pt>
                <c:pt idx="410">
                  <c:v>-76.012175999999982</c:v>
                </c:pt>
                <c:pt idx="411">
                  <c:v>-76.012175999999982</c:v>
                </c:pt>
                <c:pt idx="412">
                  <c:v>-76.012175999999982</c:v>
                </c:pt>
                <c:pt idx="413">
                  <c:v>-76.012175999999982</c:v>
                </c:pt>
                <c:pt idx="414">
                  <c:v>-76.012175999999982</c:v>
                </c:pt>
                <c:pt idx="415">
                  <c:v>-76.012175999999982</c:v>
                </c:pt>
                <c:pt idx="416">
                  <c:v>-76.012175999999982</c:v>
                </c:pt>
                <c:pt idx="417">
                  <c:v>-76.012175999999982</c:v>
                </c:pt>
                <c:pt idx="418">
                  <c:v>-76.012175999999982</c:v>
                </c:pt>
                <c:pt idx="419">
                  <c:v>-76.012175999999982</c:v>
                </c:pt>
                <c:pt idx="420">
                  <c:v>-76.012175999999982</c:v>
                </c:pt>
                <c:pt idx="421">
                  <c:v>-76.012175999999982</c:v>
                </c:pt>
                <c:pt idx="422">
                  <c:v>-76.012175999999982</c:v>
                </c:pt>
                <c:pt idx="423">
                  <c:v>-76.012175999999982</c:v>
                </c:pt>
                <c:pt idx="424">
                  <c:v>-76.012175999999982</c:v>
                </c:pt>
                <c:pt idx="425">
                  <c:v>-76.012175999999982</c:v>
                </c:pt>
                <c:pt idx="426">
                  <c:v>-76.012175999999982</c:v>
                </c:pt>
                <c:pt idx="427">
                  <c:v>-76.012175999999982</c:v>
                </c:pt>
                <c:pt idx="428">
                  <c:v>-76.012175999999982</c:v>
                </c:pt>
                <c:pt idx="429">
                  <c:v>-76.012175999999982</c:v>
                </c:pt>
                <c:pt idx="430">
                  <c:v>-76.012175999999982</c:v>
                </c:pt>
                <c:pt idx="431">
                  <c:v>-76.012175999999982</c:v>
                </c:pt>
                <c:pt idx="432">
                  <c:v>-76.012175999999982</c:v>
                </c:pt>
                <c:pt idx="433">
                  <c:v>-76.012175999999982</c:v>
                </c:pt>
                <c:pt idx="434">
                  <c:v>-76.012175999999982</c:v>
                </c:pt>
                <c:pt idx="435">
                  <c:v>-76.012175999999982</c:v>
                </c:pt>
                <c:pt idx="436">
                  <c:v>-76.012175999999982</c:v>
                </c:pt>
                <c:pt idx="437">
                  <c:v>-76.012175999999982</c:v>
                </c:pt>
                <c:pt idx="438">
                  <c:v>-76.012175999999982</c:v>
                </c:pt>
                <c:pt idx="439">
                  <c:v>-76.012175999999982</c:v>
                </c:pt>
                <c:pt idx="440">
                  <c:v>-76.012175999999982</c:v>
                </c:pt>
                <c:pt idx="441">
                  <c:v>-76.012175999999982</c:v>
                </c:pt>
                <c:pt idx="442">
                  <c:v>-76.012175999999982</c:v>
                </c:pt>
                <c:pt idx="443">
                  <c:v>-76.012175999999982</c:v>
                </c:pt>
                <c:pt idx="444">
                  <c:v>-76.012175999999982</c:v>
                </c:pt>
                <c:pt idx="445">
                  <c:v>-76.012175999999982</c:v>
                </c:pt>
                <c:pt idx="446">
                  <c:v>-76.012175999999982</c:v>
                </c:pt>
                <c:pt idx="447">
                  <c:v>-76.012175999999982</c:v>
                </c:pt>
                <c:pt idx="448">
                  <c:v>-76.012175999999982</c:v>
                </c:pt>
                <c:pt idx="449">
                  <c:v>-76.012175999999982</c:v>
                </c:pt>
                <c:pt idx="450">
                  <c:v>-76.012175999999982</c:v>
                </c:pt>
                <c:pt idx="451">
                  <c:v>-76.012175999999982</c:v>
                </c:pt>
                <c:pt idx="452">
                  <c:v>-76.012175999999982</c:v>
                </c:pt>
                <c:pt idx="453">
                  <c:v>-76.012175999999982</c:v>
                </c:pt>
                <c:pt idx="454">
                  <c:v>-76.012175999999982</c:v>
                </c:pt>
                <c:pt idx="455">
                  <c:v>-76.012175999999982</c:v>
                </c:pt>
                <c:pt idx="456">
                  <c:v>-76.012175999999982</c:v>
                </c:pt>
                <c:pt idx="457">
                  <c:v>-76.012175999999982</c:v>
                </c:pt>
                <c:pt idx="458">
                  <c:v>-76.012175999999982</c:v>
                </c:pt>
                <c:pt idx="459">
                  <c:v>-76.012175999999982</c:v>
                </c:pt>
                <c:pt idx="460">
                  <c:v>-76.012175999999982</c:v>
                </c:pt>
                <c:pt idx="461">
                  <c:v>-76.012175999999982</c:v>
                </c:pt>
                <c:pt idx="462">
                  <c:v>-76.012175999999982</c:v>
                </c:pt>
                <c:pt idx="463">
                  <c:v>-76.012175999999982</c:v>
                </c:pt>
                <c:pt idx="464">
                  <c:v>-76.012175999999982</c:v>
                </c:pt>
                <c:pt idx="465">
                  <c:v>-76.012175999999982</c:v>
                </c:pt>
                <c:pt idx="466">
                  <c:v>-76.012175999999982</c:v>
                </c:pt>
                <c:pt idx="467">
                  <c:v>-76.012175999999982</c:v>
                </c:pt>
                <c:pt idx="468">
                  <c:v>-76.012175999999982</c:v>
                </c:pt>
                <c:pt idx="469">
                  <c:v>-76.012175999999982</c:v>
                </c:pt>
                <c:pt idx="470">
                  <c:v>-76.012175999999982</c:v>
                </c:pt>
                <c:pt idx="471">
                  <c:v>-76.012175999999982</c:v>
                </c:pt>
                <c:pt idx="472">
                  <c:v>-76.012175999999982</c:v>
                </c:pt>
                <c:pt idx="473">
                  <c:v>-76.012175999999982</c:v>
                </c:pt>
                <c:pt idx="474">
                  <c:v>-76.012175999999982</c:v>
                </c:pt>
                <c:pt idx="475">
                  <c:v>-76.012175999999982</c:v>
                </c:pt>
                <c:pt idx="476">
                  <c:v>-76.012175999999982</c:v>
                </c:pt>
                <c:pt idx="477">
                  <c:v>-76.012175999999982</c:v>
                </c:pt>
                <c:pt idx="478">
                  <c:v>-76.012175999999982</c:v>
                </c:pt>
                <c:pt idx="479">
                  <c:v>-76.012175999999982</c:v>
                </c:pt>
                <c:pt idx="480">
                  <c:v>-76.012175999999982</c:v>
                </c:pt>
                <c:pt idx="481">
                  <c:v>-76.012175999999982</c:v>
                </c:pt>
                <c:pt idx="482">
                  <c:v>-76.012175999999982</c:v>
                </c:pt>
                <c:pt idx="483">
                  <c:v>-76.012175999999982</c:v>
                </c:pt>
                <c:pt idx="484">
                  <c:v>-76.012175999999982</c:v>
                </c:pt>
                <c:pt idx="485">
                  <c:v>-76.012175999999982</c:v>
                </c:pt>
                <c:pt idx="486">
                  <c:v>-76.012175999999982</c:v>
                </c:pt>
                <c:pt idx="487">
                  <c:v>-76.012175999999982</c:v>
                </c:pt>
                <c:pt idx="488">
                  <c:v>-76.012175999999982</c:v>
                </c:pt>
                <c:pt idx="489">
                  <c:v>-76.012175999999982</c:v>
                </c:pt>
                <c:pt idx="490">
                  <c:v>-76.012175999999982</c:v>
                </c:pt>
                <c:pt idx="491">
                  <c:v>-76.012175999999982</c:v>
                </c:pt>
                <c:pt idx="492">
                  <c:v>-76.012175999999982</c:v>
                </c:pt>
                <c:pt idx="493">
                  <c:v>-76.012175999999982</c:v>
                </c:pt>
                <c:pt idx="494">
                  <c:v>-76.012175999999982</c:v>
                </c:pt>
                <c:pt idx="495">
                  <c:v>-76.012175999999982</c:v>
                </c:pt>
                <c:pt idx="496">
                  <c:v>-76.012175999999982</c:v>
                </c:pt>
                <c:pt idx="497">
                  <c:v>-76.012175999999982</c:v>
                </c:pt>
                <c:pt idx="498">
                  <c:v>-76.012175999999982</c:v>
                </c:pt>
                <c:pt idx="499">
                  <c:v>-76.012175999999982</c:v>
                </c:pt>
              </c:numCache>
            </c:numRef>
          </c:xVal>
          <c:yVal>
            <c:numRef>
              <c:f>'C:\Users\Dale\Dropbox\LTRANS SEED\Tangier\sim3_may1997\[Sim 3_2.25.2013.xlsx]day 1_May97 '!$G$503:$G$1002</c:f>
              <c:numCache>
                <c:formatCode>General</c:formatCode>
                <c:ptCount val="500"/>
                <c:pt idx="0">
                  <c:v>37.826201000000005</c:v>
                </c:pt>
                <c:pt idx="1">
                  <c:v>37.826201000000005</c:v>
                </c:pt>
                <c:pt idx="2">
                  <c:v>37.826201000000005</c:v>
                </c:pt>
                <c:pt idx="3">
                  <c:v>37.826201000000005</c:v>
                </c:pt>
                <c:pt idx="4">
                  <c:v>37.826201000000005</c:v>
                </c:pt>
                <c:pt idx="5">
                  <c:v>37.826201000000005</c:v>
                </c:pt>
                <c:pt idx="6">
                  <c:v>37.826201000000005</c:v>
                </c:pt>
                <c:pt idx="7">
                  <c:v>37.826201000000005</c:v>
                </c:pt>
                <c:pt idx="8">
                  <c:v>37.826201000000005</c:v>
                </c:pt>
                <c:pt idx="9">
                  <c:v>37.826201000000005</c:v>
                </c:pt>
                <c:pt idx="10">
                  <c:v>37.826201000000005</c:v>
                </c:pt>
                <c:pt idx="11">
                  <c:v>37.826201000000005</c:v>
                </c:pt>
                <c:pt idx="12">
                  <c:v>37.826201000000005</c:v>
                </c:pt>
                <c:pt idx="13">
                  <c:v>37.826201000000005</c:v>
                </c:pt>
                <c:pt idx="14">
                  <c:v>37.826201000000005</c:v>
                </c:pt>
                <c:pt idx="15">
                  <c:v>37.826201000000005</c:v>
                </c:pt>
                <c:pt idx="16">
                  <c:v>37.826201000000005</c:v>
                </c:pt>
                <c:pt idx="17">
                  <c:v>37.826201000000005</c:v>
                </c:pt>
                <c:pt idx="18">
                  <c:v>37.826201000000005</c:v>
                </c:pt>
                <c:pt idx="19">
                  <c:v>37.826201000000005</c:v>
                </c:pt>
                <c:pt idx="20">
                  <c:v>37.826201000000005</c:v>
                </c:pt>
                <c:pt idx="21">
                  <c:v>37.826201000000005</c:v>
                </c:pt>
                <c:pt idx="22">
                  <c:v>37.826201000000005</c:v>
                </c:pt>
                <c:pt idx="23">
                  <c:v>37.826201000000005</c:v>
                </c:pt>
                <c:pt idx="24">
                  <c:v>37.826201000000005</c:v>
                </c:pt>
                <c:pt idx="25">
                  <c:v>37.826201000000005</c:v>
                </c:pt>
                <c:pt idx="26">
                  <c:v>37.826201000000005</c:v>
                </c:pt>
                <c:pt idx="27">
                  <c:v>37.826201000000005</c:v>
                </c:pt>
                <c:pt idx="28">
                  <c:v>37.826201000000005</c:v>
                </c:pt>
                <c:pt idx="29">
                  <c:v>37.826201000000005</c:v>
                </c:pt>
                <c:pt idx="30">
                  <c:v>37.826201000000005</c:v>
                </c:pt>
                <c:pt idx="31">
                  <c:v>37.826201000000005</c:v>
                </c:pt>
                <c:pt idx="32">
                  <c:v>37.826201000000005</c:v>
                </c:pt>
                <c:pt idx="33">
                  <c:v>37.826201000000005</c:v>
                </c:pt>
                <c:pt idx="34">
                  <c:v>37.826201000000005</c:v>
                </c:pt>
                <c:pt idx="35">
                  <c:v>37.826201000000005</c:v>
                </c:pt>
                <c:pt idx="36">
                  <c:v>37.826201000000005</c:v>
                </c:pt>
                <c:pt idx="37">
                  <c:v>37.826201000000005</c:v>
                </c:pt>
                <c:pt idx="38">
                  <c:v>37.826201000000005</c:v>
                </c:pt>
                <c:pt idx="39">
                  <c:v>37.826201000000005</c:v>
                </c:pt>
                <c:pt idx="40">
                  <c:v>37.826201000000005</c:v>
                </c:pt>
                <c:pt idx="41">
                  <c:v>37.826201000000005</c:v>
                </c:pt>
                <c:pt idx="42">
                  <c:v>37.826201000000005</c:v>
                </c:pt>
                <c:pt idx="43">
                  <c:v>37.826201000000005</c:v>
                </c:pt>
                <c:pt idx="44">
                  <c:v>37.826201000000005</c:v>
                </c:pt>
                <c:pt idx="45">
                  <c:v>37.826201000000005</c:v>
                </c:pt>
                <c:pt idx="46">
                  <c:v>37.826201000000005</c:v>
                </c:pt>
                <c:pt idx="47">
                  <c:v>37.826201000000005</c:v>
                </c:pt>
                <c:pt idx="48">
                  <c:v>37.826201000000005</c:v>
                </c:pt>
                <c:pt idx="49">
                  <c:v>37.826201000000005</c:v>
                </c:pt>
                <c:pt idx="50">
                  <c:v>37.826201000000005</c:v>
                </c:pt>
                <c:pt idx="51">
                  <c:v>37.826201000000005</c:v>
                </c:pt>
                <c:pt idx="52">
                  <c:v>37.826201000000005</c:v>
                </c:pt>
                <c:pt idx="53">
                  <c:v>37.826201000000005</c:v>
                </c:pt>
                <c:pt idx="54">
                  <c:v>37.826201000000005</c:v>
                </c:pt>
                <c:pt idx="55">
                  <c:v>37.826201000000005</c:v>
                </c:pt>
                <c:pt idx="56">
                  <c:v>37.826201000000005</c:v>
                </c:pt>
                <c:pt idx="57">
                  <c:v>37.826201000000005</c:v>
                </c:pt>
                <c:pt idx="58">
                  <c:v>37.826201000000005</c:v>
                </c:pt>
                <c:pt idx="59">
                  <c:v>37.826201000000005</c:v>
                </c:pt>
                <c:pt idx="60">
                  <c:v>37.826201000000005</c:v>
                </c:pt>
                <c:pt idx="61">
                  <c:v>37.826201000000005</c:v>
                </c:pt>
                <c:pt idx="62">
                  <c:v>37.826201000000005</c:v>
                </c:pt>
                <c:pt idx="63">
                  <c:v>37.826201000000005</c:v>
                </c:pt>
                <c:pt idx="64">
                  <c:v>37.826201000000005</c:v>
                </c:pt>
                <c:pt idx="65">
                  <c:v>37.826201000000005</c:v>
                </c:pt>
                <c:pt idx="66">
                  <c:v>37.826201000000005</c:v>
                </c:pt>
                <c:pt idx="67">
                  <c:v>37.826201000000005</c:v>
                </c:pt>
                <c:pt idx="68">
                  <c:v>37.826201000000005</c:v>
                </c:pt>
                <c:pt idx="69">
                  <c:v>37.826201000000005</c:v>
                </c:pt>
                <c:pt idx="70">
                  <c:v>37.826201000000005</c:v>
                </c:pt>
                <c:pt idx="71">
                  <c:v>37.826201000000005</c:v>
                </c:pt>
                <c:pt idx="72">
                  <c:v>37.826201000000005</c:v>
                </c:pt>
                <c:pt idx="73">
                  <c:v>37.826201000000005</c:v>
                </c:pt>
                <c:pt idx="74">
                  <c:v>37.826201000000005</c:v>
                </c:pt>
                <c:pt idx="75">
                  <c:v>37.826201000000005</c:v>
                </c:pt>
                <c:pt idx="76">
                  <c:v>37.826201000000005</c:v>
                </c:pt>
                <c:pt idx="77">
                  <c:v>37.826201000000005</c:v>
                </c:pt>
                <c:pt idx="78">
                  <c:v>37.826201000000005</c:v>
                </c:pt>
                <c:pt idx="79">
                  <c:v>37.826201000000005</c:v>
                </c:pt>
                <c:pt idx="80">
                  <c:v>37.826201000000005</c:v>
                </c:pt>
                <c:pt idx="81">
                  <c:v>37.826201000000005</c:v>
                </c:pt>
                <c:pt idx="82">
                  <c:v>37.826201000000005</c:v>
                </c:pt>
                <c:pt idx="83">
                  <c:v>37.826201000000005</c:v>
                </c:pt>
                <c:pt idx="84">
                  <c:v>37.826201000000005</c:v>
                </c:pt>
                <c:pt idx="85">
                  <c:v>37.826201000000005</c:v>
                </c:pt>
                <c:pt idx="86">
                  <c:v>37.826201000000005</c:v>
                </c:pt>
                <c:pt idx="87">
                  <c:v>37.826201000000005</c:v>
                </c:pt>
                <c:pt idx="88">
                  <c:v>37.826201000000005</c:v>
                </c:pt>
                <c:pt idx="89">
                  <c:v>37.826201000000005</c:v>
                </c:pt>
                <c:pt idx="90">
                  <c:v>37.826201000000005</c:v>
                </c:pt>
                <c:pt idx="91">
                  <c:v>37.826201000000005</c:v>
                </c:pt>
                <c:pt idx="92">
                  <c:v>37.826201000000005</c:v>
                </c:pt>
                <c:pt idx="93">
                  <c:v>37.826201000000005</c:v>
                </c:pt>
                <c:pt idx="94">
                  <c:v>37.826201000000005</c:v>
                </c:pt>
                <c:pt idx="95">
                  <c:v>37.826201000000005</c:v>
                </c:pt>
                <c:pt idx="96">
                  <c:v>37.826201000000005</c:v>
                </c:pt>
                <c:pt idx="97">
                  <c:v>37.826201000000005</c:v>
                </c:pt>
                <c:pt idx="98">
                  <c:v>37.826201000000005</c:v>
                </c:pt>
                <c:pt idx="99">
                  <c:v>37.826201000000005</c:v>
                </c:pt>
                <c:pt idx="100">
                  <c:v>37.826201000000005</c:v>
                </c:pt>
                <c:pt idx="101">
                  <c:v>37.826201000000005</c:v>
                </c:pt>
                <c:pt idx="102">
                  <c:v>37.826201000000005</c:v>
                </c:pt>
                <c:pt idx="103">
                  <c:v>37.826201000000005</c:v>
                </c:pt>
                <c:pt idx="104">
                  <c:v>37.826201000000005</c:v>
                </c:pt>
                <c:pt idx="105">
                  <c:v>37.826201000000005</c:v>
                </c:pt>
                <c:pt idx="106">
                  <c:v>37.826201000000005</c:v>
                </c:pt>
                <c:pt idx="107">
                  <c:v>37.826201000000005</c:v>
                </c:pt>
                <c:pt idx="108">
                  <c:v>37.826201000000005</c:v>
                </c:pt>
                <c:pt idx="109">
                  <c:v>37.826201000000005</c:v>
                </c:pt>
                <c:pt idx="110">
                  <c:v>37.826201000000005</c:v>
                </c:pt>
                <c:pt idx="111">
                  <c:v>37.826201000000005</c:v>
                </c:pt>
                <c:pt idx="112">
                  <c:v>37.826201000000005</c:v>
                </c:pt>
                <c:pt idx="113">
                  <c:v>37.826201000000005</c:v>
                </c:pt>
                <c:pt idx="114">
                  <c:v>37.826201000000005</c:v>
                </c:pt>
                <c:pt idx="115">
                  <c:v>37.826201000000005</c:v>
                </c:pt>
                <c:pt idx="116">
                  <c:v>37.826201000000005</c:v>
                </c:pt>
                <c:pt idx="117">
                  <c:v>37.826201000000005</c:v>
                </c:pt>
                <c:pt idx="118">
                  <c:v>37.826201000000005</c:v>
                </c:pt>
                <c:pt idx="119">
                  <c:v>37.826201000000005</c:v>
                </c:pt>
                <c:pt idx="120">
                  <c:v>37.826201000000005</c:v>
                </c:pt>
                <c:pt idx="121">
                  <c:v>37.826201000000005</c:v>
                </c:pt>
                <c:pt idx="122">
                  <c:v>37.826201000000005</c:v>
                </c:pt>
                <c:pt idx="123">
                  <c:v>37.826201000000005</c:v>
                </c:pt>
                <c:pt idx="124">
                  <c:v>37.826201000000005</c:v>
                </c:pt>
                <c:pt idx="125">
                  <c:v>37.826201000000005</c:v>
                </c:pt>
                <c:pt idx="126">
                  <c:v>37.826201000000005</c:v>
                </c:pt>
                <c:pt idx="127">
                  <c:v>37.826201000000005</c:v>
                </c:pt>
                <c:pt idx="128">
                  <c:v>37.826201000000005</c:v>
                </c:pt>
                <c:pt idx="129">
                  <c:v>37.826201000000005</c:v>
                </c:pt>
                <c:pt idx="130">
                  <c:v>37.826201000000005</c:v>
                </c:pt>
                <c:pt idx="131">
                  <c:v>37.826201000000005</c:v>
                </c:pt>
                <c:pt idx="132">
                  <c:v>37.826201000000005</c:v>
                </c:pt>
                <c:pt idx="133">
                  <c:v>37.826201000000005</c:v>
                </c:pt>
                <c:pt idx="134">
                  <c:v>37.826201000000005</c:v>
                </c:pt>
                <c:pt idx="135">
                  <c:v>37.826201000000005</c:v>
                </c:pt>
                <c:pt idx="136">
                  <c:v>37.826201000000005</c:v>
                </c:pt>
                <c:pt idx="137">
                  <c:v>37.826201000000005</c:v>
                </c:pt>
                <c:pt idx="138">
                  <c:v>37.826201000000005</c:v>
                </c:pt>
                <c:pt idx="139">
                  <c:v>37.826201000000005</c:v>
                </c:pt>
                <c:pt idx="140">
                  <c:v>37.826201000000005</c:v>
                </c:pt>
                <c:pt idx="141">
                  <c:v>37.826201000000005</c:v>
                </c:pt>
                <c:pt idx="142">
                  <c:v>37.826201000000005</c:v>
                </c:pt>
                <c:pt idx="143">
                  <c:v>37.826201000000005</c:v>
                </c:pt>
                <c:pt idx="144">
                  <c:v>37.826201000000005</c:v>
                </c:pt>
                <c:pt idx="145">
                  <c:v>37.826201000000005</c:v>
                </c:pt>
                <c:pt idx="146">
                  <c:v>37.826201000000005</c:v>
                </c:pt>
                <c:pt idx="147">
                  <c:v>37.826201000000005</c:v>
                </c:pt>
                <c:pt idx="148">
                  <c:v>37.826201000000005</c:v>
                </c:pt>
                <c:pt idx="149">
                  <c:v>37.826201000000005</c:v>
                </c:pt>
                <c:pt idx="150">
                  <c:v>37.826201000000005</c:v>
                </c:pt>
                <c:pt idx="151">
                  <c:v>37.826201000000005</c:v>
                </c:pt>
                <c:pt idx="152">
                  <c:v>37.826201000000005</c:v>
                </c:pt>
                <c:pt idx="153">
                  <c:v>37.826201000000005</c:v>
                </c:pt>
                <c:pt idx="154">
                  <c:v>37.826201000000005</c:v>
                </c:pt>
                <c:pt idx="155">
                  <c:v>37.826201000000005</c:v>
                </c:pt>
                <c:pt idx="156">
                  <c:v>37.826201000000005</c:v>
                </c:pt>
                <c:pt idx="157">
                  <c:v>37.826201000000005</c:v>
                </c:pt>
                <c:pt idx="158">
                  <c:v>37.826201000000005</c:v>
                </c:pt>
                <c:pt idx="159">
                  <c:v>37.826201000000005</c:v>
                </c:pt>
                <c:pt idx="160">
                  <c:v>37.826201000000005</c:v>
                </c:pt>
                <c:pt idx="161">
                  <c:v>37.826201000000005</c:v>
                </c:pt>
                <c:pt idx="162">
                  <c:v>37.826201000000005</c:v>
                </c:pt>
                <c:pt idx="163">
                  <c:v>37.826201000000005</c:v>
                </c:pt>
                <c:pt idx="164">
                  <c:v>37.826201000000005</c:v>
                </c:pt>
                <c:pt idx="165">
                  <c:v>37.826201000000005</c:v>
                </c:pt>
                <c:pt idx="166">
                  <c:v>37.826201000000005</c:v>
                </c:pt>
                <c:pt idx="167">
                  <c:v>37.826201000000005</c:v>
                </c:pt>
                <c:pt idx="168">
                  <c:v>37.826201000000005</c:v>
                </c:pt>
                <c:pt idx="169">
                  <c:v>37.826201000000005</c:v>
                </c:pt>
                <c:pt idx="170">
                  <c:v>37.826201000000005</c:v>
                </c:pt>
                <c:pt idx="171">
                  <c:v>37.826201000000005</c:v>
                </c:pt>
                <c:pt idx="172">
                  <c:v>37.826201000000005</c:v>
                </c:pt>
                <c:pt idx="173">
                  <c:v>37.826201000000005</c:v>
                </c:pt>
                <c:pt idx="174">
                  <c:v>37.826201000000005</c:v>
                </c:pt>
                <c:pt idx="175">
                  <c:v>37.826201000000005</c:v>
                </c:pt>
                <c:pt idx="176">
                  <c:v>37.826201000000005</c:v>
                </c:pt>
                <c:pt idx="177">
                  <c:v>37.826201000000005</c:v>
                </c:pt>
                <c:pt idx="178">
                  <c:v>37.826201000000005</c:v>
                </c:pt>
                <c:pt idx="179">
                  <c:v>37.826201000000005</c:v>
                </c:pt>
                <c:pt idx="180">
                  <c:v>37.826201000000005</c:v>
                </c:pt>
                <c:pt idx="181">
                  <c:v>37.826201000000005</c:v>
                </c:pt>
                <c:pt idx="182">
                  <c:v>37.826201000000005</c:v>
                </c:pt>
                <c:pt idx="183">
                  <c:v>37.826201000000005</c:v>
                </c:pt>
                <c:pt idx="184">
                  <c:v>37.826201000000005</c:v>
                </c:pt>
                <c:pt idx="185">
                  <c:v>37.826201000000005</c:v>
                </c:pt>
                <c:pt idx="186">
                  <c:v>37.826201000000005</c:v>
                </c:pt>
                <c:pt idx="187">
                  <c:v>37.826201000000005</c:v>
                </c:pt>
                <c:pt idx="188">
                  <c:v>37.826201000000005</c:v>
                </c:pt>
                <c:pt idx="189">
                  <c:v>37.826201000000005</c:v>
                </c:pt>
                <c:pt idx="190">
                  <c:v>37.826201000000005</c:v>
                </c:pt>
                <c:pt idx="191">
                  <c:v>37.826201000000005</c:v>
                </c:pt>
                <c:pt idx="192">
                  <c:v>37.826201000000005</c:v>
                </c:pt>
                <c:pt idx="193">
                  <c:v>37.826201000000005</c:v>
                </c:pt>
                <c:pt idx="194">
                  <c:v>37.826201000000005</c:v>
                </c:pt>
                <c:pt idx="195">
                  <c:v>37.826201000000005</c:v>
                </c:pt>
                <c:pt idx="196">
                  <c:v>37.826201000000005</c:v>
                </c:pt>
                <c:pt idx="197">
                  <c:v>37.826201000000005</c:v>
                </c:pt>
                <c:pt idx="198">
                  <c:v>37.826201000000005</c:v>
                </c:pt>
                <c:pt idx="199">
                  <c:v>37.826201000000005</c:v>
                </c:pt>
                <c:pt idx="200">
                  <c:v>37.826201000000005</c:v>
                </c:pt>
                <c:pt idx="201">
                  <c:v>37.826201000000005</c:v>
                </c:pt>
                <c:pt idx="202">
                  <c:v>37.826201000000005</c:v>
                </c:pt>
                <c:pt idx="203">
                  <c:v>37.826201000000005</c:v>
                </c:pt>
                <c:pt idx="204">
                  <c:v>37.826201000000005</c:v>
                </c:pt>
                <c:pt idx="205">
                  <c:v>37.826201000000005</c:v>
                </c:pt>
                <c:pt idx="206">
                  <c:v>37.826201000000005</c:v>
                </c:pt>
                <c:pt idx="207">
                  <c:v>37.826201000000005</c:v>
                </c:pt>
                <c:pt idx="208">
                  <c:v>37.826201000000005</c:v>
                </c:pt>
                <c:pt idx="209">
                  <c:v>37.826201000000005</c:v>
                </c:pt>
                <c:pt idx="210">
                  <c:v>37.826201000000005</c:v>
                </c:pt>
                <c:pt idx="211">
                  <c:v>37.826201000000005</c:v>
                </c:pt>
                <c:pt idx="212">
                  <c:v>37.826201000000005</c:v>
                </c:pt>
                <c:pt idx="213">
                  <c:v>37.826201000000005</c:v>
                </c:pt>
                <c:pt idx="214">
                  <c:v>37.826201000000005</c:v>
                </c:pt>
                <c:pt idx="215">
                  <c:v>37.826201000000005</c:v>
                </c:pt>
                <c:pt idx="216">
                  <c:v>37.826201000000005</c:v>
                </c:pt>
                <c:pt idx="217">
                  <c:v>37.826201000000005</c:v>
                </c:pt>
                <c:pt idx="218">
                  <c:v>37.826201000000005</c:v>
                </c:pt>
                <c:pt idx="219">
                  <c:v>37.826201000000005</c:v>
                </c:pt>
                <c:pt idx="220">
                  <c:v>37.826201000000005</c:v>
                </c:pt>
                <c:pt idx="221">
                  <c:v>37.826201000000005</c:v>
                </c:pt>
                <c:pt idx="222">
                  <c:v>37.826201000000005</c:v>
                </c:pt>
                <c:pt idx="223">
                  <c:v>37.826201000000005</c:v>
                </c:pt>
                <c:pt idx="224">
                  <c:v>37.826201000000005</c:v>
                </c:pt>
                <c:pt idx="225">
                  <c:v>37.826201000000005</c:v>
                </c:pt>
                <c:pt idx="226">
                  <c:v>37.826201000000005</c:v>
                </c:pt>
                <c:pt idx="227">
                  <c:v>37.826201000000005</c:v>
                </c:pt>
                <c:pt idx="228">
                  <c:v>37.826201000000005</c:v>
                </c:pt>
                <c:pt idx="229">
                  <c:v>37.826201000000005</c:v>
                </c:pt>
                <c:pt idx="230">
                  <c:v>37.826201000000005</c:v>
                </c:pt>
                <c:pt idx="231">
                  <c:v>37.826201000000005</c:v>
                </c:pt>
                <c:pt idx="232">
                  <c:v>37.826201000000005</c:v>
                </c:pt>
                <c:pt idx="233">
                  <c:v>37.826201000000005</c:v>
                </c:pt>
                <c:pt idx="234">
                  <c:v>37.826201000000005</c:v>
                </c:pt>
                <c:pt idx="235">
                  <c:v>37.826201000000005</c:v>
                </c:pt>
                <c:pt idx="236">
                  <c:v>37.826201000000005</c:v>
                </c:pt>
                <c:pt idx="237">
                  <c:v>37.826201000000005</c:v>
                </c:pt>
                <c:pt idx="238">
                  <c:v>37.826201000000005</c:v>
                </c:pt>
                <c:pt idx="239">
                  <c:v>37.826201000000005</c:v>
                </c:pt>
                <c:pt idx="240">
                  <c:v>37.826201000000005</c:v>
                </c:pt>
                <c:pt idx="241">
                  <c:v>37.826201000000005</c:v>
                </c:pt>
                <c:pt idx="242">
                  <c:v>37.826201000000005</c:v>
                </c:pt>
                <c:pt idx="243">
                  <c:v>37.826201000000005</c:v>
                </c:pt>
                <c:pt idx="244">
                  <c:v>37.826201000000005</c:v>
                </c:pt>
                <c:pt idx="245">
                  <c:v>37.826201000000005</c:v>
                </c:pt>
                <c:pt idx="246">
                  <c:v>37.826201000000005</c:v>
                </c:pt>
                <c:pt idx="247">
                  <c:v>37.826201000000005</c:v>
                </c:pt>
                <c:pt idx="248">
                  <c:v>37.826201000000005</c:v>
                </c:pt>
                <c:pt idx="249">
                  <c:v>37.826201000000005</c:v>
                </c:pt>
                <c:pt idx="250">
                  <c:v>37.826201000000005</c:v>
                </c:pt>
                <c:pt idx="251">
                  <c:v>37.826201000000005</c:v>
                </c:pt>
                <c:pt idx="252">
                  <c:v>37.826201000000005</c:v>
                </c:pt>
                <c:pt idx="253">
                  <c:v>37.826201000000005</c:v>
                </c:pt>
                <c:pt idx="254">
                  <c:v>37.826201000000005</c:v>
                </c:pt>
                <c:pt idx="255">
                  <c:v>37.826201000000005</c:v>
                </c:pt>
                <c:pt idx="256">
                  <c:v>37.826201000000005</c:v>
                </c:pt>
                <c:pt idx="257">
                  <c:v>37.826201000000005</c:v>
                </c:pt>
                <c:pt idx="258">
                  <c:v>37.826201000000005</c:v>
                </c:pt>
                <c:pt idx="259">
                  <c:v>37.826201000000005</c:v>
                </c:pt>
                <c:pt idx="260">
                  <c:v>37.826201000000005</c:v>
                </c:pt>
                <c:pt idx="261">
                  <c:v>37.826201000000005</c:v>
                </c:pt>
                <c:pt idx="262">
                  <c:v>37.826201000000005</c:v>
                </c:pt>
                <c:pt idx="263">
                  <c:v>37.826201000000005</c:v>
                </c:pt>
                <c:pt idx="264">
                  <c:v>37.826201000000005</c:v>
                </c:pt>
                <c:pt idx="265">
                  <c:v>37.826201000000005</c:v>
                </c:pt>
                <c:pt idx="266">
                  <c:v>37.826201000000005</c:v>
                </c:pt>
                <c:pt idx="267">
                  <c:v>37.826201000000005</c:v>
                </c:pt>
                <c:pt idx="268">
                  <c:v>37.826201000000005</c:v>
                </c:pt>
                <c:pt idx="269">
                  <c:v>37.826201000000005</c:v>
                </c:pt>
                <c:pt idx="270">
                  <c:v>37.826201000000005</c:v>
                </c:pt>
                <c:pt idx="271">
                  <c:v>37.826201000000005</c:v>
                </c:pt>
                <c:pt idx="272">
                  <c:v>37.826201000000005</c:v>
                </c:pt>
                <c:pt idx="273">
                  <c:v>37.826201000000005</c:v>
                </c:pt>
                <c:pt idx="274">
                  <c:v>37.826201000000005</c:v>
                </c:pt>
                <c:pt idx="275">
                  <c:v>37.826201000000005</c:v>
                </c:pt>
                <c:pt idx="276">
                  <c:v>37.826201000000005</c:v>
                </c:pt>
                <c:pt idx="277">
                  <c:v>37.826201000000005</c:v>
                </c:pt>
                <c:pt idx="278">
                  <c:v>37.826201000000005</c:v>
                </c:pt>
                <c:pt idx="279">
                  <c:v>37.826201000000005</c:v>
                </c:pt>
                <c:pt idx="280">
                  <c:v>37.826201000000005</c:v>
                </c:pt>
                <c:pt idx="281">
                  <c:v>37.826201000000005</c:v>
                </c:pt>
                <c:pt idx="282">
                  <c:v>37.826201000000005</c:v>
                </c:pt>
                <c:pt idx="283">
                  <c:v>37.826201000000005</c:v>
                </c:pt>
                <c:pt idx="284">
                  <c:v>37.826201000000005</c:v>
                </c:pt>
                <c:pt idx="285">
                  <c:v>37.826201000000005</c:v>
                </c:pt>
                <c:pt idx="286">
                  <c:v>37.826201000000005</c:v>
                </c:pt>
                <c:pt idx="287">
                  <c:v>37.826201000000005</c:v>
                </c:pt>
                <c:pt idx="288">
                  <c:v>37.826201000000005</c:v>
                </c:pt>
                <c:pt idx="289">
                  <c:v>37.826201000000005</c:v>
                </c:pt>
                <c:pt idx="290">
                  <c:v>37.826201000000005</c:v>
                </c:pt>
                <c:pt idx="291">
                  <c:v>37.826201000000005</c:v>
                </c:pt>
                <c:pt idx="292">
                  <c:v>37.826201000000005</c:v>
                </c:pt>
                <c:pt idx="293">
                  <c:v>37.826201000000005</c:v>
                </c:pt>
                <c:pt idx="294">
                  <c:v>37.826201000000005</c:v>
                </c:pt>
                <c:pt idx="295">
                  <c:v>37.826201000000005</c:v>
                </c:pt>
                <c:pt idx="296">
                  <c:v>37.826201000000005</c:v>
                </c:pt>
                <c:pt idx="297">
                  <c:v>37.826201000000005</c:v>
                </c:pt>
                <c:pt idx="298">
                  <c:v>37.826201000000005</c:v>
                </c:pt>
                <c:pt idx="299">
                  <c:v>37.826201000000005</c:v>
                </c:pt>
                <c:pt idx="300">
                  <c:v>37.826201000000005</c:v>
                </c:pt>
                <c:pt idx="301">
                  <c:v>37.826201000000005</c:v>
                </c:pt>
                <c:pt idx="302">
                  <c:v>37.826201000000005</c:v>
                </c:pt>
                <c:pt idx="303">
                  <c:v>37.826201000000005</c:v>
                </c:pt>
                <c:pt idx="304">
                  <c:v>37.826201000000005</c:v>
                </c:pt>
                <c:pt idx="305">
                  <c:v>37.826201000000005</c:v>
                </c:pt>
                <c:pt idx="306">
                  <c:v>37.826201000000005</c:v>
                </c:pt>
                <c:pt idx="307">
                  <c:v>37.826201000000005</c:v>
                </c:pt>
                <c:pt idx="308">
                  <c:v>37.826201000000005</c:v>
                </c:pt>
                <c:pt idx="309">
                  <c:v>37.826201000000005</c:v>
                </c:pt>
                <c:pt idx="310">
                  <c:v>37.826201000000005</c:v>
                </c:pt>
                <c:pt idx="311">
                  <c:v>37.826201000000005</c:v>
                </c:pt>
                <c:pt idx="312">
                  <c:v>37.826201000000005</c:v>
                </c:pt>
                <c:pt idx="313">
                  <c:v>37.826201000000005</c:v>
                </c:pt>
                <c:pt idx="314">
                  <c:v>37.826201000000005</c:v>
                </c:pt>
                <c:pt idx="315">
                  <c:v>37.826201000000005</c:v>
                </c:pt>
                <c:pt idx="316">
                  <c:v>37.826201000000005</c:v>
                </c:pt>
                <c:pt idx="317">
                  <c:v>37.826201000000005</c:v>
                </c:pt>
                <c:pt idx="318">
                  <c:v>37.826201000000005</c:v>
                </c:pt>
                <c:pt idx="319">
                  <c:v>37.826201000000005</c:v>
                </c:pt>
                <c:pt idx="320">
                  <c:v>37.826201000000005</c:v>
                </c:pt>
                <c:pt idx="321">
                  <c:v>37.826201000000005</c:v>
                </c:pt>
                <c:pt idx="322">
                  <c:v>37.826201000000005</c:v>
                </c:pt>
                <c:pt idx="323">
                  <c:v>37.826201000000005</c:v>
                </c:pt>
                <c:pt idx="324">
                  <c:v>37.826201000000005</c:v>
                </c:pt>
                <c:pt idx="325">
                  <c:v>37.826201000000005</c:v>
                </c:pt>
                <c:pt idx="326">
                  <c:v>37.826201000000005</c:v>
                </c:pt>
                <c:pt idx="327">
                  <c:v>37.826201000000005</c:v>
                </c:pt>
                <c:pt idx="328">
                  <c:v>37.826201000000005</c:v>
                </c:pt>
                <c:pt idx="329">
                  <c:v>37.826201000000005</c:v>
                </c:pt>
                <c:pt idx="330">
                  <c:v>37.826201000000005</c:v>
                </c:pt>
                <c:pt idx="331">
                  <c:v>37.826201000000005</c:v>
                </c:pt>
                <c:pt idx="332">
                  <c:v>37.826201000000005</c:v>
                </c:pt>
                <c:pt idx="333">
                  <c:v>37.826201000000005</c:v>
                </c:pt>
                <c:pt idx="334">
                  <c:v>37.826201000000005</c:v>
                </c:pt>
                <c:pt idx="335">
                  <c:v>37.826201000000005</c:v>
                </c:pt>
                <c:pt idx="336">
                  <c:v>37.826201000000005</c:v>
                </c:pt>
                <c:pt idx="337">
                  <c:v>37.826201000000005</c:v>
                </c:pt>
                <c:pt idx="338">
                  <c:v>37.826201000000005</c:v>
                </c:pt>
                <c:pt idx="339">
                  <c:v>37.826201000000005</c:v>
                </c:pt>
                <c:pt idx="340">
                  <c:v>37.826201000000005</c:v>
                </c:pt>
                <c:pt idx="341">
                  <c:v>37.826201000000005</c:v>
                </c:pt>
                <c:pt idx="342">
                  <c:v>37.826201000000005</c:v>
                </c:pt>
                <c:pt idx="343">
                  <c:v>37.826201000000005</c:v>
                </c:pt>
                <c:pt idx="344">
                  <c:v>37.826201000000005</c:v>
                </c:pt>
                <c:pt idx="345">
                  <c:v>37.826201000000005</c:v>
                </c:pt>
                <c:pt idx="346">
                  <c:v>37.826201000000005</c:v>
                </c:pt>
                <c:pt idx="347">
                  <c:v>37.826201000000005</c:v>
                </c:pt>
                <c:pt idx="348">
                  <c:v>37.826201000000005</c:v>
                </c:pt>
                <c:pt idx="349">
                  <c:v>37.826201000000005</c:v>
                </c:pt>
                <c:pt idx="350">
                  <c:v>37.826201000000005</c:v>
                </c:pt>
                <c:pt idx="351">
                  <c:v>37.826201000000005</c:v>
                </c:pt>
                <c:pt idx="352">
                  <c:v>37.826201000000005</c:v>
                </c:pt>
                <c:pt idx="353">
                  <c:v>37.826201000000005</c:v>
                </c:pt>
                <c:pt idx="354">
                  <c:v>37.826201000000005</c:v>
                </c:pt>
                <c:pt idx="355">
                  <c:v>37.826201000000005</c:v>
                </c:pt>
                <c:pt idx="356">
                  <c:v>37.826201000000005</c:v>
                </c:pt>
                <c:pt idx="357">
                  <c:v>37.826201000000005</c:v>
                </c:pt>
                <c:pt idx="358">
                  <c:v>37.826201000000005</c:v>
                </c:pt>
                <c:pt idx="359">
                  <c:v>37.826201000000005</c:v>
                </c:pt>
                <c:pt idx="360">
                  <c:v>37.826201000000005</c:v>
                </c:pt>
                <c:pt idx="361">
                  <c:v>37.826201000000005</c:v>
                </c:pt>
                <c:pt idx="362">
                  <c:v>37.826201000000005</c:v>
                </c:pt>
                <c:pt idx="363">
                  <c:v>37.826201000000005</c:v>
                </c:pt>
                <c:pt idx="364">
                  <c:v>37.826201000000005</c:v>
                </c:pt>
                <c:pt idx="365">
                  <c:v>37.826201000000005</c:v>
                </c:pt>
                <c:pt idx="366">
                  <c:v>37.826201000000005</c:v>
                </c:pt>
                <c:pt idx="367">
                  <c:v>37.826201000000005</c:v>
                </c:pt>
                <c:pt idx="368">
                  <c:v>37.826201000000005</c:v>
                </c:pt>
                <c:pt idx="369">
                  <c:v>37.826201000000005</c:v>
                </c:pt>
                <c:pt idx="370">
                  <c:v>37.826201000000005</c:v>
                </c:pt>
                <c:pt idx="371">
                  <c:v>37.826201000000005</c:v>
                </c:pt>
                <c:pt idx="372">
                  <c:v>37.826201000000005</c:v>
                </c:pt>
                <c:pt idx="373">
                  <c:v>37.826201000000005</c:v>
                </c:pt>
                <c:pt idx="374">
                  <c:v>37.826201000000005</c:v>
                </c:pt>
                <c:pt idx="375">
                  <c:v>37.826201000000005</c:v>
                </c:pt>
                <c:pt idx="376">
                  <c:v>37.826201000000005</c:v>
                </c:pt>
                <c:pt idx="377">
                  <c:v>37.826201000000005</c:v>
                </c:pt>
                <c:pt idx="378">
                  <c:v>37.826201000000005</c:v>
                </c:pt>
                <c:pt idx="379">
                  <c:v>37.826201000000005</c:v>
                </c:pt>
                <c:pt idx="380">
                  <c:v>37.826201000000005</c:v>
                </c:pt>
                <c:pt idx="381">
                  <c:v>37.826201000000005</c:v>
                </c:pt>
                <c:pt idx="382">
                  <c:v>37.826201000000005</c:v>
                </c:pt>
                <c:pt idx="383">
                  <c:v>37.826201000000005</c:v>
                </c:pt>
                <c:pt idx="384">
                  <c:v>37.826201000000005</c:v>
                </c:pt>
                <c:pt idx="385">
                  <c:v>37.826201000000005</c:v>
                </c:pt>
                <c:pt idx="386">
                  <c:v>37.826201000000005</c:v>
                </c:pt>
                <c:pt idx="387">
                  <c:v>37.826201000000005</c:v>
                </c:pt>
                <c:pt idx="388">
                  <c:v>37.826201000000005</c:v>
                </c:pt>
                <c:pt idx="389">
                  <c:v>37.826201000000005</c:v>
                </c:pt>
                <c:pt idx="390">
                  <c:v>37.826201000000005</c:v>
                </c:pt>
                <c:pt idx="391">
                  <c:v>37.826201000000005</c:v>
                </c:pt>
                <c:pt idx="392">
                  <c:v>37.826201000000005</c:v>
                </c:pt>
                <c:pt idx="393">
                  <c:v>37.826201000000005</c:v>
                </c:pt>
                <c:pt idx="394">
                  <c:v>37.826201000000005</c:v>
                </c:pt>
                <c:pt idx="395">
                  <c:v>37.826201000000005</c:v>
                </c:pt>
                <c:pt idx="396">
                  <c:v>37.826201000000005</c:v>
                </c:pt>
                <c:pt idx="397">
                  <c:v>37.826201000000005</c:v>
                </c:pt>
                <c:pt idx="398">
                  <c:v>37.826201000000005</c:v>
                </c:pt>
                <c:pt idx="399">
                  <c:v>37.826201000000005</c:v>
                </c:pt>
                <c:pt idx="400">
                  <c:v>37.826201000000005</c:v>
                </c:pt>
                <c:pt idx="401">
                  <c:v>37.826201000000005</c:v>
                </c:pt>
                <c:pt idx="402">
                  <c:v>37.826201000000005</c:v>
                </c:pt>
                <c:pt idx="403">
                  <c:v>37.826201000000005</c:v>
                </c:pt>
                <c:pt idx="404">
                  <c:v>37.826201000000005</c:v>
                </c:pt>
                <c:pt idx="405">
                  <c:v>37.826201000000005</c:v>
                </c:pt>
                <c:pt idx="406">
                  <c:v>37.826201000000005</c:v>
                </c:pt>
                <c:pt idx="407">
                  <c:v>37.826201000000005</c:v>
                </c:pt>
                <c:pt idx="408">
                  <c:v>37.826201000000005</c:v>
                </c:pt>
                <c:pt idx="409">
                  <c:v>37.826201000000005</c:v>
                </c:pt>
                <c:pt idx="410">
                  <c:v>37.826201000000005</c:v>
                </c:pt>
                <c:pt idx="411">
                  <c:v>37.826201000000005</c:v>
                </c:pt>
                <c:pt idx="412">
                  <c:v>37.826201000000005</c:v>
                </c:pt>
                <c:pt idx="413">
                  <c:v>37.826201000000005</c:v>
                </c:pt>
                <c:pt idx="414">
                  <c:v>37.826201000000005</c:v>
                </c:pt>
                <c:pt idx="415">
                  <c:v>37.826201000000005</c:v>
                </c:pt>
                <c:pt idx="416">
                  <c:v>37.826201000000005</c:v>
                </c:pt>
                <c:pt idx="417">
                  <c:v>37.826201000000005</c:v>
                </c:pt>
                <c:pt idx="418">
                  <c:v>37.826201000000005</c:v>
                </c:pt>
                <c:pt idx="419">
                  <c:v>37.826201000000005</c:v>
                </c:pt>
                <c:pt idx="420">
                  <c:v>37.826201000000005</c:v>
                </c:pt>
                <c:pt idx="421">
                  <c:v>37.826201000000005</c:v>
                </c:pt>
                <c:pt idx="422">
                  <c:v>37.826201000000005</c:v>
                </c:pt>
                <c:pt idx="423">
                  <c:v>37.826201000000005</c:v>
                </c:pt>
                <c:pt idx="424">
                  <c:v>37.826201000000005</c:v>
                </c:pt>
                <c:pt idx="425">
                  <c:v>37.826201000000005</c:v>
                </c:pt>
                <c:pt idx="426">
                  <c:v>37.826201000000005</c:v>
                </c:pt>
                <c:pt idx="427">
                  <c:v>37.826201000000005</c:v>
                </c:pt>
                <c:pt idx="428">
                  <c:v>37.826201000000005</c:v>
                </c:pt>
                <c:pt idx="429">
                  <c:v>37.826201000000005</c:v>
                </c:pt>
                <c:pt idx="430">
                  <c:v>37.826201000000005</c:v>
                </c:pt>
                <c:pt idx="431">
                  <c:v>37.826201000000005</c:v>
                </c:pt>
                <c:pt idx="432">
                  <c:v>37.826201000000005</c:v>
                </c:pt>
                <c:pt idx="433">
                  <c:v>37.826201000000005</c:v>
                </c:pt>
                <c:pt idx="434">
                  <c:v>37.826201000000005</c:v>
                </c:pt>
                <c:pt idx="435">
                  <c:v>37.826201000000005</c:v>
                </c:pt>
                <c:pt idx="436">
                  <c:v>37.826201000000005</c:v>
                </c:pt>
                <c:pt idx="437">
                  <c:v>37.826201000000005</c:v>
                </c:pt>
                <c:pt idx="438">
                  <c:v>37.826201000000005</c:v>
                </c:pt>
                <c:pt idx="439">
                  <c:v>37.826201000000005</c:v>
                </c:pt>
                <c:pt idx="440">
                  <c:v>37.826201000000005</c:v>
                </c:pt>
                <c:pt idx="441">
                  <c:v>37.826201000000005</c:v>
                </c:pt>
                <c:pt idx="442">
                  <c:v>37.826201000000005</c:v>
                </c:pt>
                <c:pt idx="443">
                  <c:v>37.826201000000005</c:v>
                </c:pt>
                <c:pt idx="444">
                  <c:v>37.826201000000005</c:v>
                </c:pt>
                <c:pt idx="445">
                  <c:v>37.826201000000005</c:v>
                </c:pt>
                <c:pt idx="446">
                  <c:v>37.826201000000005</c:v>
                </c:pt>
                <c:pt idx="447">
                  <c:v>37.826201000000005</c:v>
                </c:pt>
                <c:pt idx="448">
                  <c:v>37.826201000000005</c:v>
                </c:pt>
                <c:pt idx="449">
                  <c:v>37.826201000000005</c:v>
                </c:pt>
                <c:pt idx="450">
                  <c:v>37.826201000000005</c:v>
                </c:pt>
                <c:pt idx="451">
                  <c:v>37.826201000000005</c:v>
                </c:pt>
                <c:pt idx="452">
                  <c:v>37.826201000000005</c:v>
                </c:pt>
                <c:pt idx="453">
                  <c:v>37.826201000000005</c:v>
                </c:pt>
                <c:pt idx="454">
                  <c:v>37.826201000000005</c:v>
                </c:pt>
                <c:pt idx="455">
                  <c:v>37.826201000000005</c:v>
                </c:pt>
                <c:pt idx="456">
                  <c:v>37.826201000000005</c:v>
                </c:pt>
                <c:pt idx="457">
                  <c:v>37.826201000000005</c:v>
                </c:pt>
                <c:pt idx="458">
                  <c:v>37.826201000000005</c:v>
                </c:pt>
                <c:pt idx="459">
                  <c:v>37.826201000000005</c:v>
                </c:pt>
                <c:pt idx="460">
                  <c:v>37.826201000000005</c:v>
                </c:pt>
                <c:pt idx="461">
                  <c:v>37.826201000000005</c:v>
                </c:pt>
                <c:pt idx="462">
                  <c:v>37.826201000000005</c:v>
                </c:pt>
                <c:pt idx="463">
                  <c:v>37.826201000000005</c:v>
                </c:pt>
                <c:pt idx="464">
                  <c:v>37.826201000000005</c:v>
                </c:pt>
                <c:pt idx="465">
                  <c:v>37.826201000000005</c:v>
                </c:pt>
                <c:pt idx="466">
                  <c:v>37.826201000000005</c:v>
                </c:pt>
                <c:pt idx="467">
                  <c:v>37.826201000000005</c:v>
                </c:pt>
                <c:pt idx="468">
                  <c:v>37.826201000000005</c:v>
                </c:pt>
                <c:pt idx="469">
                  <c:v>37.826201000000005</c:v>
                </c:pt>
                <c:pt idx="470">
                  <c:v>37.826201000000005</c:v>
                </c:pt>
                <c:pt idx="471">
                  <c:v>37.826201000000005</c:v>
                </c:pt>
                <c:pt idx="472">
                  <c:v>37.826201000000005</c:v>
                </c:pt>
                <c:pt idx="473">
                  <c:v>37.826201000000005</c:v>
                </c:pt>
                <c:pt idx="474">
                  <c:v>37.826201000000005</c:v>
                </c:pt>
                <c:pt idx="475">
                  <c:v>37.826201000000005</c:v>
                </c:pt>
                <c:pt idx="476">
                  <c:v>37.826201000000005</c:v>
                </c:pt>
                <c:pt idx="477">
                  <c:v>37.826201000000005</c:v>
                </c:pt>
                <c:pt idx="478">
                  <c:v>37.826201000000005</c:v>
                </c:pt>
                <c:pt idx="479">
                  <c:v>37.826201000000005</c:v>
                </c:pt>
                <c:pt idx="480">
                  <c:v>37.826201000000005</c:v>
                </c:pt>
                <c:pt idx="481">
                  <c:v>37.826201000000005</c:v>
                </c:pt>
                <c:pt idx="482">
                  <c:v>37.826201000000005</c:v>
                </c:pt>
                <c:pt idx="483">
                  <c:v>37.826201000000005</c:v>
                </c:pt>
                <c:pt idx="484">
                  <c:v>37.826201000000005</c:v>
                </c:pt>
                <c:pt idx="485">
                  <c:v>37.826201000000005</c:v>
                </c:pt>
                <c:pt idx="486">
                  <c:v>37.826201000000005</c:v>
                </c:pt>
                <c:pt idx="487">
                  <c:v>37.826201000000005</c:v>
                </c:pt>
                <c:pt idx="488">
                  <c:v>37.826201000000005</c:v>
                </c:pt>
                <c:pt idx="489">
                  <c:v>37.826201000000005</c:v>
                </c:pt>
                <c:pt idx="490">
                  <c:v>37.826201000000005</c:v>
                </c:pt>
                <c:pt idx="491">
                  <c:v>37.826201000000005</c:v>
                </c:pt>
                <c:pt idx="492">
                  <c:v>37.826201000000005</c:v>
                </c:pt>
                <c:pt idx="493">
                  <c:v>37.826201000000005</c:v>
                </c:pt>
                <c:pt idx="494">
                  <c:v>37.826201000000005</c:v>
                </c:pt>
                <c:pt idx="495">
                  <c:v>37.826201000000005</c:v>
                </c:pt>
                <c:pt idx="496">
                  <c:v>37.826201000000005</c:v>
                </c:pt>
                <c:pt idx="497">
                  <c:v>37.826201000000005</c:v>
                </c:pt>
                <c:pt idx="498">
                  <c:v>37.826201000000005</c:v>
                </c:pt>
                <c:pt idx="499">
                  <c:v>37.826201000000005</c:v>
                </c:pt>
              </c:numCache>
            </c:numRef>
          </c:yVal>
        </c:ser>
        <c:ser>
          <c:idx val="8"/>
          <c:order val="7"/>
          <c:tx>
            <c:v>3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1_May97 '!$F$1003:$F$1502</c:f>
              <c:numCache>
                <c:formatCode>General</c:formatCode>
                <c:ptCount val="500"/>
                <c:pt idx="0">
                  <c:v>-76.056145000000001</c:v>
                </c:pt>
                <c:pt idx="1">
                  <c:v>-76.056145000000001</c:v>
                </c:pt>
                <c:pt idx="2">
                  <c:v>-76.056145000000001</c:v>
                </c:pt>
                <c:pt idx="3">
                  <c:v>-76.056145000000001</c:v>
                </c:pt>
                <c:pt idx="4">
                  <c:v>-76.056145000000001</c:v>
                </c:pt>
                <c:pt idx="5">
                  <c:v>-76.056145000000001</c:v>
                </c:pt>
                <c:pt idx="6">
                  <c:v>-76.056145000000001</c:v>
                </c:pt>
                <c:pt idx="7">
                  <c:v>-76.056145000000001</c:v>
                </c:pt>
                <c:pt idx="8">
                  <c:v>-76.056145000000001</c:v>
                </c:pt>
                <c:pt idx="9">
                  <c:v>-76.056145000000001</c:v>
                </c:pt>
                <c:pt idx="10">
                  <c:v>-76.056145000000001</c:v>
                </c:pt>
                <c:pt idx="11">
                  <c:v>-76.056145000000001</c:v>
                </c:pt>
                <c:pt idx="12">
                  <c:v>-76.056145000000001</c:v>
                </c:pt>
                <c:pt idx="13">
                  <c:v>-76.056145000000001</c:v>
                </c:pt>
                <c:pt idx="14">
                  <c:v>-76.056145000000001</c:v>
                </c:pt>
                <c:pt idx="15">
                  <c:v>-76.056145000000001</c:v>
                </c:pt>
                <c:pt idx="16">
                  <c:v>-76.056145000000001</c:v>
                </c:pt>
                <c:pt idx="17">
                  <c:v>-76.056145000000001</c:v>
                </c:pt>
                <c:pt idx="18">
                  <c:v>-76.056145000000001</c:v>
                </c:pt>
                <c:pt idx="19">
                  <c:v>-76.056145000000001</c:v>
                </c:pt>
                <c:pt idx="20">
                  <c:v>-76.056145000000001</c:v>
                </c:pt>
                <c:pt idx="21">
                  <c:v>-76.056145000000001</c:v>
                </c:pt>
                <c:pt idx="22">
                  <c:v>-76.056145000000001</c:v>
                </c:pt>
                <c:pt idx="23">
                  <c:v>-76.056145000000001</c:v>
                </c:pt>
                <c:pt idx="24">
                  <c:v>-76.056145000000001</c:v>
                </c:pt>
                <c:pt idx="25">
                  <c:v>-76.056145000000001</c:v>
                </c:pt>
                <c:pt idx="26">
                  <c:v>-76.056145000000001</c:v>
                </c:pt>
                <c:pt idx="27">
                  <c:v>-76.056145000000001</c:v>
                </c:pt>
                <c:pt idx="28">
                  <c:v>-76.056145000000001</c:v>
                </c:pt>
                <c:pt idx="29">
                  <c:v>-76.056145000000001</c:v>
                </c:pt>
                <c:pt idx="30">
                  <c:v>-76.056145000000001</c:v>
                </c:pt>
                <c:pt idx="31">
                  <c:v>-76.056145000000001</c:v>
                </c:pt>
                <c:pt idx="32">
                  <c:v>-76.056145000000001</c:v>
                </c:pt>
                <c:pt idx="33">
                  <c:v>-76.056145000000001</c:v>
                </c:pt>
                <c:pt idx="34">
                  <c:v>-76.056145000000001</c:v>
                </c:pt>
                <c:pt idx="35">
                  <c:v>-76.056145000000001</c:v>
                </c:pt>
                <c:pt idx="36">
                  <c:v>-76.056145000000001</c:v>
                </c:pt>
                <c:pt idx="37">
                  <c:v>-76.056145000000001</c:v>
                </c:pt>
                <c:pt idx="38">
                  <c:v>-76.056145000000001</c:v>
                </c:pt>
                <c:pt idx="39">
                  <c:v>-76.056145000000001</c:v>
                </c:pt>
                <c:pt idx="40">
                  <c:v>-76.056145000000001</c:v>
                </c:pt>
                <c:pt idx="41">
                  <c:v>-76.056145000000001</c:v>
                </c:pt>
                <c:pt idx="42">
                  <c:v>-76.056145000000001</c:v>
                </c:pt>
                <c:pt idx="43">
                  <c:v>-76.056145000000001</c:v>
                </c:pt>
                <c:pt idx="44">
                  <c:v>-76.056145000000001</c:v>
                </c:pt>
                <c:pt idx="45">
                  <c:v>-76.056145000000001</c:v>
                </c:pt>
                <c:pt idx="46">
                  <c:v>-76.056145000000001</c:v>
                </c:pt>
                <c:pt idx="47">
                  <c:v>-76.056145000000001</c:v>
                </c:pt>
                <c:pt idx="48">
                  <c:v>-76.056145000000001</c:v>
                </c:pt>
                <c:pt idx="49">
                  <c:v>-76.056145000000001</c:v>
                </c:pt>
                <c:pt idx="50">
                  <c:v>-76.056145000000001</c:v>
                </c:pt>
                <c:pt idx="51">
                  <c:v>-76.056145000000001</c:v>
                </c:pt>
                <c:pt idx="52">
                  <c:v>-76.056145000000001</c:v>
                </c:pt>
                <c:pt idx="53">
                  <c:v>-76.056145000000001</c:v>
                </c:pt>
                <c:pt idx="54">
                  <c:v>-76.056145000000001</c:v>
                </c:pt>
                <c:pt idx="55">
                  <c:v>-76.056145000000001</c:v>
                </c:pt>
                <c:pt idx="56">
                  <c:v>-76.056145000000001</c:v>
                </c:pt>
                <c:pt idx="57">
                  <c:v>-76.056145000000001</c:v>
                </c:pt>
                <c:pt idx="58">
                  <c:v>-76.056145000000001</c:v>
                </c:pt>
                <c:pt idx="59">
                  <c:v>-76.056145000000001</c:v>
                </c:pt>
                <c:pt idx="60">
                  <c:v>-76.056145000000001</c:v>
                </c:pt>
                <c:pt idx="61">
                  <c:v>-76.056145000000001</c:v>
                </c:pt>
                <c:pt idx="62">
                  <c:v>-76.056145000000001</c:v>
                </c:pt>
                <c:pt idx="63">
                  <c:v>-76.056145000000001</c:v>
                </c:pt>
                <c:pt idx="64">
                  <c:v>-76.056145000000001</c:v>
                </c:pt>
                <c:pt idx="65">
                  <c:v>-76.056145000000001</c:v>
                </c:pt>
                <c:pt idx="66">
                  <c:v>-76.056145000000001</c:v>
                </c:pt>
                <c:pt idx="67">
                  <c:v>-76.056145000000001</c:v>
                </c:pt>
                <c:pt idx="68">
                  <c:v>-76.056145000000001</c:v>
                </c:pt>
                <c:pt idx="69">
                  <c:v>-76.056145000000001</c:v>
                </c:pt>
                <c:pt idx="70">
                  <c:v>-76.056145000000001</c:v>
                </c:pt>
                <c:pt idx="71">
                  <c:v>-76.056145000000001</c:v>
                </c:pt>
                <c:pt idx="72">
                  <c:v>-76.056145000000001</c:v>
                </c:pt>
                <c:pt idx="73">
                  <c:v>-76.056145000000001</c:v>
                </c:pt>
                <c:pt idx="74">
                  <c:v>-76.056145000000001</c:v>
                </c:pt>
                <c:pt idx="75">
                  <c:v>-76.056145000000001</c:v>
                </c:pt>
                <c:pt idx="76">
                  <c:v>-76.056145000000001</c:v>
                </c:pt>
                <c:pt idx="77">
                  <c:v>-76.056145000000001</c:v>
                </c:pt>
                <c:pt idx="78">
                  <c:v>-76.056145000000001</c:v>
                </c:pt>
                <c:pt idx="79">
                  <c:v>-76.056145000000001</c:v>
                </c:pt>
                <c:pt idx="80">
                  <c:v>-76.056145000000001</c:v>
                </c:pt>
                <c:pt idx="81">
                  <c:v>-76.056145000000001</c:v>
                </c:pt>
                <c:pt idx="82">
                  <c:v>-76.056145000000001</c:v>
                </c:pt>
                <c:pt idx="83">
                  <c:v>-76.056145000000001</c:v>
                </c:pt>
                <c:pt idx="84">
                  <c:v>-76.056145000000001</c:v>
                </c:pt>
                <c:pt idx="85">
                  <c:v>-76.056145000000001</c:v>
                </c:pt>
                <c:pt idx="86">
                  <c:v>-76.056145000000001</c:v>
                </c:pt>
                <c:pt idx="87">
                  <c:v>-76.056145000000001</c:v>
                </c:pt>
                <c:pt idx="88">
                  <c:v>-76.056145000000001</c:v>
                </c:pt>
                <c:pt idx="89">
                  <c:v>-76.056145000000001</c:v>
                </c:pt>
                <c:pt idx="90">
                  <c:v>-76.056145000000001</c:v>
                </c:pt>
                <c:pt idx="91">
                  <c:v>-76.056145000000001</c:v>
                </c:pt>
                <c:pt idx="92">
                  <c:v>-76.056145000000001</c:v>
                </c:pt>
                <c:pt idx="93">
                  <c:v>-76.056145000000001</c:v>
                </c:pt>
                <c:pt idx="94">
                  <c:v>-76.056145000000001</c:v>
                </c:pt>
                <c:pt idx="95">
                  <c:v>-76.056145000000001</c:v>
                </c:pt>
                <c:pt idx="96">
                  <c:v>-76.056145000000001</c:v>
                </c:pt>
                <c:pt idx="97">
                  <c:v>-76.056145000000001</c:v>
                </c:pt>
                <c:pt idx="98">
                  <c:v>-76.056145000000001</c:v>
                </c:pt>
                <c:pt idx="99">
                  <c:v>-76.056145000000001</c:v>
                </c:pt>
                <c:pt idx="100">
                  <c:v>-76.056145000000001</c:v>
                </c:pt>
                <c:pt idx="101">
                  <c:v>-76.056145000000001</c:v>
                </c:pt>
                <c:pt idx="102">
                  <c:v>-76.056145000000001</c:v>
                </c:pt>
                <c:pt idx="103">
                  <c:v>-76.056145000000001</c:v>
                </c:pt>
                <c:pt idx="104">
                  <c:v>-76.056145000000001</c:v>
                </c:pt>
                <c:pt idx="105">
                  <c:v>-76.056145000000001</c:v>
                </c:pt>
                <c:pt idx="106">
                  <c:v>-76.056145000000001</c:v>
                </c:pt>
                <c:pt idx="107">
                  <c:v>-76.056145000000001</c:v>
                </c:pt>
                <c:pt idx="108">
                  <c:v>-76.056145000000001</c:v>
                </c:pt>
                <c:pt idx="109">
                  <c:v>-76.056145000000001</c:v>
                </c:pt>
                <c:pt idx="110">
                  <c:v>-76.056145000000001</c:v>
                </c:pt>
                <c:pt idx="111">
                  <c:v>-76.056145000000001</c:v>
                </c:pt>
                <c:pt idx="112">
                  <c:v>-76.056145000000001</c:v>
                </c:pt>
                <c:pt idx="113">
                  <c:v>-76.056145000000001</c:v>
                </c:pt>
                <c:pt idx="114">
                  <c:v>-76.056145000000001</c:v>
                </c:pt>
                <c:pt idx="115">
                  <c:v>-76.056145000000001</c:v>
                </c:pt>
                <c:pt idx="116">
                  <c:v>-76.056145000000001</c:v>
                </c:pt>
                <c:pt idx="117">
                  <c:v>-76.056145000000001</c:v>
                </c:pt>
                <c:pt idx="118">
                  <c:v>-76.056145000000001</c:v>
                </c:pt>
                <c:pt idx="119">
                  <c:v>-76.056145000000001</c:v>
                </c:pt>
                <c:pt idx="120">
                  <c:v>-76.056145000000001</c:v>
                </c:pt>
                <c:pt idx="121">
                  <c:v>-76.056145000000001</c:v>
                </c:pt>
                <c:pt idx="122">
                  <c:v>-76.056145000000001</c:v>
                </c:pt>
                <c:pt idx="123">
                  <c:v>-76.056145000000001</c:v>
                </c:pt>
                <c:pt idx="124">
                  <c:v>-76.056145000000001</c:v>
                </c:pt>
                <c:pt idx="125">
                  <c:v>-76.056145000000001</c:v>
                </c:pt>
                <c:pt idx="126">
                  <c:v>-76.056145000000001</c:v>
                </c:pt>
                <c:pt idx="127">
                  <c:v>-76.056145000000001</c:v>
                </c:pt>
                <c:pt idx="128">
                  <c:v>-76.056145000000001</c:v>
                </c:pt>
                <c:pt idx="129">
                  <c:v>-76.056145000000001</c:v>
                </c:pt>
                <c:pt idx="130">
                  <c:v>-76.056145000000001</c:v>
                </c:pt>
                <c:pt idx="131">
                  <c:v>-76.056145000000001</c:v>
                </c:pt>
                <c:pt idx="132">
                  <c:v>-76.056145000000001</c:v>
                </c:pt>
                <c:pt idx="133">
                  <c:v>-76.056145000000001</c:v>
                </c:pt>
                <c:pt idx="134">
                  <c:v>-76.056145000000001</c:v>
                </c:pt>
                <c:pt idx="135">
                  <c:v>-76.056145000000001</c:v>
                </c:pt>
                <c:pt idx="136">
                  <c:v>-76.056145000000001</c:v>
                </c:pt>
                <c:pt idx="137">
                  <c:v>-76.056145000000001</c:v>
                </c:pt>
                <c:pt idx="138">
                  <c:v>-76.056145000000001</c:v>
                </c:pt>
                <c:pt idx="139">
                  <c:v>-76.056145000000001</c:v>
                </c:pt>
                <c:pt idx="140">
                  <c:v>-76.056145000000001</c:v>
                </c:pt>
                <c:pt idx="141">
                  <c:v>-76.056145000000001</c:v>
                </c:pt>
                <c:pt idx="142">
                  <c:v>-76.056145000000001</c:v>
                </c:pt>
                <c:pt idx="143">
                  <c:v>-76.056145000000001</c:v>
                </c:pt>
                <c:pt idx="144">
                  <c:v>-76.056145000000001</c:v>
                </c:pt>
                <c:pt idx="145">
                  <c:v>-76.056145000000001</c:v>
                </c:pt>
                <c:pt idx="146">
                  <c:v>-76.056145000000001</c:v>
                </c:pt>
                <c:pt idx="147">
                  <c:v>-76.056145000000001</c:v>
                </c:pt>
                <c:pt idx="148">
                  <c:v>-76.056145000000001</c:v>
                </c:pt>
                <c:pt idx="149">
                  <c:v>-76.056145000000001</c:v>
                </c:pt>
                <c:pt idx="150">
                  <c:v>-76.056145000000001</c:v>
                </c:pt>
                <c:pt idx="151">
                  <c:v>-76.056145000000001</c:v>
                </c:pt>
                <c:pt idx="152">
                  <c:v>-76.056145000000001</c:v>
                </c:pt>
                <c:pt idx="153">
                  <c:v>-76.056145000000001</c:v>
                </c:pt>
                <c:pt idx="154">
                  <c:v>-76.056145000000001</c:v>
                </c:pt>
                <c:pt idx="155">
                  <c:v>-76.056145000000001</c:v>
                </c:pt>
                <c:pt idx="156">
                  <c:v>-76.056145000000001</c:v>
                </c:pt>
                <c:pt idx="157">
                  <c:v>-76.056145000000001</c:v>
                </c:pt>
                <c:pt idx="158">
                  <c:v>-76.056145000000001</c:v>
                </c:pt>
                <c:pt idx="159">
                  <c:v>-76.056145000000001</c:v>
                </c:pt>
                <c:pt idx="160">
                  <c:v>-76.056145000000001</c:v>
                </c:pt>
                <c:pt idx="161">
                  <c:v>-76.056145000000001</c:v>
                </c:pt>
                <c:pt idx="162">
                  <c:v>-76.056145000000001</c:v>
                </c:pt>
                <c:pt idx="163">
                  <c:v>-76.056145000000001</c:v>
                </c:pt>
                <c:pt idx="164">
                  <c:v>-76.056145000000001</c:v>
                </c:pt>
                <c:pt idx="165">
                  <c:v>-76.056145000000001</c:v>
                </c:pt>
                <c:pt idx="166">
                  <c:v>-76.056145000000001</c:v>
                </c:pt>
                <c:pt idx="167">
                  <c:v>-76.056145000000001</c:v>
                </c:pt>
                <c:pt idx="168">
                  <c:v>-76.056145000000001</c:v>
                </c:pt>
                <c:pt idx="169">
                  <c:v>-76.056145000000001</c:v>
                </c:pt>
                <c:pt idx="170">
                  <c:v>-76.056145000000001</c:v>
                </c:pt>
                <c:pt idx="171">
                  <c:v>-76.056145000000001</c:v>
                </c:pt>
                <c:pt idx="172">
                  <c:v>-76.056145000000001</c:v>
                </c:pt>
                <c:pt idx="173">
                  <c:v>-76.056145000000001</c:v>
                </c:pt>
                <c:pt idx="174">
                  <c:v>-76.056145000000001</c:v>
                </c:pt>
                <c:pt idx="175">
                  <c:v>-76.056145000000001</c:v>
                </c:pt>
                <c:pt idx="176">
                  <c:v>-76.056145000000001</c:v>
                </c:pt>
                <c:pt idx="177">
                  <c:v>-76.056145000000001</c:v>
                </c:pt>
                <c:pt idx="178">
                  <c:v>-76.056145000000001</c:v>
                </c:pt>
                <c:pt idx="179">
                  <c:v>-76.056145000000001</c:v>
                </c:pt>
                <c:pt idx="180">
                  <c:v>-76.056145000000001</c:v>
                </c:pt>
                <c:pt idx="181">
                  <c:v>-76.056145000000001</c:v>
                </c:pt>
                <c:pt idx="182">
                  <c:v>-76.056145000000001</c:v>
                </c:pt>
                <c:pt idx="183">
                  <c:v>-76.056145000000001</c:v>
                </c:pt>
                <c:pt idx="184">
                  <c:v>-76.056145000000001</c:v>
                </c:pt>
                <c:pt idx="185">
                  <c:v>-76.056145000000001</c:v>
                </c:pt>
                <c:pt idx="186">
                  <c:v>-76.056145000000001</c:v>
                </c:pt>
                <c:pt idx="187">
                  <c:v>-76.056145000000001</c:v>
                </c:pt>
                <c:pt idx="188">
                  <c:v>-76.056145000000001</c:v>
                </c:pt>
                <c:pt idx="189">
                  <c:v>-76.056145000000001</c:v>
                </c:pt>
                <c:pt idx="190">
                  <c:v>-76.056145000000001</c:v>
                </c:pt>
                <c:pt idx="191">
                  <c:v>-76.056145000000001</c:v>
                </c:pt>
                <c:pt idx="192">
                  <c:v>-76.056145000000001</c:v>
                </c:pt>
                <c:pt idx="193">
                  <c:v>-76.056145000000001</c:v>
                </c:pt>
                <c:pt idx="194">
                  <c:v>-76.056145000000001</c:v>
                </c:pt>
                <c:pt idx="195">
                  <c:v>-76.056145000000001</c:v>
                </c:pt>
                <c:pt idx="196">
                  <c:v>-76.056145000000001</c:v>
                </c:pt>
                <c:pt idx="197">
                  <c:v>-76.056145000000001</c:v>
                </c:pt>
                <c:pt idx="198">
                  <c:v>-76.056145000000001</c:v>
                </c:pt>
                <c:pt idx="199">
                  <c:v>-76.056145000000001</c:v>
                </c:pt>
                <c:pt idx="200">
                  <c:v>-76.056145000000001</c:v>
                </c:pt>
                <c:pt idx="201">
                  <c:v>-76.056145000000001</c:v>
                </c:pt>
                <c:pt idx="202">
                  <c:v>-76.056145000000001</c:v>
                </c:pt>
                <c:pt idx="203">
                  <c:v>-76.056145000000001</c:v>
                </c:pt>
                <c:pt idx="204">
                  <c:v>-76.056145000000001</c:v>
                </c:pt>
                <c:pt idx="205">
                  <c:v>-76.056145000000001</c:v>
                </c:pt>
                <c:pt idx="206">
                  <c:v>-76.056145000000001</c:v>
                </c:pt>
                <c:pt idx="207">
                  <c:v>-76.056145000000001</c:v>
                </c:pt>
                <c:pt idx="208">
                  <c:v>-76.056145000000001</c:v>
                </c:pt>
                <c:pt idx="209">
                  <c:v>-76.056145000000001</c:v>
                </c:pt>
                <c:pt idx="210">
                  <c:v>-76.056145000000001</c:v>
                </c:pt>
                <c:pt idx="211">
                  <c:v>-76.056145000000001</c:v>
                </c:pt>
                <c:pt idx="212">
                  <c:v>-76.056145000000001</c:v>
                </c:pt>
                <c:pt idx="213">
                  <c:v>-76.056145000000001</c:v>
                </c:pt>
                <c:pt idx="214">
                  <c:v>-76.056145000000001</c:v>
                </c:pt>
                <c:pt idx="215">
                  <c:v>-76.056145000000001</c:v>
                </c:pt>
                <c:pt idx="216">
                  <c:v>-76.056145000000001</c:v>
                </c:pt>
                <c:pt idx="217">
                  <c:v>-76.056145000000001</c:v>
                </c:pt>
                <c:pt idx="218">
                  <c:v>-76.056145000000001</c:v>
                </c:pt>
                <c:pt idx="219">
                  <c:v>-76.056145000000001</c:v>
                </c:pt>
                <c:pt idx="220">
                  <c:v>-76.056145000000001</c:v>
                </c:pt>
                <c:pt idx="221">
                  <c:v>-76.056145000000001</c:v>
                </c:pt>
                <c:pt idx="222">
                  <c:v>-76.056145000000001</c:v>
                </c:pt>
                <c:pt idx="223">
                  <c:v>-76.056145000000001</c:v>
                </c:pt>
                <c:pt idx="224">
                  <c:v>-76.056145000000001</c:v>
                </c:pt>
                <c:pt idx="225">
                  <c:v>-76.056145000000001</c:v>
                </c:pt>
                <c:pt idx="226">
                  <c:v>-76.056145000000001</c:v>
                </c:pt>
                <c:pt idx="227">
                  <c:v>-76.056145000000001</c:v>
                </c:pt>
                <c:pt idx="228">
                  <c:v>-76.056145000000001</c:v>
                </c:pt>
                <c:pt idx="229">
                  <c:v>-76.056145000000001</c:v>
                </c:pt>
                <c:pt idx="230">
                  <c:v>-76.056145000000001</c:v>
                </c:pt>
                <c:pt idx="231">
                  <c:v>-76.056145000000001</c:v>
                </c:pt>
                <c:pt idx="232">
                  <c:v>-76.056145000000001</c:v>
                </c:pt>
                <c:pt idx="233">
                  <c:v>-76.056145000000001</c:v>
                </c:pt>
                <c:pt idx="234">
                  <c:v>-76.056145000000001</c:v>
                </c:pt>
                <c:pt idx="235">
                  <c:v>-76.056145000000001</c:v>
                </c:pt>
                <c:pt idx="236">
                  <c:v>-76.056145000000001</c:v>
                </c:pt>
                <c:pt idx="237">
                  <c:v>-76.056145000000001</c:v>
                </c:pt>
                <c:pt idx="238">
                  <c:v>-76.056145000000001</c:v>
                </c:pt>
                <c:pt idx="239">
                  <c:v>-76.056145000000001</c:v>
                </c:pt>
                <c:pt idx="240">
                  <c:v>-76.056145000000001</c:v>
                </c:pt>
                <c:pt idx="241">
                  <c:v>-76.056145000000001</c:v>
                </c:pt>
                <c:pt idx="242">
                  <c:v>-76.056145000000001</c:v>
                </c:pt>
                <c:pt idx="243">
                  <c:v>-76.056145000000001</c:v>
                </c:pt>
                <c:pt idx="244">
                  <c:v>-76.056145000000001</c:v>
                </c:pt>
                <c:pt idx="245">
                  <c:v>-76.056145000000001</c:v>
                </c:pt>
                <c:pt idx="246">
                  <c:v>-76.056145000000001</c:v>
                </c:pt>
                <c:pt idx="247">
                  <c:v>-76.056145000000001</c:v>
                </c:pt>
                <c:pt idx="248">
                  <c:v>-76.056145000000001</c:v>
                </c:pt>
                <c:pt idx="249">
                  <c:v>-76.056145000000001</c:v>
                </c:pt>
                <c:pt idx="250">
                  <c:v>-76.056145000000001</c:v>
                </c:pt>
                <c:pt idx="251">
                  <c:v>-76.056145000000001</c:v>
                </c:pt>
                <c:pt idx="252">
                  <c:v>-76.056145000000001</c:v>
                </c:pt>
                <c:pt idx="253">
                  <c:v>-76.056145000000001</c:v>
                </c:pt>
                <c:pt idx="254">
                  <c:v>-76.056145000000001</c:v>
                </c:pt>
                <c:pt idx="255">
                  <c:v>-76.056145000000001</c:v>
                </c:pt>
                <c:pt idx="256">
                  <c:v>-76.056145000000001</c:v>
                </c:pt>
                <c:pt idx="257">
                  <c:v>-76.056145000000001</c:v>
                </c:pt>
                <c:pt idx="258">
                  <c:v>-76.056145000000001</c:v>
                </c:pt>
                <c:pt idx="259">
                  <c:v>-76.056145000000001</c:v>
                </c:pt>
                <c:pt idx="260">
                  <c:v>-76.056145000000001</c:v>
                </c:pt>
                <c:pt idx="261">
                  <c:v>-76.056145000000001</c:v>
                </c:pt>
                <c:pt idx="262">
                  <c:v>-76.056145000000001</c:v>
                </c:pt>
                <c:pt idx="263">
                  <c:v>-76.056145000000001</c:v>
                </c:pt>
                <c:pt idx="264">
                  <c:v>-76.056145000000001</c:v>
                </c:pt>
                <c:pt idx="265">
                  <c:v>-76.056145000000001</c:v>
                </c:pt>
                <c:pt idx="266">
                  <c:v>-76.056145000000001</c:v>
                </c:pt>
                <c:pt idx="267">
                  <c:v>-76.056145000000001</c:v>
                </c:pt>
                <c:pt idx="268">
                  <c:v>-76.056145000000001</c:v>
                </c:pt>
                <c:pt idx="269">
                  <c:v>-76.056145000000001</c:v>
                </c:pt>
                <c:pt idx="270">
                  <c:v>-76.056145000000001</c:v>
                </c:pt>
                <c:pt idx="271">
                  <c:v>-76.056145000000001</c:v>
                </c:pt>
                <c:pt idx="272">
                  <c:v>-76.056145000000001</c:v>
                </c:pt>
                <c:pt idx="273">
                  <c:v>-76.056145000000001</c:v>
                </c:pt>
                <c:pt idx="274">
                  <c:v>-76.056145000000001</c:v>
                </c:pt>
                <c:pt idx="275">
                  <c:v>-76.056145000000001</c:v>
                </c:pt>
                <c:pt idx="276">
                  <c:v>-76.056145000000001</c:v>
                </c:pt>
                <c:pt idx="277">
                  <c:v>-76.056145000000001</c:v>
                </c:pt>
                <c:pt idx="278">
                  <c:v>-76.056145000000001</c:v>
                </c:pt>
                <c:pt idx="279">
                  <c:v>-76.056145000000001</c:v>
                </c:pt>
                <c:pt idx="280">
                  <c:v>-76.056145000000001</c:v>
                </c:pt>
                <c:pt idx="281">
                  <c:v>-76.056145000000001</c:v>
                </c:pt>
                <c:pt idx="282">
                  <c:v>-76.056145000000001</c:v>
                </c:pt>
                <c:pt idx="283">
                  <c:v>-76.056145000000001</c:v>
                </c:pt>
                <c:pt idx="284">
                  <c:v>-76.056145000000001</c:v>
                </c:pt>
                <c:pt idx="285">
                  <c:v>-76.056145000000001</c:v>
                </c:pt>
                <c:pt idx="286">
                  <c:v>-76.056145000000001</c:v>
                </c:pt>
                <c:pt idx="287">
                  <c:v>-76.056145000000001</c:v>
                </c:pt>
                <c:pt idx="288">
                  <c:v>-76.056145000000001</c:v>
                </c:pt>
                <c:pt idx="289">
                  <c:v>-76.056145000000001</c:v>
                </c:pt>
                <c:pt idx="290">
                  <c:v>-76.056145000000001</c:v>
                </c:pt>
                <c:pt idx="291">
                  <c:v>-76.056145000000001</c:v>
                </c:pt>
                <c:pt idx="292">
                  <c:v>-76.056145000000001</c:v>
                </c:pt>
                <c:pt idx="293">
                  <c:v>-76.056145000000001</c:v>
                </c:pt>
                <c:pt idx="294">
                  <c:v>-76.056145000000001</c:v>
                </c:pt>
                <c:pt idx="295">
                  <c:v>-76.056145000000001</c:v>
                </c:pt>
                <c:pt idx="296">
                  <c:v>-76.056145000000001</c:v>
                </c:pt>
                <c:pt idx="297">
                  <c:v>-76.056145000000001</c:v>
                </c:pt>
                <c:pt idx="298">
                  <c:v>-76.056145000000001</c:v>
                </c:pt>
                <c:pt idx="299">
                  <c:v>-76.056145000000001</c:v>
                </c:pt>
                <c:pt idx="300">
                  <c:v>-76.056145000000001</c:v>
                </c:pt>
                <c:pt idx="301">
                  <c:v>-76.056145000000001</c:v>
                </c:pt>
                <c:pt idx="302">
                  <c:v>-76.056145000000001</c:v>
                </c:pt>
                <c:pt idx="303">
                  <c:v>-76.056145000000001</c:v>
                </c:pt>
                <c:pt idx="304">
                  <c:v>-76.056145000000001</c:v>
                </c:pt>
                <c:pt idx="305">
                  <c:v>-76.056145000000001</c:v>
                </c:pt>
                <c:pt idx="306">
                  <c:v>-76.056145000000001</c:v>
                </c:pt>
                <c:pt idx="307">
                  <c:v>-76.056145000000001</c:v>
                </c:pt>
                <c:pt idx="308">
                  <c:v>-76.056145000000001</c:v>
                </c:pt>
                <c:pt idx="309">
                  <c:v>-76.056145000000001</c:v>
                </c:pt>
                <c:pt idx="310">
                  <c:v>-76.056145000000001</c:v>
                </c:pt>
                <c:pt idx="311">
                  <c:v>-76.056145000000001</c:v>
                </c:pt>
                <c:pt idx="312">
                  <c:v>-76.056145000000001</c:v>
                </c:pt>
                <c:pt idx="313">
                  <c:v>-76.056145000000001</c:v>
                </c:pt>
                <c:pt idx="314">
                  <c:v>-76.056145000000001</c:v>
                </c:pt>
                <c:pt idx="315">
                  <c:v>-76.056145000000001</c:v>
                </c:pt>
                <c:pt idx="316">
                  <c:v>-76.056145000000001</c:v>
                </c:pt>
                <c:pt idx="317">
                  <c:v>-76.056145000000001</c:v>
                </c:pt>
                <c:pt idx="318">
                  <c:v>-76.056145000000001</c:v>
                </c:pt>
                <c:pt idx="319">
                  <c:v>-76.056145000000001</c:v>
                </c:pt>
                <c:pt idx="320">
                  <c:v>-76.056145000000001</c:v>
                </c:pt>
                <c:pt idx="321">
                  <c:v>-76.056145000000001</c:v>
                </c:pt>
                <c:pt idx="322">
                  <c:v>-76.056145000000001</c:v>
                </c:pt>
                <c:pt idx="323">
                  <c:v>-76.056145000000001</c:v>
                </c:pt>
                <c:pt idx="324">
                  <c:v>-76.056145000000001</c:v>
                </c:pt>
                <c:pt idx="325">
                  <c:v>-76.056145000000001</c:v>
                </c:pt>
                <c:pt idx="326">
                  <c:v>-76.056145000000001</c:v>
                </c:pt>
                <c:pt idx="327">
                  <c:v>-76.056145000000001</c:v>
                </c:pt>
                <c:pt idx="328">
                  <c:v>-76.056145000000001</c:v>
                </c:pt>
                <c:pt idx="329">
                  <c:v>-76.056145000000001</c:v>
                </c:pt>
                <c:pt idx="330">
                  <c:v>-76.056145000000001</c:v>
                </c:pt>
                <c:pt idx="331">
                  <c:v>-76.056145000000001</c:v>
                </c:pt>
                <c:pt idx="332">
                  <c:v>-76.056145000000001</c:v>
                </c:pt>
                <c:pt idx="333">
                  <c:v>-76.056145000000001</c:v>
                </c:pt>
                <c:pt idx="334">
                  <c:v>-76.056145000000001</c:v>
                </c:pt>
                <c:pt idx="335">
                  <c:v>-76.056145000000001</c:v>
                </c:pt>
                <c:pt idx="336">
                  <c:v>-76.056145000000001</c:v>
                </c:pt>
                <c:pt idx="337">
                  <c:v>-76.056145000000001</c:v>
                </c:pt>
                <c:pt idx="338">
                  <c:v>-76.056145000000001</c:v>
                </c:pt>
                <c:pt idx="339">
                  <c:v>-76.056145000000001</c:v>
                </c:pt>
                <c:pt idx="340">
                  <c:v>-76.056145000000001</c:v>
                </c:pt>
                <c:pt idx="341">
                  <c:v>-76.056145000000001</c:v>
                </c:pt>
                <c:pt idx="342">
                  <c:v>-76.056145000000001</c:v>
                </c:pt>
                <c:pt idx="343">
                  <c:v>-76.056145000000001</c:v>
                </c:pt>
                <c:pt idx="344">
                  <c:v>-76.056145000000001</c:v>
                </c:pt>
                <c:pt idx="345">
                  <c:v>-76.056145000000001</c:v>
                </c:pt>
                <c:pt idx="346">
                  <c:v>-76.056145000000001</c:v>
                </c:pt>
                <c:pt idx="347">
                  <c:v>-76.056145000000001</c:v>
                </c:pt>
                <c:pt idx="348">
                  <c:v>-76.056145000000001</c:v>
                </c:pt>
                <c:pt idx="349">
                  <c:v>-76.056145000000001</c:v>
                </c:pt>
                <c:pt idx="350">
                  <c:v>-76.056145000000001</c:v>
                </c:pt>
                <c:pt idx="351">
                  <c:v>-76.056145000000001</c:v>
                </c:pt>
                <c:pt idx="352">
                  <c:v>-76.056145000000001</c:v>
                </c:pt>
                <c:pt idx="353">
                  <c:v>-76.056145000000001</c:v>
                </c:pt>
                <c:pt idx="354">
                  <c:v>-76.056145000000001</c:v>
                </c:pt>
                <c:pt idx="355">
                  <c:v>-76.056145000000001</c:v>
                </c:pt>
                <c:pt idx="356">
                  <c:v>-76.056145000000001</c:v>
                </c:pt>
                <c:pt idx="357">
                  <c:v>-76.056145000000001</c:v>
                </c:pt>
                <c:pt idx="358">
                  <c:v>-76.056145000000001</c:v>
                </c:pt>
                <c:pt idx="359">
                  <c:v>-76.056145000000001</c:v>
                </c:pt>
                <c:pt idx="360">
                  <c:v>-76.056145000000001</c:v>
                </c:pt>
                <c:pt idx="361">
                  <c:v>-76.056145000000001</c:v>
                </c:pt>
                <c:pt idx="362">
                  <c:v>-76.056145000000001</c:v>
                </c:pt>
                <c:pt idx="363">
                  <c:v>-76.056145000000001</c:v>
                </c:pt>
                <c:pt idx="364">
                  <c:v>-76.056145000000001</c:v>
                </c:pt>
                <c:pt idx="365">
                  <c:v>-76.056145000000001</c:v>
                </c:pt>
                <c:pt idx="366">
                  <c:v>-76.056145000000001</c:v>
                </c:pt>
                <c:pt idx="367">
                  <c:v>-76.056145000000001</c:v>
                </c:pt>
                <c:pt idx="368">
                  <c:v>-76.056145000000001</c:v>
                </c:pt>
                <c:pt idx="369">
                  <c:v>-76.056145000000001</c:v>
                </c:pt>
                <c:pt idx="370">
                  <c:v>-76.056145000000001</c:v>
                </c:pt>
                <c:pt idx="371">
                  <c:v>-76.056145000000001</c:v>
                </c:pt>
                <c:pt idx="372">
                  <c:v>-76.056145000000001</c:v>
                </c:pt>
                <c:pt idx="373">
                  <c:v>-76.056145000000001</c:v>
                </c:pt>
                <c:pt idx="374">
                  <c:v>-76.056145000000001</c:v>
                </c:pt>
                <c:pt idx="375">
                  <c:v>-76.056145000000001</c:v>
                </c:pt>
                <c:pt idx="376">
                  <c:v>-76.056145000000001</c:v>
                </c:pt>
                <c:pt idx="377">
                  <c:v>-76.056145000000001</c:v>
                </c:pt>
                <c:pt idx="378">
                  <c:v>-76.056145000000001</c:v>
                </c:pt>
                <c:pt idx="379">
                  <c:v>-76.056145000000001</c:v>
                </c:pt>
                <c:pt idx="380">
                  <c:v>-76.056145000000001</c:v>
                </c:pt>
                <c:pt idx="381">
                  <c:v>-76.056145000000001</c:v>
                </c:pt>
                <c:pt idx="382">
                  <c:v>-76.056145000000001</c:v>
                </c:pt>
                <c:pt idx="383">
                  <c:v>-76.056145000000001</c:v>
                </c:pt>
                <c:pt idx="384">
                  <c:v>-76.056145000000001</c:v>
                </c:pt>
                <c:pt idx="385">
                  <c:v>-76.056145000000001</c:v>
                </c:pt>
                <c:pt idx="386">
                  <c:v>-76.056145000000001</c:v>
                </c:pt>
                <c:pt idx="387">
                  <c:v>-76.056145000000001</c:v>
                </c:pt>
                <c:pt idx="388">
                  <c:v>-76.056145000000001</c:v>
                </c:pt>
                <c:pt idx="389">
                  <c:v>-76.056145000000001</c:v>
                </c:pt>
                <c:pt idx="390">
                  <c:v>-76.056145000000001</c:v>
                </c:pt>
                <c:pt idx="391">
                  <c:v>-76.056145000000001</c:v>
                </c:pt>
                <c:pt idx="392">
                  <c:v>-76.056145000000001</c:v>
                </c:pt>
                <c:pt idx="393">
                  <c:v>-76.056145000000001</c:v>
                </c:pt>
                <c:pt idx="394">
                  <c:v>-76.056145000000001</c:v>
                </c:pt>
                <c:pt idx="395">
                  <c:v>-76.056145000000001</c:v>
                </c:pt>
                <c:pt idx="396">
                  <c:v>-76.056145000000001</c:v>
                </c:pt>
                <c:pt idx="397">
                  <c:v>-76.056145000000001</c:v>
                </c:pt>
                <c:pt idx="398">
                  <c:v>-76.056145000000001</c:v>
                </c:pt>
                <c:pt idx="399">
                  <c:v>-76.056145000000001</c:v>
                </c:pt>
                <c:pt idx="400">
                  <c:v>-76.056145000000001</c:v>
                </c:pt>
                <c:pt idx="401">
                  <c:v>-76.056145000000001</c:v>
                </c:pt>
                <c:pt idx="402">
                  <c:v>-76.056145000000001</c:v>
                </c:pt>
                <c:pt idx="403">
                  <c:v>-76.056145000000001</c:v>
                </c:pt>
                <c:pt idx="404">
                  <c:v>-76.056145000000001</c:v>
                </c:pt>
                <c:pt idx="405">
                  <c:v>-76.056145000000001</c:v>
                </c:pt>
                <c:pt idx="406">
                  <c:v>-76.056145000000001</c:v>
                </c:pt>
                <c:pt idx="407">
                  <c:v>-76.056145000000001</c:v>
                </c:pt>
                <c:pt idx="408">
                  <c:v>-76.056145000000001</c:v>
                </c:pt>
                <c:pt idx="409">
                  <c:v>-76.056145000000001</c:v>
                </c:pt>
                <c:pt idx="410">
                  <c:v>-76.056145000000001</c:v>
                </c:pt>
                <c:pt idx="411">
                  <c:v>-76.056145000000001</c:v>
                </c:pt>
                <c:pt idx="412">
                  <c:v>-76.056145000000001</c:v>
                </c:pt>
                <c:pt idx="413">
                  <c:v>-76.056145000000001</c:v>
                </c:pt>
                <c:pt idx="414">
                  <c:v>-76.056145000000001</c:v>
                </c:pt>
                <c:pt idx="415">
                  <c:v>-76.056145000000001</c:v>
                </c:pt>
                <c:pt idx="416">
                  <c:v>-76.056145000000001</c:v>
                </c:pt>
                <c:pt idx="417">
                  <c:v>-76.056145000000001</c:v>
                </c:pt>
                <c:pt idx="418">
                  <c:v>-76.056145000000001</c:v>
                </c:pt>
                <c:pt idx="419">
                  <c:v>-76.056145000000001</c:v>
                </c:pt>
                <c:pt idx="420">
                  <c:v>-76.056145000000001</c:v>
                </c:pt>
                <c:pt idx="421">
                  <c:v>-76.056145000000001</c:v>
                </c:pt>
                <c:pt idx="422">
                  <c:v>-76.056145000000001</c:v>
                </c:pt>
                <c:pt idx="423">
                  <c:v>-76.056145000000001</c:v>
                </c:pt>
                <c:pt idx="424">
                  <c:v>-76.056145000000001</c:v>
                </c:pt>
                <c:pt idx="425">
                  <c:v>-76.056145000000001</c:v>
                </c:pt>
                <c:pt idx="426">
                  <c:v>-76.056145000000001</c:v>
                </c:pt>
                <c:pt idx="427">
                  <c:v>-76.056145000000001</c:v>
                </c:pt>
                <c:pt idx="428">
                  <c:v>-76.056145000000001</c:v>
                </c:pt>
                <c:pt idx="429">
                  <c:v>-76.056145000000001</c:v>
                </c:pt>
                <c:pt idx="430">
                  <c:v>-76.056145000000001</c:v>
                </c:pt>
                <c:pt idx="431">
                  <c:v>-76.056145000000001</c:v>
                </c:pt>
                <c:pt idx="432">
                  <c:v>-76.056145000000001</c:v>
                </c:pt>
                <c:pt idx="433">
                  <c:v>-76.056145000000001</c:v>
                </c:pt>
                <c:pt idx="434">
                  <c:v>-76.056145000000001</c:v>
                </c:pt>
                <c:pt idx="435">
                  <c:v>-76.056145000000001</c:v>
                </c:pt>
                <c:pt idx="436">
                  <c:v>-76.056145000000001</c:v>
                </c:pt>
                <c:pt idx="437">
                  <c:v>-76.056145000000001</c:v>
                </c:pt>
                <c:pt idx="438">
                  <c:v>-76.056145000000001</c:v>
                </c:pt>
                <c:pt idx="439">
                  <c:v>-76.056145000000001</c:v>
                </c:pt>
                <c:pt idx="440">
                  <c:v>-76.056145000000001</c:v>
                </c:pt>
                <c:pt idx="441">
                  <c:v>-76.056145000000001</c:v>
                </c:pt>
                <c:pt idx="442">
                  <c:v>-76.056145000000001</c:v>
                </c:pt>
                <c:pt idx="443">
                  <c:v>-76.056145000000001</c:v>
                </c:pt>
                <c:pt idx="444">
                  <c:v>-76.056145000000001</c:v>
                </c:pt>
                <c:pt idx="445">
                  <c:v>-76.056145000000001</c:v>
                </c:pt>
                <c:pt idx="446">
                  <c:v>-76.056145000000001</c:v>
                </c:pt>
                <c:pt idx="447">
                  <c:v>-76.056145000000001</c:v>
                </c:pt>
                <c:pt idx="448">
                  <c:v>-76.056145000000001</c:v>
                </c:pt>
                <c:pt idx="449">
                  <c:v>-76.056145000000001</c:v>
                </c:pt>
                <c:pt idx="450">
                  <c:v>-76.056145000000001</c:v>
                </c:pt>
                <c:pt idx="451">
                  <c:v>-76.056145000000001</c:v>
                </c:pt>
                <c:pt idx="452">
                  <c:v>-76.056145000000001</c:v>
                </c:pt>
                <c:pt idx="453">
                  <c:v>-76.056145000000001</c:v>
                </c:pt>
                <c:pt idx="454">
                  <c:v>-76.056145000000001</c:v>
                </c:pt>
                <c:pt idx="455">
                  <c:v>-76.056145000000001</c:v>
                </c:pt>
                <c:pt idx="456">
                  <c:v>-76.056145000000001</c:v>
                </c:pt>
                <c:pt idx="457">
                  <c:v>-76.056145000000001</c:v>
                </c:pt>
                <c:pt idx="458">
                  <c:v>-76.056145000000001</c:v>
                </c:pt>
                <c:pt idx="459">
                  <c:v>-76.056145000000001</c:v>
                </c:pt>
                <c:pt idx="460">
                  <c:v>-76.056145000000001</c:v>
                </c:pt>
                <c:pt idx="461">
                  <c:v>-76.056145000000001</c:v>
                </c:pt>
                <c:pt idx="462">
                  <c:v>-76.056145000000001</c:v>
                </c:pt>
                <c:pt idx="463">
                  <c:v>-76.056145000000001</c:v>
                </c:pt>
                <c:pt idx="464">
                  <c:v>-76.056145000000001</c:v>
                </c:pt>
                <c:pt idx="465">
                  <c:v>-76.056145000000001</c:v>
                </c:pt>
                <c:pt idx="466">
                  <c:v>-76.056145000000001</c:v>
                </c:pt>
                <c:pt idx="467">
                  <c:v>-76.056145000000001</c:v>
                </c:pt>
                <c:pt idx="468">
                  <c:v>-76.056145000000001</c:v>
                </c:pt>
                <c:pt idx="469">
                  <c:v>-76.056145000000001</c:v>
                </c:pt>
                <c:pt idx="470">
                  <c:v>-76.056145000000001</c:v>
                </c:pt>
                <c:pt idx="471">
                  <c:v>-76.056145000000001</c:v>
                </c:pt>
                <c:pt idx="472">
                  <c:v>-76.056145000000001</c:v>
                </c:pt>
                <c:pt idx="473">
                  <c:v>-76.056145000000001</c:v>
                </c:pt>
                <c:pt idx="474">
                  <c:v>-76.056145000000001</c:v>
                </c:pt>
                <c:pt idx="475">
                  <c:v>-76.056145000000001</c:v>
                </c:pt>
                <c:pt idx="476">
                  <c:v>-76.056145000000001</c:v>
                </c:pt>
                <c:pt idx="477">
                  <c:v>-76.056145000000001</c:v>
                </c:pt>
                <c:pt idx="478">
                  <c:v>-76.056145000000001</c:v>
                </c:pt>
                <c:pt idx="479">
                  <c:v>-76.056145000000001</c:v>
                </c:pt>
                <c:pt idx="480">
                  <c:v>-76.056145000000001</c:v>
                </c:pt>
                <c:pt idx="481">
                  <c:v>-76.056145000000001</c:v>
                </c:pt>
                <c:pt idx="482">
                  <c:v>-76.056145000000001</c:v>
                </c:pt>
                <c:pt idx="483">
                  <c:v>-76.056145000000001</c:v>
                </c:pt>
                <c:pt idx="484">
                  <c:v>-76.056145000000001</c:v>
                </c:pt>
                <c:pt idx="485">
                  <c:v>-76.056145000000001</c:v>
                </c:pt>
                <c:pt idx="486">
                  <c:v>-76.056145000000001</c:v>
                </c:pt>
                <c:pt idx="487">
                  <c:v>-76.056145000000001</c:v>
                </c:pt>
                <c:pt idx="488">
                  <c:v>-76.056145000000001</c:v>
                </c:pt>
                <c:pt idx="489">
                  <c:v>-76.056145000000001</c:v>
                </c:pt>
                <c:pt idx="490">
                  <c:v>-76.056145000000001</c:v>
                </c:pt>
                <c:pt idx="491">
                  <c:v>-76.056145000000001</c:v>
                </c:pt>
                <c:pt idx="492">
                  <c:v>-76.056145000000001</c:v>
                </c:pt>
                <c:pt idx="493">
                  <c:v>-76.056145000000001</c:v>
                </c:pt>
                <c:pt idx="494">
                  <c:v>-76.056145000000001</c:v>
                </c:pt>
                <c:pt idx="495">
                  <c:v>-76.056145000000001</c:v>
                </c:pt>
                <c:pt idx="496">
                  <c:v>-76.056145000000001</c:v>
                </c:pt>
                <c:pt idx="497">
                  <c:v>-76.056145000000001</c:v>
                </c:pt>
                <c:pt idx="498">
                  <c:v>-76.056145000000001</c:v>
                </c:pt>
                <c:pt idx="499">
                  <c:v>-76.056145000000001</c:v>
                </c:pt>
              </c:numCache>
            </c:numRef>
          </c:xVal>
          <c:yVal>
            <c:numRef>
              <c:f>'C:\Users\Dale\Dropbox\LTRANS SEED\Tangier\sim3_may1997\[Sim 3_2.25.2013.xlsx]day 1_May97 '!$G$1003:$G$1502</c:f>
              <c:numCache>
                <c:formatCode>General</c:formatCode>
                <c:ptCount val="500"/>
                <c:pt idx="0">
                  <c:v>37.998501000000012</c:v>
                </c:pt>
                <c:pt idx="1">
                  <c:v>37.998501000000012</c:v>
                </c:pt>
                <c:pt idx="2">
                  <c:v>37.998501000000012</c:v>
                </c:pt>
                <c:pt idx="3">
                  <c:v>37.998501000000012</c:v>
                </c:pt>
                <c:pt idx="4">
                  <c:v>37.998501000000012</c:v>
                </c:pt>
                <c:pt idx="5">
                  <c:v>37.998501000000012</c:v>
                </c:pt>
                <c:pt idx="6">
                  <c:v>37.998501000000012</c:v>
                </c:pt>
                <c:pt idx="7">
                  <c:v>37.998501000000012</c:v>
                </c:pt>
                <c:pt idx="8">
                  <c:v>37.998501000000012</c:v>
                </c:pt>
                <c:pt idx="9">
                  <c:v>37.998501000000012</c:v>
                </c:pt>
                <c:pt idx="10">
                  <c:v>37.998501000000012</c:v>
                </c:pt>
                <c:pt idx="11">
                  <c:v>37.998501000000012</c:v>
                </c:pt>
                <c:pt idx="12">
                  <c:v>37.998501000000012</c:v>
                </c:pt>
                <c:pt idx="13">
                  <c:v>37.998501000000012</c:v>
                </c:pt>
                <c:pt idx="14">
                  <c:v>37.998501000000012</c:v>
                </c:pt>
                <c:pt idx="15">
                  <c:v>37.998501000000012</c:v>
                </c:pt>
                <c:pt idx="16">
                  <c:v>37.998501000000012</c:v>
                </c:pt>
                <c:pt idx="17">
                  <c:v>37.998501000000012</c:v>
                </c:pt>
                <c:pt idx="18">
                  <c:v>37.998501000000012</c:v>
                </c:pt>
                <c:pt idx="19">
                  <c:v>37.998501000000012</c:v>
                </c:pt>
                <c:pt idx="20">
                  <c:v>37.998501000000012</c:v>
                </c:pt>
                <c:pt idx="21">
                  <c:v>37.998501000000012</c:v>
                </c:pt>
                <c:pt idx="22">
                  <c:v>37.998501000000012</c:v>
                </c:pt>
                <c:pt idx="23">
                  <c:v>37.998501000000012</c:v>
                </c:pt>
                <c:pt idx="24">
                  <c:v>37.998501000000012</c:v>
                </c:pt>
                <c:pt idx="25">
                  <c:v>37.998501000000012</c:v>
                </c:pt>
                <c:pt idx="26">
                  <c:v>37.998501000000012</c:v>
                </c:pt>
                <c:pt idx="27">
                  <c:v>37.998501000000012</c:v>
                </c:pt>
                <c:pt idx="28">
                  <c:v>37.998501000000012</c:v>
                </c:pt>
                <c:pt idx="29">
                  <c:v>37.998501000000012</c:v>
                </c:pt>
                <c:pt idx="30">
                  <c:v>37.998501000000012</c:v>
                </c:pt>
                <c:pt idx="31">
                  <c:v>37.998501000000012</c:v>
                </c:pt>
                <c:pt idx="32">
                  <c:v>37.998501000000012</c:v>
                </c:pt>
                <c:pt idx="33">
                  <c:v>37.998501000000012</c:v>
                </c:pt>
                <c:pt idx="34">
                  <c:v>37.998501000000012</c:v>
                </c:pt>
                <c:pt idx="35">
                  <c:v>37.998501000000012</c:v>
                </c:pt>
                <c:pt idx="36">
                  <c:v>37.998501000000012</c:v>
                </c:pt>
                <c:pt idx="37">
                  <c:v>37.998501000000012</c:v>
                </c:pt>
                <c:pt idx="38">
                  <c:v>37.998501000000012</c:v>
                </c:pt>
                <c:pt idx="39">
                  <c:v>37.998501000000012</c:v>
                </c:pt>
                <c:pt idx="40">
                  <c:v>37.998501000000012</c:v>
                </c:pt>
                <c:pt idx="41">
                  <c:v>37.998501000000012</c:v>
                </c:pt>
                <c:pt idx="42">
                  <c:v>37.998501000000012</c:v>
                </c:pt>
                <c:pt idx="43">
                  <c:v>37.998501000000012</c:v>
                </c:pt>
                <c:pt idx="44">
                  <c:v>37.998501000000012</c:v>
                </c:pt>
                <c:pt idx="45">
                  <c:v>37.998501000000012</c:v>
                </c:pt>
                <c:pt idx="46">
                  <c:v>37.998501000000012</c:v>
                </c:pt>
                <c:pt idx="47">
                  <c:v>37.998501000000012</c:v>
                </c:pt>
                <c:pt idx="48">
                  <c:v>37.998501000000012</c:v>
                </c:pt>
                <c:pt idx="49">
                  <c:v>37.998501000000012</c:v>
                </c:pt>
                <c:pt idx="50">
                  <c:v>37.998501000000012</c:v>
                </c:pt>
                <c:pt idx="51">
                  <c:v>37.998501000000012</c:v>
                </c:pt>
                <c:pt idx="52">
                  <c:v>37.998501000000012</c:v>
                </c:pt>
                <c:pt idx="53">
                  <c:v>37.998501000000012</c:v>
                </c:pt>
                <c:pt idx="54">
                  <c:v>37.998501000000012</c:v>
                </c:pt>
                <c:pt idx="55">
                  <c:v>37.998501000000012</c:v>
                </c:pt>
                <c:pt idx="56">
                  <c:v>37.998501000000012</c:v>
                </c:pt>
                <c:pt idx="57">
                  <c:v>37.998501000000012</c:v>
                </c:pt>
                <c:pt idx="58">
                  <c:v>37.998501000000012</c:v>
                </c:pt>
                <c:pt idx="59">
                  <c:v>37.998501000000012</c:v>
                </c:pt>
                <c:pt idx="60">
                  <c:v>37.998501000000012</c:v>
                </c:pt>
                <c:pt idx="61">
                  <c:v>37.998501000000012</c:v>
                </c:pt>
                <c:pt idx="62">
                  <c:v>37.998501000000012</c:v>
                </c:pt>
                <c:pt idx="63">
                  <c:v>37.998501000000012</c:v>
                </c:pt>
                <c:pt idx="64">
                  <c:v>37.998501000000012</c:v>
                </c:pt>
                <c:pt idx="65">
                  <c:v>37.998501000000012</c:v>
                </c:pt>
                <c:pt idx="66">
                  <c:v>37.998501000000012</c:v>
                </c:pt>
                <c:pt idx="67">
                  <c:v>37.998501000000012</c:v>
                </c:pt>
                <c:pt idx="68">
                  <c:v>37.998501000000012</c:v>
                </c:pt>
                <c:pt idx="69">
                  <c:v>37.998501000000012</c:v>
                </c:pt>
                <c:pt idx="70">
                  <c:v>37.998501000000012</c:v>
                </c:pt>
                <c:pt idx="71">
                  <c:v>37.998501000000012</c:v>
                </c:pt>
                <c:pt idx="72">
                  <c:v>37.998501000000012</c:v>
                </c:pt>
                <c:pt idx="73">
                  <c:v>37.998501000000012</c:v>
                </c:pt>
                <c:pt idx="74">
                  <c:v>37.998501000000012</c:v>
                </c:pt>
                <c:pt idx="75">
                  <c:v>37.998501000000012</c:v>
                </c:pt>
                <c:pt idx="76">
                  <c:v>37.998501000000012</c:v>
                </c:pt>
                <c:pt idx="77">
                  <c:v>37.998501000000012</c:v>
                </c:pt>
                <c:pt idx="78">
                  <c:v>37.998501000000012</c:v>
                </c:pt>
                <c:pt idx="79">
                  <c:v>37.998501000000012</c:v>
                </c:pt>
                <c:pt idx="80">
                  <c:v>37.998501000000012</c:v>
                </c:pt>
                <c:pt idx="81">
                  <c:v>37.998501000000012</c:v>
                </c:pt>
                <c:pt idx="82">
                  <c:v>37.998501000000012</c:v>
                </c:pt>
                <c:pt idx="83">
                  <c:v>37.998501000000012</c:v>
                </c:pt>
                <c:pt idx="84">
                  <c:v>37.998501000000012</c:v>
                </c:pt>
                <c:pt idx="85">
                  <c:v>37.998501000000012</c:v>
                </c:pt>
                <c:pt idx="86">
                  <c:v>37.998501000000012</c:v>
                </c:pt>
                <c:pt idx="87">
                  <c:v>37.998501000000012</c:v>
                </c:pt>
                <c:pt idx="88">
                  <c:v>37.998501000000012</c:v>
                </c:pt>
                <c:pt idx="89">
                  <c:v>37.998501000000012</c:v>
                </c:pt>
                <c:pt idx="90">
                  <c:v>37.998501000000012</c:v>
                </c:pt>
                <c:pt idx="91">
                  <c:v>37.998501000000012</c:v>
                </c:pt>
                <c:pt idx="92">
                  <c:v>37.998501000000012</c:v>
                </c:pt>
                <c:pt idx="93">
                  <c:v>37.998501000000012</c:v>
                </c:pt>
                <c:pt idx="94">
                  <c:v>37.998501000000012</c:v>
                </c:pt>
                <c:pt idx="95">
                  <c:v>37.998501000000012</c:v>
                </c:pt>
                <c:pt idx="96">
                  <c:v>37.998501000000012</c:v>
                </c:pt>
                <c:pt idx="97">
                  <c:v>37.998501000000012</c:v>
                </c:pt>
                <c:pt idx="98">
                  <c:v>37.998501000000012</c:v>
                </c:pt>
                <c:pt idx="99">
                  <c:v>37.998501000000012</c:v>
                </c:pt>
                <c:pt idx="100">
                  <c:v>37.998501000000012</c:v>
                </c:pt>
                <c:pt idx="101">
                  <c:v>37.998501000000012</c:v>
                </c:pt>
                <c:pt idx="102">
                  <c:v>37.998501000000012</c:v>
                </c:pt>
                <c:pt idx="103">
                  <c:v>37.998501000000012</c:v>
                </c:pt>
                <c:pt idx="104">
                  <c:v>37.998501000000012</c:v>
                </c:pt>
                <c:pt idx="105">
                  <c:v>37.998501000000012</c:v>
                </c:pt>
                <c:pt idx="106">
                  <c:v>37.998501000000012</c:v>
                </c:pt>
                <c:pt idx="107">
                  <c:v>37.998501000000012</c:v>
                </c:pt>
                <c:pt idx="108">
                  <c:v>37.998501000000012</c:v>
                </c:pt>
                <c:pt idx="109">
                  <c:v>37.998501000000012</c:v>
                </c:pt>
                <c:pt idx="110">
                  <c:v>37.998501000000012</c:v>
                </c:pt>
                <c:pt idx="111">
                  <c:v>37.998501000000012</c:v>
                </c:pt>
                <c:pt idx="112">
                  <c:v>37.998501000000012</c:v>
                </c:pt>
                <c:pt idx="113">
                  <c:v>37.998501000000012</c:v>
                </c:pt>
                <c:pt idx="114">
                  <c:v>37.998501000000012</c:v>
                </c:pt>
                <c:pt idx="115">
                  <c:v>37.998501000000012</c:v>
                </c:pt>
                <c:pt idx="116">
                  <c:v>37.998501000000012</c:v>
                </c:pt>
                <c:pt idx="117">
                  <c:v>37.998501000000012</c:v>
                </c:pt>
                <c:pt idx="118">
                  <c:v>37.998501000000012</c:v>
                </c:pt>
                <c:pt idx="119">
                  <c:v>37.998501000000012</c:v>
                </c:pt>
                <c:pt idx="120">
                  <c:v>37.998501000000012</c:v>
                </c:pt>
                <c:pt idx="121">
                  <c:v>37.998501000000012</c:v>
                </c:pt>
                <c:pt idx="122">
                  <c:v>37.998501000000012</c:v>
                </c:pt>
                <c:pt idx="123">
                  <c:v>37.998501000000012</c:v>
                </c:pt>
                <c:pt idx="124">
                  <c:v>37.998501000000012</c:v>
                </c:pt>
                <c:pt idx="125">
                  <c:v>37.998501000000012</c:v>
                </c:pt>
                <c:pt idx="126">
                  <c:v>37.998501000000012</c:v>
                </c:pt>
                <c:pt idx="127">
                  <c:v>37.998501000000012</c:v>
                </c:pt>
                <c:pt idx="128">
                  <c:v>37.998501000000012</c:v>
                </c:pt>
                <c:pt idx="129">
                  <c:v>37.998501000000012</c:v>
                </c:pt>
                <c:pt idx="130">
                  <c:v>37.998501000000012</c:v>
                </c:pt>
                <c:pt idx="131">
                  <c:v>37.998501000000012</c:v>
                </c:pt>
                <c:pt idx="132">
                  <c:v>37.998501000000012</c:v>
                </c:pt>
                <c:pt idx="133">
                  <c:v>37.998501000000012</c:v>
                </c:pt>
                <c:pt idx="134">
                  <c:v>37.998501000000012</c:v>
                </c:pt>
                <c:pt idx="135">
                  <c:v>37.998501000000012</c:v>
                </c:pt>
                <c:pt idx="136">
                  <c:v>37.998501000000012</c:v>
                </c:pt>
                <c:pt idx="137">
                  <c:v>37.998501000000012</c:v>
                </c:pt>
                <c:pt idx="138">
                  <c:v>37.998501000000012</c:v>
                </c:pt>
                <c:pt idx="139">
                  <c:v>37.998501000000012</c:v>
                </c:pt>
                <c:pt idx="140">
                  <c:v>37.998501000000012</c:v>
                </c:pt>
                <c:pt idx="141">
                  <c:v>37.998501000000012</c:v>
                </c:pt>
                <c:pt idx="142">
                  <c:v>37.998501000000012</c:v>
                </c:pt>
                <c:pt idx="143">
                  <c:v>37.998501000000012</c:v>
                </c:pt>
                <c:pt idx="144">
                  <c:v>37.998501000000012</c:v>
                </c:pt>
                <c:pt idx="145">
                  <c:v>37.998501000000012</c:v>
                </c:pt>
                <c:pt idx="146">
                  <c:v>37.998501000000012</c:v>
                </c:pt>
                <c:pt idx="147">
                  <c:v>37.998501000000012</c:v>
                </c:pt>
                <c:pt idx="148">
                  <c:v>37.998501000000012</c:v>
                </c:pt>
                <c:pt idx="149">
                  <c:v>37.998501000000012</c:v>
                </c:pt>
                <c:pt idx="150">
                  <c:v>37.998501000000012</c:v>
                </c:pt>
                <c:pt idx="151">
                  <c:v>37.998501000000012</c:v>
                </c:pt>
                <c:pt idx="152">
                  <c:v>37.998501000000012</c:v>
                </c:pt>
                <c:pt idx="153">
                  <c:v>37.998501000000012</c:v>
                </c:pt>
                <c:pt idx="154">
                  <c:v>37.998501000000012</c:v>
                </c:pt>
                <c:pt idx="155">
                  <c:v>37.998501000000012</c:v>
                </c:pt>
                <c:pt idx="156">
                  <c:v>37.998501000000012</c:v>
                </c:pt>
                <c:pt idx="157">
                  <c:v>37.998501000000012</c:v>
                </c:pt>
                <c:pt idx="158">
                  <c:v>37.998501000000012</c:v>
                </c:pt>
                <c:pt idx="159">
                  <c:v>37.998501000000012</c:v>
                </c:pt>
                <c:pt idx="160">
                  <c:v>37.998501000000012</c:v>
                </c:pt>
                <c:pt idx="161">
                  <c:v>37.998501000000012</c:v>
                </c:pt>
                <c:pt idx="162">
                  <c:v>37.998501000000012</c:v>
                </c:pt>
                <c:pt idx="163">
                  <c:v>37.998501000000012</c:v>
                </c:pt>
                <c:pt idx="164">
                  <c:v>37.998501000000012</c:v>
                </c:pt>
                <c:pt idx="165">
                  <c:v>37.998501000000012</c:v>
                </c:pt>
                <c:pt idx="166">
                  <c:v>37.998501000000012</c:v>
                </c:pt>
                <c:pt idx="167">
                  <c:v>37.998501000000012</c:v>
                </c:pt>
                <c:pt idx="168">
                  <c:v>37.998501000000012</c:v>
                </c:pt>
                <c:pt idx="169">
                  <c:v>37.998501000000012</c:v>
                </c:pt>
                <c:pt idx="170">
                  <c:v>37.998501000000012</c:v>
                </c:pt>
                <c:pt idx="171">
                  <c:v>37.998501000000012</c:v>
                </c:pt>
                <c:pt idx="172">
                  <c:v>37.998501000000012</c:v>
                </c:pt>
                <c:pt idx="173">
                  <c:v>37.998501000000012</c:v>
                </c:pt>
                <c:pt idx="174">
                  <c:v>37.998501000000012</c:v>
                </c:pt>
                <c:pt idx="175">
                  <c:v>37.998501000000012</c:v>
                </c:pt>
                <c:pt idx="176">
                  <c:v>37.998501000000012</c:v>
                </c:pt>
                <c:pt idx="177">
                  <c:v>37.998501000000012</c:v>
                </c:pt>
                <c:pt idx="178">
                  <c:v>37.998501000000012</c:v>
                </c:pt>
                <c:pt idx="179">
                  <c:v>37.998501000000012</c:v>
                </c:pt>
                <c:pt idx="180">
                  <c:v>37.998501000000012</c:v>
                </c:pt>
                <c:pt idx="181">
                  <c:v>37.998501000000012</c:v>
                </c:pt>
                <c:pt idx="182">
                  <c:v>37.998501000000012</c:v>
                </c:pt>
                <c:pt idx="183">
                  <c:v>37.998501000000012</c:v>
                </c:pt>
                <c:pt idx="184">
                  <c:v>37.998501000000012</c:v>
                </c:pt>
                <c:pt idx="185">
                  <c:v>37.998501000000012</c:v>
                </c:pt>
                <c:pt idx="186">
                  <c:v>37.998501000000012</c:v>
                </c:pt>
                <c:pt idx="187">
                  <c:v>37.998501000000012</c:v>
                </c:pt>
                <c:pt idx="188">
                  <c:v>37.998501000000012</c:v>
                </c:pt>
                <c:pt idx="189">
                  <c:v>37.998501000000012</c:v>
                </c:pt>
                <c:pt idx="190">
                  <c:v>37.998501000000012</c:v>
                </c:pt>
                <c:pt idx="191">
                  <c:v>37.998501000000012</c:v>
                </c:pt>
                <c:pt idx="192">
                  <c:v>37.998501000000012</c:v>
                </c:pt>
                <c:pt idx="193">
                  <c:v>37.998501000000012</c:v>
                </c:pt>
                <c:pt idx="194">
                  <c:v>37.998501000000012</c:v>
                </c:pt>
                <c:pt idx="195">
                  <c:v>37.998501000000012</c:v>
                </c:pt>
                <c:pt idx="196">
                  <c:v>37.998501000000012</c:v>
                </c:pt>
                <c:pt idx="197">
                  <c:v>37.998501000000012</c:v>
                </c:pt>
                <c:pt idx="198">
                  <c:v>37.998501000000012</c:v>
                </c:pt>
                <c:pt idx="199">
                  <c:v>37.998501000000012</c:v>
                </c:pt>
                <c:pt idx="200">
                  <c:v>37.998501000000012</c:v>
                </c:pt>
                <c:pt idx="201">
                  <c:v>37.998501000000012</c:v>
                </c:pt>
                <c:pt idx="202">
                  <c:v>37.998501000000012</c:v>
                </c:pt>
                <c:pt idx="203">
                  <c:v>37.998501000000012</c:v>
                </c:pt>
                <c:pt idx="204">
                  <c:v>37.998501000000012</c:v>
                </c:pt>
                <c:pt idx="205">
                  <c:v>37.998501000000012</c:v>
                </c:pt>
                <c:pt idx="206">
                  <c:v>37.998501000000012</c:v>
                </c:pt>
                <c:pt idx="207">
                  <c:v>37.998501000000012</c:v>
                </c:pt>
                <c:pt idx="208">
                  <c:v>37.998501000000012</c:v>
                </c:pt>
                <c:pt idx="209">
                  <c:v>37.998501000000012</c:v>
                </c:pt>
                <c:pt idx="210">
                  <c:v>37.998501000000012</c:v>
                </c:pt>
                <c:pt idx="211">
                  <c:v>37.998501000000012</c:v>
                </c:pt>
                <c:pt idx="212">
                  <c:v>37.998501000000012</c:v>
                </c:pt>
                <c:pt idx="213">
                  <c:v>37.998501000000012</c:v>
                </c:pt>
                <c:pt idx="214">
                  <c:v>37.998501000000012</c:v>
                </c:pt>
                <c:pt idx="215">
                  <c:v>37.998501000000012</c:v>
                </c:pt>
                <c:pt idx="216">
                  <c:v>37.998501000000012</c:v>
                </c:pt>
                <c:pt idx="217">
                  <c:v>37.998501000000012</c:v>
                </c:pt>
                <c:pt idx="218">
                  <c:v>37.998501000000012</c:v>
                </c:pt>
                <c:pt idx="219">
                  <c:v>37.998501000000012</c:v>
                </c:pt>
                <c:pt idx="220">
                  <c:v>37.998501000000012</c:v>
                </c:pt>
                <c:pt idx="221">
                  <c:v>37.998501000000012</c:v>
                </c:pt>
                <c:pt idx="222">
                  <c:v>37.998501000000012</c:v>
                </c:pt>
                <c:pt idx="223">
                  <c:v>37.998501000000012</c:v>
                </c:pt>
                <c:pt idx="224">
                  <c:v>37.998501000000012</c:v>
                </c:pt>
                <c:pt idx="225">
                  <c:v>37.998501000000012</c:v>
                </c:pt>
                <c:pt idx="226">
                  <c:v>37.998501000000012</c:v>
                </c:pt>
                <c:pt idx="227">
                  <c:v>37.998501000000012</c:v>
                </c:pt>
                <c:pt idx="228">
                  <c:v>37.998501000000012</c:v>
                </c:pt>
                <c:pt idx="229">
                  <c:v>37.998501000000012</c:v>
                </c:pt>
                <c:pt idx="230">
                  <c:v>37.998501000000012</c:v>
                </c:pt>
                <c:pt idx="231">
                  <c:v>37.998501000000012</c:v>
                </c:pt>
                <c:pt idx="232">
                  <c:v>37.998501000000012</c:v>
                </c:pt>
                <c:pt idx="233">
                  <c:v>37.998501000000012</c:v>
                </c:pt>
                <c:pt idx="234">
                  <c:v>37.998501000000012</c:v>
                </c:pt>
                <c:pt idx="235">
                  <c:v>37.998501000000012</c:v>
                </c:pt>
                <c:pt idx="236">
                  <c:v>37.998501000000012</c:v>
                </c:pt>
                <c:pt idx="237">
                  <c:v>37.998501000000012</c:v>
                </c:pt>
                <c:pt idx="238">
                  <c:v>37.998501000000012</c:v>
                </c:pt>
                <c:pt idx="239">
                  <c:v>37.998501000000012</c:v>
                </c:pt>
                <c:pt idx="240">
                  <c:v>37.998501000000012</c:v>
                </c:pt>
                <c:pt idx="241">
                  <c:v>37.998501000000012</c:v>
                </c:pt>
                <c:pt idx="242">
                  <c:v>37.998501000000012</c:v>
                </c:pt>
                <c:pt idx="243">
                  <c:v>37.998501000000012</c:v>
                </c:pt>
                <c:pt idx="244">
                  <c:v>37.998501000000012</c:v>
                </c:pt>
                <c:pt idx="245">
                  <c:v>37.998501000000012</c:v>
                </c:pt>
                <c:pt idx="246">
                  <c:v>37.998501000000012</c:v>
                </c:pt>
                <c:pt idx="247">
                  <c:v>37.998501000000012</c:v>
                </c:pt>
                <c:pt idx="248">
                  <c:v>37.998501000000012</c:v>
                </c:pt>
                <c:pt idx="249">
                  <c:v>37.998501000000012</c:v>
                </c:pt>
                <c:pt idx="250">
                  <c:v>37.998501000000012</c:v>
                </c:pt>
                <c:pt idx="251">
                  <c:v>37.998501000000012</c:v>
                </c:pt>
                <c:pt idx="252">
                  <c:v>37.998501000000012</c:v>
                </c:pt>
                <c:pt idx="253">
                  <c:v>37.998501000000012</c:v>
                </c:pt>
                <c:pt idx="254">
                  <c:v>37.998501000000012</c:v>
                </c:pt>
                <c:pt idx="255">
                  <c:v>37.998501000000012</c:v>
                </c:pt>
                <c:pt idx="256">
                  <c:v>37.998501000000012</c:v>
                </c:pt>
                <c:pt idx="257">
                  <c:v>37.998501000000012</c:v>
                </c:pt>
                <c:pt idx="258">
                  <c:v>37.998501000000012</c:v>
                </c:pt>
                <c:pt idx="259">
                  <c:v>37.998501000000012</c:v>
                </c:pt>
                <c:pt idx="260">
                  <c:v>37.998501000000012</c:v>
                </c:pt>
                <c:pt idx="261">
                  <c:v>37.998501000000012</c:v>
                </c:pt>
                <c:pt idx="262">
                  <c:v>37.998501000000012</c:v>
                </c:pt>
                <c:pt idx="263">
                  <c:v>37.998501000000012</c:v>
                </c:pt>
                <c:pt idx="264">
                  <c:v>37.998501000000012</c:v>
                </c:pt>
                <c:pt idx="265">
                  <c:v>37.998501000000012</c:v>
                </c:pt>
                <c:pt idx="266">
                  <c:v>37.998501000000012</c:v>
                </c:pt>
                <c:pt idx="267">
                  <c:v>37.998501000000012</c:v>
                </c:pt>
                <c:pt idx="268">
                  <c:v>37.998501000000012</c:v>
                </c:pt>
                <c:pt idx="269">
                  <c:v>37.998501000000012</c:v>
                </c:pt>
                <c:pt idx="270">
                  <c:v>37.998501000000012</c:v>
                </c:pt>
                <c:pt idx="271">
                  <c:v>37.998501000000012</c:v>
                </c:pt>
                <c:pt idx="272">
                  <c:v>37.998501000000012</c:v>
                </c:pt>
                <c:pt idx="273">
                  <c:v>37.998501000000012</c:v>
                </c:pt>
                <c:pt idx="274">
                  <c:v>37.998501000000012</c:v>
                </c:pt>
                <c:pt idx="275">
                  <c:v>37.998501000000012</c:v>
                </c:pt>
                <c:pt idx="276">
                  <c:v>37.998501000000012</c:v>
                </c:pt>
                <c:pt idx="277">
                  <c:v>37.998501000000012</c:v>
                </c:pt>
                <c:pt idx="278">
                  <c:v>37.998501000000012</c:v>
                </c:pt>
                <c:pt idx="279">
                  <c:v>37.998501000000012</c:v>
                </c:pt>
                <c:pt idx="280">
                  <c:v>37.998501000000012</c:v>
                </c:pt>
                <c:pt idx="281">
                  <c:v>37.998501000000012</c:v>
                </c:pt>
                <c:pt idx="282">
                  <c:v>37.998501000000012</c:v>
                </c:pt>
                <c:pt idx="283">
                  <c:v>37.998501000000012</c:v>
                </c:pt>
                <c:pt idx="284">
                  <c:v>37.998501000000012</c:v>
                </c:pt>
                <c:pt idx="285">
                  <c:v>37.998501000000012</c:v>
                </c:pt>
                <c:pt idx="286">
                  <c:v>37.998501000000012</c:v>
                </c:pt>
                <c:pt idx="287">
                  <c:v>37.998501000000012</c:v>
                </c:pt>
                <c:pt idx="288">
                  <c:v>37.998501000000012</c:v>
                </c:pt>
                <c:pt idx="289">
                  <c:v>37.998501000000012</c:v>
                </c:pt>
                <c:pt idx="290">
                  <c:v>37.998501000000012</c:v>
                </c:pt>
                <c:pt idx="291">
                  <c:v>37.998501000000012</c:v>
                </c:pt>
                <c:pt idx="292">
                  <c:v>37.998501000000012</c:v>
                </c:pt>
                <c:pt idx="293">
                  <c:v>37.998501000000012</c:v>
                </c:pt>
                <c:pt idx="294">
                  <c:v>37.998501000000012</c:v>
                </c:pt>
                <c:pt idx="295">
                  <c:v>37.998501000000012</c:v>
                </c:pt>
                <c:pt idx="296">
                  <c:v>37.998501000000012</c:v>
                </c:pt>
                <c:pt idx="297">
                  <c:v>37.998501000000012</c:v>
                </c:pt>
                <c:pt idx="298">
                  <c:v>37.998501000000012</c:v>
                </c:pt>
                <c:pt idx="299">
                  <c:v>37.998501000000012</c:v>
                </c:pt>
                <c:pt idx="300">
                  <c:v>37.998501000000012</c:v>
                </c:pt>
                <c:pt idx="301">
                  <c:v>37.998501000000012</c:v>
                </c:pt>
                <c:pt idx="302">
                  <c:v>37.998501000000012</c:v>
                </c:pt>
                <c:pt idx="303">
                  <c:v>37.998501000000012</c:v>
                </c:pt>
                <c:pt idx="304">
                  <c:v>37.998501000000012</c:v>
                </c:pt>
                <c:pt idx="305">
                  <c:v>37.998501000000012</c:v>
                </c:pt>
                <c:pt idx="306">
                  <c:v>37.998501000000012</c:v>
                </c:pt>
                <c:pt idx="307">
                  <c:v>37.998501000000012</c:v>
                </c:pt>
                <c:pt idx="308">
                  <c:v>37.998501000000012</c:v>
                </c:pt>
                <c:pt idx="309">
                  <c:v>37.998501000000012</c:v>
                </c:pt>
                <c:pt idx="310">
                  <c:v>37.998501000000012</c:v>
                </c:pt>
                <c:pt idx="311">
                  <c:v>37.998501000000012</c:v>
                </c:pt>
                <c:pt idx="312">
                  <c:v>37.998501000000012</c:v>
                </c:pt>
                <c:pt idx="313">
                  <c:v>37.998501000000012</c:v>
                </c:pt>
                <c:pt idx="314">
                  <c:v>37.998501000000012</c:v>
                </c:pt>
                <c:pt idx="315">
                  <c:v>37.998501000000012</c:v>
                </c:pt>
                <c:pt idx="316">
                  <c:v>37.998501000000012</c:v>
                </c:pt>
                <c:pt idx="317">
                  <c:v>37.998501000000012</c:v>
                </c:pt>
                <c:pt idx="318">
                  <c:v>37.998501000000012</c:v>
                </c:pt>
                <c:pt idx="319">
                  <c:v>37.998501000000012</c:v>
                </c:pt>
                <c:pt idx="320">
                  <c:v>37.998501000000012</c:v>
                </c:pt>
                <c:pt idx="321">
                  <c:v>37.998501000000012</c:v>
                </c:pt>
                <c:pt idx="322">
                  <c:v>37.998501000000012</c:v>
                </c:pt>
                <c:pt idx="323">
                  <c:v>37.998501000000012</c:v>
                </c:pt>
                <c:pt idx="324">
                  <c:v>37.998501000000012</c:v>
                </c:pt>
                <c:pt idx="325">
                  <c:v>37.998501000000012</c:v>
                </c:pt>
                <c:pt idx="326">
                  <c:v>37.998501000000012</c:v>
                </c:pt>
                <c:pt idx="327">
                  <c:v>37.998501000000012</c:v>
                </c:pt>
                <c:pt idx="328">
                  <c:v>37.998501000000012</c:v>
                </c:pt>
                <c:pt idx="329">
                  <c:v>37.998501000000012</c:v>
                </c:pt>
                <c:pt idx="330">
                  <c:v>37.998501000000012</c:v>
                </c:pt>
                <c:pt idx="331">
                  <c:v>37.998501000000012</c:v>
                </c:pt>
                <c:pt idx="332">
                  <c:v>37.998501000000012</c:v>
                </c:pt>
                <c:pt idx="333">
                  <c:v>37.998501000000012</c:v>
                </c:pt>
                <c:pt idx="334">
                  <c:v>37.998501000000012</c:v>
                </c:pt>
                <c:pt idx="335">
                  <c:v>37.998501000000012</c:v>
                </c:pt>
                <c:pt idx="336">
                  <c:v>37.998501000000012</c:v>
                </c:pt>
                <c:pt idx="337">
                  <c:v>37.998501000000012</c:v>
                </c:pt>
                <c:pt idx="338">
                  <c:v>37.998501000000012</c:v>
                </c:pt>
                <c:pt idx="339">
                  <c:v>37.998501000000012</c:v>
                </c:pt>
                <c:pt idx="340">
                  <c:v>37.998501000000012</c:v>
                </c:pt>
                <c:pt idx="341">
                  <c:v>37.998501000000012</c:v>
                </c:pt>
                <c:pt idx="342">
                  <c:v>37.998501000000012</c:v>
                </c:pt>
                <c:pt idx="343">
                  <c:v>37.998501000000012</c:v>
                </c:pt>
                <c:pt idx="344">
                  <c:v>37.998501000000012</c:v>
                </c:pt>
                <c:pt idx="345">
                  <c:v>37.998501000000012</c:v>
                </c:pt>
                <c:pt idx="346">
                  <c:v>37.998501000000012</c:v>
                </c:pt>
                <c:pt idx="347">
                  <c:v>37.998501000000012</c:v>
                </c:pt>
                <c:pt idx="348">
                  <c:v>37.998501000000012</c:v>
                </c:pt>
                <c:pt idx="349">
                  <c:v>37.998501000000012</c:v>
                </c:pt>
                <c:pt idx="350">
                  <c:v>37.998501000000012</c:v>
                </c:pt>
                <c:pt idx="351">
                  <c:v>37.998501000000012</c:v>
                </c:pt>
                <c:pt idx="352">
                  <c:v>37.998501000000012</c:v>
                </c:pt>
                <c:pt idx="353">
                  <c:v>37.998501000000012</c:v>
                </c:pt>
                <c:pt idx="354">
                  <c:v>37.998501000000012</c:v>
                </c:pt>
                <c:pt idx="355">
                  <c:v>37.998501000000012</c:v>
                </c:pt>
                <c:pt idx="356">
                  <c:v>37.998501000000012</c:v>
                </c:pt>
                <c:pt idx="357">
                  <c:v>37.998501000000012</c:v>
                </c:pt>
                <c:pt idx="358">
                  <c:v>37.998501000000012</c:v>
                </c:pt>
                <c:pt idx="359">
                  <c:v>37.998501000000012</c:v>
                </c:pt>
                <c:pt idx="360">
                  <c:v>37.998501000000012</c:v>
                </c:pt>
                <c:pt idx="361">
                  <c:v>37.998501000000012</c:v>
                </c:pt>
                <c:pt idx="362">
                  <c:v>37.998501000000012</c:v>
                </c:pt>
                <c:pt idx="363">
                  <c:v>37.998501000000012</c:v>
                </c:pt>
                <c:pt idx="364">
                  <c:v>37.998501000000012</c:v>
                </c:pt>
                <c:pt idx="365">
                  <c:v>37.998501000000012</c:v>
                </c:pt>
                <c:pt idx="366">
                  <c:v>37.998501000000012</c:v>
                </c:pt>
                <c:pt idx="367">
                  <c:v>37.998501000000012</c:v>
                </c:pt>
                <c:pt idx="368">
                  <c:v>37.998501000000012</c:v>
                </c:pt>
                <c:pt idx="369">
                  <c:v>37.998501000000012</c:v>
                </c:pt>
                <c:pt idx="370">
                  <c:v>37.998501000000012</c:v>
                </c:pt>
                <c:pt idx="371">
                  <c:v>37.998501000000012</c:v>
                </c:pt>
                <c:pt idx="372">
                  <c:v>37.998501000000012</c:v>
                </c:pt>
                <c:pt idx="373">
                  <c:v>37.998501000000012</c:v>
                </c:pt>
                <c:pt idx="374">
                  <c:v>37.998501000000012</c:v>
                </c:pt>
                <c:pt idx="375">
                  <c:v>37.998501000000012</c:v>
                </c:pt>
                <c:pt idx="376">
                  <c:v>37.998501000000012</c:v>
                </c:pt>
                <c:pt idx="377">
                  <c:v>37.998501000000012</c:v>
                </c:pt>
                <c:pt idx="378">
                  <c:v>37.998501000000012</c:v>
                </c:pt>
                <c:pt idx="379">
                  <c:v>37.998501000000012</c:v>
                </c:pt>
                <c:pt idx="380">
                  <c:v>37.998501000000012</c:v>
                </c:pt>
                <c:pt idx="381">
                  <c:v>37.998501000000012</c:v>
                </c:pt>
                <c:pt idx="382">
                  <c:v>37.998501000000012</c:v>
                </c:pt>
                <c:pt idx="383">
                  <c:v>37.998501000000012</c:v>
                </c:pt>
                <c:pt idx="384">
                  <c:v>37.998501000000012</c:v>
                </c:pt>
                <c:pt idx="385">
                  <c:v>37.998501000000012</c:v>
                </c:pt>
                <c:pt idx="386">
                  <c:v>37.998501000000012</c:v>
                </c:pt>
                <c:pt idx="387">
                  <c:v>37.998501000000012</c:v>
                </c:pt>
                <c:pt idx="388">
                  <c:v>37.998501000000012</c:v>
                </c:pt>
                <c:pt idx="389">
                  <c:v>37.998501000000012</c:v>
                </c:pt>
                <c:pt idx="390">
                  <c:v>37.998501000000012</c:v>
                </c:pt>
                <c:pt idx="391">
                  <c:v>37.998501000000012</c:v>
                </c:pt>
                <c:pt idx="392">
                  <c:v>37.998501000000012</c:v>
                </c:pt>
                <c:pt idx="393">
                  <c:v>37.998501000000012</c:v>
                </c:pt>
                <c:pt idx="394">
                  <c:v>37.998501000000012</c:v>
                </c:pt>
                <c:pt idx="395">
                  <c:v>37.998501000000012</c:v>
                </c:pt>
                <c:pt idx="396">
                  <c:v>37.998501000000012</c:v>
                </c:pt>
                <c:pt idx="397">
                  <c:v>37.998501000000012</c:v>
                </c:pt>
                <c:pt idx="398">
                  <c:v>37.998501000000012</c:v>
                </c:pt>
                <c:pt idx="399">
                  <c:v>37.998501000000012</c:v>
                </c:pt>
                <c:pt idx="400">
                  <c:v>37.998501000000012</c:v>
                </c:pt>
                <c:pt idx="401">
                  <c:v>37.998501000000012</c:v>
                </c:pt>
                <c:pt idx="402">
                  <c:v>37.998501000000012</c:v>
                </c:pt>
                <c:pt idx="403">
                  <c:v>37.998501000000012</c:v>
                </c:pt>
                <c:pt idx="404">
                  <c:v>37.998501000000012</c:v>
                </c:pt>
                <c:pt idx="405">
                  <c:v>37.998501000000012</c:v>
                </c:pt>
                <c:pt idx="406">
                  <c:v>37.998501000000012</c:v>
                </c:pt>
                <c:pt idx="407">
                  <c:v>37.998501000000012</c:v>
                </c:pt>
                <c:pt idx="408">
                  <c:v>37.998501000000012</c:v>
                </c:pt>
                <c:pt idx="409">
                  <c:v>37.998501000000012</c:v>
                </c:pt>
                <c:pt idx="410">
                  <c:v>37.998501000000012</c:v>
                </c:pt>
                <c:pt idx="411">
                  <c:v>37.998501000000012</c:v>
                </c:pt>
                <c:pt idx="412">
                  <c:v>37.998501000000012</c:v>
                </c:pt>
                <c:pt idx="413">
                  <c:v>37.998501000000012</c:v>
                </c:pt>
                <c:pt idx="414">
                  <c:v>37.998501000000012</c:v>
                </c:pt>
                <c:pt idx="415">
                  <c:v>37.998501000000012</c:v>
                </c:pt>
                <c:pt idx="416">
                  <c:v>37.998501000000012</c:v>
                </c:pt>
                <c:pt idx="417">
                  <c:v>37.998501000000012</c:v>
                </c:pt>
                <c:pt idx="418">
                  <c:v>37.998501000000012</c:v>
                </c:pt>
                <c:pt idx="419">
                  <c:v>37.998501000000012</c:v>
                </c:pt>
                <c:pt idx="420">
                  <c:v>37.998501000000012</c:v>
                </c:pt>
                <c:pt idx="421">
                  <c:v>37.998501000000012</c:v>
                </c:pt>
                <c:pt idx="422">
                  <c:v>37.998501000000012</c:v>
                </c:pt>
                <c:pt idx="423">
                  <c:v>37.998501000000012</c:v>
                </c:pt>
                <c:pt idx="424">
                  <c:v>37.998501000000012</c:v>
                </c:pt>
                <c:pt idx="425">
                  <c:v>37.998501000000012</c:v>
                </c:pt>
                <c:pt idx="426">
                  <c:v>37.998501000000012</c:v>
                </c:pt>
                <c:pt idx="427">
                  <c:v>37.998501000000012</c:v>
                </c:pt>
                <c:pt idx="428">
                  <c:v>37.998501000000012</c:v>
                </c:pt>
                <c:pt idx="429">
                  <c:v>37.998501000000012</c:v>
                </c:pt>
                <c:pt idx="430">
                  <c:v>37.998501000000012</c:v>
                </c:pt>
                <c:pt idx="431">
                  <c:v>37.998501000000012</c:v>
                </c:pt>
                <c:pt idx="432">
                  <c:v>37.998501000000012</c:v>
                </c:pt>
                <c:pt idx="433">
                  <c:v>37.998501000000012</c:v>
                </c:pt>
                <c:pt idx="434">
                  <c:v>37.998501000000012</c:v>
                </c:pt>
                <c:pt idx="435">
                  <c:v>37.998501000000012</c:v>
                </c:pt>
                <c:pt idx="436">
                  <c:v>37.998501000000012</c:v>
                </c:pt>
                <c:pt idx="437">
                  <c:v>37.998501000000012</c:v>
                </c:pt>
                <c:pt idx="438">
                  <c:v>37.998501000000012</c:v>
                </c:pt>
                <c:pt idx="439">
                  <c:v>37.998501000000012</c:v>
                </c:pt>
                <c:pt idx="440">
                  <c:v>37.998501000000012</c:v>
                </c:pt>
                <c:pt idx="441">
                  <c:v>37.998501000000012</c:v>
                </c:pt>
                <c:pt idx="442">
                  <c:v>37.998501000000012</c:v>
                </c:pt>
                <c:pt idx="443">
                  <c:v>37.998501000000012</c:v>
                </c:pt>
                <c:pt idx="444">
                  <c:v>37.998501000000012</c:v>
                </c:pt>
                <c:pt idx="445">
                  <c:v>37.998501000000012</c:v>
                </c:pt>
                <c:pt idx="446">
                  <c:v>37.998501000000012</c:v>
                </c:pt>
                <c:pt idx="447">
                  <c:v>37.998501000000012</c:v>
                </c:pt>
                <c:pt idx="448">
                  <c:v>37.998501000000012</c:v>
                </c:pt>
                <c:pt idx="449">
                  <c:v>37.998501000000012</c:v>
                </c:pt>
                <c:pt idx="450">
                  <c:v>37.998501000000012</c:v>
                </c:pt>
                <c:pt idx="451">
                  <c:v>37.998501000000012</c:v>
                </c:pt>
                <c:pt idx="452">
                  <c:v>37.998501000000012</c:v>
                </c:pt>
                <c:pt idx="453">
                  <c:v>37.998501000000012</c:v>
                </c:pt>
                <c:pt idx="454">
                  <c:v>37.998501000000012</c:v>
                </c:pt>
                <c:pt idx="455">
                  <c:v>37.998501000000012</c:v>
                </c:pt>
                <c:pt idx="456">
                  <c:v>37.998501000000012</c:v>
                </c:pt>
                <c:pt idx="457">
                  <c:v>37.998501000000012</c:v>
                </c:pt>
                <c:pt idx="458">
                  <c:v>37.998501000000012</c:v>
                </c:pt>
                <c:pt idx="459">
                  <c:v>37.998501000000012</c:v>
                </c:pt>
                <c:pt idx="460">
                  <c:v>37.998501000000012</c:v>
                </c:pt>
                <c:pt idx="461">
                  <c:v>37.998501000000012</c:v>
                </c:pt>
                <c:pt idx="462">
                  <c:v>37.998501000000012</c:v>
                </c:pt>
                <c:pt idx="463">
                  <c:v>37.998501000000012</c:v>
                </c:pt>
                <c:pt idx="464">
                  <c:v>37.998501000000012</c:v>
                </c:pt>
                <c:pt idx="465">
                  <c:v>37.998501000000012</c:v>
                </c:pt>
                <c:pt idx="466">
                  <c:v>37.998501000000012</c:v>
                </c:pt>
                <c:pt idx="467">
                  <c:v>37.998501000000012</c:v>
                </c:pt>
                <c:pt idx="468">
                  <c:v>37.998501000000012</c:v>
                </c:pt>
                <c:pt idx="469">
                  <c:v>37.998501000000012</c:v>
                </c:pt>
                <c:pt idx="470">
                  <c:v>37.998501000000012</c:v>
                </c:pt>
                <c:pt idx="471">
                  <c:v>37.998501000000012</c:v>
                </c:pt>
                <c:pt idx="472">
                  <c:v>37.998501000000012</c:v>
                </c:pt>
                <c:pt idx="473">
                  <c:v>37.998501000000012</c:v>
                </c:pt>
                <c:pt idx="474">
                  <c:v>37.998501000000012</c:v>
                </c:pt>
                <c:pt idx="475">
                  <c:v>37.998501000000012</c:v>
                </c:pt>
                <c:pt idx="476">
                  <c:v>37.998501000000012</c:v>
                </c:pt>
                <c:pt idx="477">
                  <c:v>37.998501000000012</c:v>
                </c:pt>
                <c:pt idx="478">
                  <c:v>37.998501000000012</c:v>
                </c:pt>
                <c:pt idx="479">
                  <c:v>37.998501000000012</c:v>
                </c:pt>
                <c:pt idx="480">
                  <c:v>37.998501000000012</c:v>
                </c:pt>
                <c:pt idx="481">
                  <c:v>37.998501000000012</c:v>
                </c:pt>
                <c:pt idx="482">
                  <c:v>37.998501000000012</c:v>
                </c:pt>
                <c:pt idx="483">
                  <c:v>37.998501000000012</c:v>
                </c:pt>
                <c:pt idx="484">
                  <c:v>37.998501000000012</c:v>
                </c:pt>
                <c:pt idx="485">
                  <c:v>37.998501000000012</c:v>
                </c:pt>
                <c:pt idx="486">
                  <c:v>37.998501000000012</c:v>
                </c:pt>
                <c:pt idx="487">
                  <c:v>37.998501000000012</c:v>
                </c:pt>
                <c:pt idx="488">
                  <c:v>37.998501000000012</c:v>
                </c:pt>
                <c:pt idx="489">
                  <c:v>37.998501000000012</c:v>
                </c:pt>
                <c:pt idx="490">
                  <c:v>37.998501000000012</c:v>
                </c:pt>
                <c:pt idx="491">
                  <c:v>37.998501000000012</c:v>
                </c:pt>
                <c:pt idx="492">
                  <c:v>37.998501000000012</c:v>
                </c:pt>
                <c:pt idx="493">
                  <c:v>37.998501000000012</c:v>
                </c:pt>
                <c:pt idx="494">
                  <c:v>37.998501000000012</c:v>
                </c:pt>
                <c:pt idx="495">
                  <c:v>37.998501000000012</c:v>
                </c:pt>
                <c:pt idx="496">
                  <c:v>37.998501000000012</c:v>
                </c:pt>
                <c:pt idx="497">
                  <c:v>37.998501000000012</c:v>
                </c:pt>
                <c:pt idx="498">
                  <c:v>37.998501000000012</c:v>
                </c:pt>
                <c:pt idx="499">
                  <c:v>37.998501000000012</c:v>
                </c:pt>
              </c:numCache>
            </c:numRef>
          </c:yVal>
        </c:ser>
        <c:ser>
          <c:idx val="9"/>
          <c:order val="8"/>
          <c:tx>
            <c:v>4</c:v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'C:\Users\Dale\Dropbox\LTRANS SEED\Tangier\sim3_may1997\[Sim 3_2.25.2013.xlsx]day 1_May97 '!$F$1503:$F$2002</c:f>
              <c:numCache>
                <c:formatCode>General</c:formatCode>
                <c:ptCount val="500"/>
                <c:pt idx="0">
                  <c:v>-75.979810000000001</c:v>
                </c:pt>
                <c:pt idx="1">
                  <c:v>-75.979810000000001</c:v>
                </c:pt>
                <c:pt idx="2">
                  <c:v>-75.979810000000001</c:v>
                </c:pt>
                <c:pt idx="3">
                  <c:v>-75.979810000000001</c:v>
                </c:pt>
                <c:pt idx="4">
                  <c:v>-75.979810000000001</c:v>
                </c:pt>
                <c:pt idx="5">
                  <c:v>-75.979810000000001</c:v>
                </c:pt>
                <c:pt idx="6">
                  <c:v>-75.979810000000001</c:v>
                </c:pt>
                <c:pt idx="7">
                  <c:v>-75.979810000000001</c:v>
                </c:pt>
                <c:pt idx="8">
                  <c:v>-75.979810000000001</c:v>
                </c:pt>
                <c:pt idx="9">
                  <c:v>-75.979810000000001</c:v>
                </c:pt>
                <c:pt idx="10">
                  <c:v>-75.979810000000001</c:v>
                </c:pt>
                <c:pt idx="11">
                  <c:v>-75.979810000000001</c:v>
                </c:pt>
                <c:pt idx="12">
                  <c:v>-75.979810000000001</c:v>
                </c:pt>
                <c:pt idx="13">
                  <c:v>-75.979810000000001</c:v>
                </c:pt>
                <c:pt idx="14">
                  <c:v>-75.979810000000001</c:v>
                </c:pt>
                <c:pt idx="15">
                  <c:v>-75.979810000000001</c:v>
                </c:pt>
                <c:pt idx="16">
                  <c:v>-75.979810000000001</c:v>
                </c:pt>
                <c:pt idx="17">
                  <c:v>-75.979810000000001</c:v>
                </c:pt>
                <c:pt idx="18">
                  <c:v>-75.979810000000001</c:v>
                </c:pt>
                <c:pt idx="19">
                  <c:v>-75.979810000000001</c:v>
                </c:pt>
                <c:pt idx="20">
                  <c:v>-75.979810000000001</c:v>
                </c:pt>
                <c:pt idx="21">
                  <c:v>-75.979810000000001</c:v>
                </c:pt>
                <c:pt idx="22">
                  <c:v>-75.979810000000001</c:v>
                </c:pt>
                <c:pt idx="23">
                  <c:v>-75.979810000000001</c:v>
                </c:pt>
                <c:pt idx="24">
                  <c:v>-75.979810000000001</c:v>
                </c:pt>
                <c:pt idx="25">
                  <c:v>-75.979810000000001</c:v>
                </c:pt>
                <c:pt idx="26">
                  <c:v>-75.979810000000001</c:v>
                </c:pt>
                <c:pt idx="27">
                  <c:v>-75.979810000000001</c:v>
                </c:pt>
                <c:pt idx="28">
                  <c:v>-75.979810000000001</c:v>
                </c:pt>
                <c:pt idx="29">
                  <c:v>-75.979810000000001</c:v>
                </c:pt>
                <c:pt idx="30">
                  <c:v>-75.979810000000001</c:v>
                </c:pt>
                <c:pt idx="31">
                  <c:v>-75.979810000000001</c:v>
                </c:pt>
                <c:pt idx="32">
                  <c:v>-75.979810000000001</c:v>
                </c:pt>
                <c:pt idx="33">
                  <c:v>-75.979810000000001</c:v>
                </c:pt>
                <c:pt idx="34">
                  <c:v>-75.979810000000001</c:v>
                </c:pt>
                <c:pt idx="35">
                  <c:v>-75.979810000000001</c:v>
                </c:pt>
                <c:pt idx="36">
                  <c:v>-75.979810000000001</c:v>
                </c:pt>
                <c:pt idx="37">
                  <c:v>-75.979810000000001</c:v>
                </c:pt>
                <c:pt idx="38">
                  <c:v>-75.979810000000001</c:v>
                </c:pt>
                <c:pt idx="39">
                  <c:v>-75.979810000000001</c:v>
                </c:pt>
                <c:pt idx="40">
                  <c:v>-75.979810000000001</c:v>
                </c:pt>
                <c:pt idx="41">
                  <c:v>-75.979810000000001</c:v>
                </c:pt>
                <c:pt idx="42">
                  <c:v>-75.979810000000001</c:v>
                </c:pt>
                <c:pt idx="43">
                  <c:v>-75.979810000000001</c:v>
                </c:pt>
                <c:pt idx="44">
                  <c:v>-75.979810000000001</c:v>
                </c:pt>
                <c:pt idx="45">
                  <c:v>-75.979810000000001</c:v>
                </c:pt>
                <c:pt idx="46">
                  <c:v>-75.979810000000001</c:v>
                </c:pt>
                <c:pt idx="47">
                  <c:v>-75.979810000000001</c:v>
                </c:pt>
                <c:pt idx="48">
                  <c:v>-75.979810000000001</c:v>
                </c:pt>
                <c:pt idx="49">
                  <c:v>-75.979810000000001</c:v>
                </c:pt>
                <c:pt idx="50">
                  <c:v>-75.979810000000001</c:v>
                </c:pt>
                <c:pt idx="51">
                  <c:v>-75.979810000000001</c:v>
                </c:pt>
                <c:pt idx="52">
                  <c:v>-75.979810000000001</c:v>
                </c:pt>
                <c:pt idx="53">
                  <c:v>-75.979810000000001</c:v>
                </c:pt>
                <c:pt idx="54">
                  <c:v>-75.979810000000001</c:v>
                </c:pt>
                <c:pt idx="55">
                  <c:v>-75.979810000000001</c:v>
                </c:pt>
                <c:pt idx="56">
                  <c:v>-75.979810000000001</c:v>
                </c:pt>
                <c:pt idx="57">
                  <c:v>-75.979810000000001</c:v>
                </c:pt>
                <c:pt idx="58">
                  <c:v>-75.979810000000001</c:v>
                </c:pt>
                <c:pt idx="59">
                  <c:v>-75.979810000000001</c:v>
                </c:pt>
                <c:pt idx="60">
                  <c:v>-75.979810000000001</c:v>
                </c:pt>
                <c:pt idx="61">
                  <c:v>-75.979810000000001</c:v>
                </c:pt>
                <c:pt idx="62">
                  <c:v>-75.979810000000001</c:v>
                </c:pt>
                <c:pt idx="63">
                  <c:v>-75.979810000000001</c:v>
                </c:pt>
                <c:pt idx="64">
                  <c:v>-75.979810000000001</c:v>
                </c:pt>
                <c:pt idx="65">
                  <c:v>-75.979810000000001</c:v>
                </c:pt>
                <c:pt idx="66">
                  <c:v>-75.979810000000001</c:v>
                </c:pt>
                <c:pt idx="67">
                  <c:v>-75.979810000000001</c:v>
                </c:pt>
                <c:pt idx="68">
                  <c:v>-75.979810000000001</c:v>
                </c:pt>
                <c:pt idx="69">
                  <c:v>-75.979810000000001</c:v>
                </c:pt>
                <c:pt idx="70">
                  <c:v>-75.979810000000001</c:v>
                </c:pt>
                <c:pt idx="71">
                  <c:v>-75.979810000000001</c:v>
                </c:pt>
                <c:pt idx="72">
                  <c:v>-75.979810000000001</c:v>
                </c:pt>
                <c:pt idx="73">
                  <c:v>-75.979810000000001</c:v>
                </c:pt>
                <c:pt idx="74">
                  <c:v>-75.979810000000001</c:v>
                </c:pt>
                <c:pt idx="75">
                  <c:v>-75.979810000000001</c:v>
                </c:pt>
                <c:pt idx="76">
                  <c:v>-75.979810000000001</c:v>
                </c:pt>
                <c:pt idx="77">
                  <c:v>-75.979810000000001</c:v>
                </c:pt>
                <c:pt idx="78">
                  <c:v>-75.979810000000001</c:v>
                </c:pt>
                <c:pt idx="79">
                  <c:v>-75.979810000000001</c:v>
                </c:pt>
                <c:pt idx="80">
                  <c:v>-75.979810000000001</c:v>
                </c:pt>
                <c:pt idx="81">
                  <c:v>-75.979810000000001</c:v>
                </c:pt>
                <c:pt idx="82">
                  <c:v>-75.979810000000001</c:v>
                </c:pt>
                <c:pt idx="83">
                  <c:v>-75.979810000000001</c:v>
                </c:pt>
                <c:pt idx="84">
                  <c:v>-75.979810000000001</c:v>
                </c:pt>
                <c:pt idx="85">
                  <c:v>-75.979810000000001</c:v>
                </c:pt>
                <c:pt idx="86">
                  <c:v>-75.979810000000001</c:v>
                </c:pt>
                <c:pt idx="87">
                  <c:v>-75.979810000000001</c:v>
                </c:pt>
                <c:pt idx="88">
                  <c:v>-75.979810000000001</c:v>
                </c:pt>
                <c:pt idx="89">
                  <c:v>-75.979810000000001</c:v>
                </c:pt>
                <c:pt idx="90">
                  <c:v>-75.979810000000001</c:v>
                </c:pt>
                <c:pt idx="91">
                  <c:v>-75.979810000000001</c:v>
                </c:pt>
                <c:pt idx="92">
                  <c:v>-75.979810000000001</c:v>
                </c:pt>
                <c:pt idx="93">
                  <c:v>-75.979810000000001</c:v>
                </c:pt>
                <c:pt idx="94">
                  <c:v>-75.979810000000001</c:v>
                </c:pt>
                <c:pt idx="95">
                  <c:v>-75.979810000000001</c:v>
                </c:pt>
                <c:pt idx="96">
                  <c:v>-75.979810000000001</c:v>
                </c:pt>
                <c:pt idx="97">
                  <c:v>-75.979810000000001</c:v>
                </c:pt>
                <c:pt idx="98">
                  <c:v>-75.979810000000001</c:v>
                </c:pt>
                <c:pt idx="99">
                  <c:v>-75.979810000000001</c:v>
                </c:pt>
                <c:pt idx="100">
                  <c:v>-75.979810000000001</c:v>
                </c:pt>
                <c:pt idx="101">
                  <c:v>-75.979810000000001</c:v>
                </c:pt>
                <c:pt idx="102">
                  <c:v>-75.979810000000001</c:v>
                </c:pt>
                <c:pt idx="103">
                  <c:v>-75.979810000000001</c:v>
                </c:pt>
                <c:pt idx="104">
                  <c:v>-75.979810000000001</c:v>
                </c:pt>
                <c:pt idx="105">
                  <c:v>-75.979810000000001</c:v>
                </c:pt>
                <c:pt idx="106">
                  <c:v>-75.979810000000001</c:v>
                </c:pt>
                <c:pt idx="107">
                  <c:v>-75.979810000000001</c:v>
                </c:pt>
                <c:pt idx="108">
                  <c:v>-75.979810000000001</c:v>
                </c:pt>
                <c:pt idx="109">
                  <c:v>-75.979810000000001</c:v>
                </c:pt>
                <c:pt idx="110">
                  <c:v>-75.979810000000001</c:v>
                </c:pt>
                <c:pt idx="111">
                  <c:v>-75.979810000000001</c:v>
                </c:pt>
                <c:pt idx="112">
                  <c:v>-75.979810000000001</c:v>
                </c:pt>
                <c:pt idx="113">
                  <c:v>-75.979810000000001</c:v>
                </c:pt>
                <c:pt idx="114">
                  <c:v>-75.979810000000001</c:v>
                </c:pt>
                <c:pt idx="115">
                  <c:v>-75.979810000000001</c:v>
                </c:pt>
                <c:pt idx="116">
                  <c:v>-75.979810000000001</c:v>
                </c:pt>
                <c:pt idx="117">
                  <c:v>-75.979810000000001</c:v>
                </c:pt>
                <c:pt idx="118">
                  <c:v>-75.979810000000001</c:v>
                </c:pt>
                <c:pt idx="119">
                  <c:v>-75.979810000000001</c:v>
                </c:pt>
                <c:pt idx="120">
                  <c:v>-75.979810000000001</c:v>
                </c:pt>
                <c:pt idx="121">
                  <c:v>-75.979810000000001</c:v>
                </c:pt>
                <c:pt idx="122">
                  <c:v>-75.979810000000001</c:v>
                </c:pt>
                <c:pt idx="123">
                  <c:v>-75.979810000000001</c:v>
                </c:pt>
                <c:pt idx="124">
                  <c:v>-75.979810000000001</c:v>
                </c:pt>
                <c:pt idx="125">
                  <c:v>-75.979810000000001</c:v>
                </c:pt>
                <c:pt idx="126">
                  <c:v>-75.979810000000001</c:v>
                </c:pt>
                <c:pt idx="127">
                  <c:v>-75.979810000000001</c:v>
                </c:pt>
                <c:pt idx="128">
                  <c:v>-75.979810000000001</c:v>
                </c:pt>
                <c:pt idx="129">
                  <c:v>-75.979810000000001</c:v>
                </c:pt>
                <c:pt idx="130">
                  <c:v>-75.979810000000001</c:v>
                </c:pt>
                <c:pt idx="131">
                  <c:v>-75.979810000000001</c:v>
                </c:pt>
                <c:pt idx="132">
                  <c:v>-75.979810000000001</c:v>
                </c:pt>
                <c:pt idx="133">
                  <c:v>-75.979810000000001</c:v>
                </c:pt>
                <c:pt idx="134">
                  <c:v>-75.979810000000001</c:v>
                </c:pt>
                <c:pt idx="135">
                  <c:v>-75.979810000000001</c:v>
                </c:pt>
                <c:pt idx="136">
                  <c:v>-75.979810000000001</c:v>
                </c:pt>
                <c:pt idx="137">
                  <c:v>-75.979810000000001</c:v>
                </c:pt>
                <c:pt idx="138">
                  <c:v>-75.979810000000001</c:v>
                </c:pt>
                <c:pt idx="139">
                  <c:v>-75.979810000000001</c:v>
                </c:pt>
                <c:pt idx="140">
                  <c:v>-75.979810000000001</c:v>
                </c:pt>
                <c:pt idx="141">
                  <c:v>-75.979810000000001</c:v>
                </c:pt>
                <c:pt idx="142">
                  <c:v>-75.979810000000001</c:v>
                </c:pt>
                <c:pt idx="143">
                  <c:v>-75.979810000000001</c:v>
                </c:pt>
                <c:pt idx="144">
                  <c:v>-75.979810000000001</c:v>
                </c:pt>
                <c:pt idx="145">
                  <c:v>-75.979810000000001</c:v>
                </c:pt>
                <c:pt idx="146">
                  <c:v>-75.979810000000001</c:v>
                </c:pt>
                <c:pt idx="147">
                  <c:v>-75.979810000000001</c:v>
                </c:pt>
                <c:pt idx="148">
                  <c:v>-75.979810000000001</c:v>
                </c:pt>
                <c:pt idx="149">
                  <c:v>-75.979810000000001</c:v>
                </c:pt>
                <c:pt idx="150">
                  <c:v>-75.979810000000001</c:v>
                </c:pt>
                <c:pt idx="151">
                  <c:v>-75.979810000000001</c:v>
                </c:pt>
                <c:pt idx="152">
                  <c:v>-75.979810000000001</c:v>
                </c:pt>
                <c:pt idx="153">
                  <c:v>-75.979810000000001</c:v>
                </c:pt>
                <c:pt idx="154">
                  <c:v>-75.979810000000001</c:v>
                </c:pt>
                <c:pt idx="155">
                  <c:v>-75.979810000000001</c:v>
                </c:pt>
                <c:pt idx="156">
                  <c:v>-75.979810000000001</c:v>
                </c:pt>
                <c:pt idx="157">
                  <c:v>-75.979810000000001</c:v>
                </c:pt>
                <c:pt idx="158">
                  <c:v>-75.979810000000001</c:v>
                </c:pt>
                <c:pt idx="159">
                  <c:v>-75.979810000000001</c:v>
                </c:pt>
                <c:pt idx="160">
                  <c:v>-75.979810000000001</c:v>
                </c:pt>
                <c:pt idx="161">
                  <c:v>-75.979810000000001</c:v>
                </c:pt>
                <c:pt idx="162">
                  <c:v>-75.979810000000001</c:v>
                </c:pt>
                <c:pt idx="163">
                  <c:v>-75.979810000000001</c:v>
                </c:pt>
                <c:pt idx="164">
                  <c:v>-75.979810000000001</c:v>
                </c:pt>
                <c:pt idx="165">
                  <c:v>-75.979810000000001</c:v>
                </c:pt>
                <c:pt idx="166">
                  <c:v>-75.979810000000001</c:v>
                </c:pt>
                <c:pt idx="167">
                  <c:v>-75.979810000000001</c:v>
                </c:pt>
                <c:pt idx="168">
                  <c:v>-75.979810000000001</c:v>
                </c:pt>
                <c:pt idx="169">
                  <c:v>-75.979810000000001</c:v>
                </c:pt>
                <c:pt idx="170">
                  <c:v>-75.979810000000001</c:v>
                </c:pt>
                <c:pt idx="171">
                  <c:v>-75.979810000000001</c:v>
                </c:pt>
                <c:pt idx="172">
                  <c:v>-75.979810000000001</c:v>
                </c:pt>
                <c:pt idx="173">
                  <c:v>-75.979810000000001</c:v>
                </c:pt>
                <c:pt idx="174">
                  <c:v>-75.979810000000001</c:v>
                </c:pt>
                <c:pt idx="175">
                  <c:v>-75.979810000000001</c:v>
                </c:pt>
                <c:pt idx="176">
                  <c:v>-75.979810000000001</c:v>
                </c:pt>
                <c:pt idx="177">
                  <c:v>-75.979810000000001</c:v>
                </c:pt>
                <c:pt idx="178">
                  <c:v>-75.979810000000001</c:v>
                </c:pt>
                <c:pt idx="179">
                  <c:v>-75.979810000000001</c:v>
                </c:pt>
                <c:pt idx="180">
                  <c:v>-75.979810000000001</c:v>
                </c:pt>
                <c:pt idx="181">
                  <c:v>-75.979810000000001</c:v>
                </c:pt>
                <c:pt idx="182">
                  <c:v>-75.979810000000001</c:v>
                </c:pt>
                <c:pt idx="183">
                  <c:v>-75.979810000000001</c:v>
                </c:pt>
                <c:pt idx="184">
                  <c:v>-75.979810000000001</c:v>
                </c:pt>
                <c:pt idx="185">
                  <c:v>-75.979810000000001</c:v>
                </c:pt>
                <c:pt idx="186">
                  <c:v>-75.979810000000001</c:v>
                </c:pt>
                <c:pt idx="187">
                  <c:v>-75.979810000000001</c:v>
                </c:pt>
                <c:pt idx="188">
                  <c:v>-75.979810000000001</c:v>
                </c:pt>
                <c:pt idx="189">
                  <c:v>-75.979810000000001</c:v>
                </c:pt>
                <c:pt idx="190">
                  <c:v>-75.979810000000001</c:v>
                </c:pt>
                <c:pt idx="191">
                  <c:v>-75.979810000000001</c:v>
                </c:pt>
                <c:pt idx="192">
                  <c:v>-75.979810000000001</c:v>
                </c:pt>
                <c:pt idx="193">
                  <c:v>-75.979810000000001</c:v>
                </c:pt>
                <c:pt idx="194">
                  <c:v>-75.979810000000001</c:v>
                </c:pt>
                <c:pt idx="195">
                  <c:v>-75.979810000000001</c:v>
                </c:pt>
                <c:pt idx="196">
                  <c:v>-75.979810000000001</c:v>
                </c:pt>
                <c:pt idx="197">
                  <c:v>-75.979810000000001</c:v>
                </c:pt>
                <c:pt idx="198">
                  <c:v>-75.979810000000001</c:v>
                </c:pt>
                <c:pt idx="199">
                  <c:v>-75.979810000000001</c:v>
                </c:pt>
                <c:pt idx="200">
                  <c:v>-75.979810000000001</c:v>
                </c:pt>
                <c:pt idx="201">
                  <c:v>-75.979810000000001</c:v>
                </c:pt>
                <c:pt idx="202">
                  <c:v>-75.979810000000001</c:v>
                </c:pt>
                <c:pt idx="203">
                  <c:v>-75.979810000000001</c:v>
                </c:pt>
                <c:pt idx="204">
                  <c:v>-75.979810000000001</c:v>
                </c:pt>
                <c:pt idx="205">
                  <c:v>-75.979810000000001</c:v>
                </c:pt>
                <c:pt idx="206">
                  <c:v>-75.979810000000001</c:v>
                </c:pt>
                <c:pt idx="207">
                  <c:v>-75.979810000000001</c:v>
                </c:pt>
                <c:pt idx="208">
                  <c:v>-75.979810000000001</c:v>
                </c:pt>
                <c:pt idx="209">
                  <c:v>-75.979810000000001</c:v>
                </c:pt>
                <c:pt idx="210">
                  <c:v>-75.979810000000001</c:v>
                </c:pt>
                <c:pt idx="211">
                  <c:v>-75.979810000000001</c:v>
                </c:pt>
                <c:pt idx="212">
                  <c:v>-75.979810000000001</c:v>
                </c:pt>
                <c:pt idx="213">
                  <c:v>-75.979810000000001</c:v>
                </c:pt>
                <c:pt idx="214">
                  <c:v>-75.979810000000001</c:v>
                </c:pt>
                <c:pt idx="215">
                  <c:v>-75.979810000000001</c:v>
                </c:pt>
                <c:pt idx="216">
                  <c:v>-75.979810000000001</c:v>
                </c:pt>
                <c:pt idx="217">
                  <c:v>-75.979810000000001</c:v>
                </c:pt>
                <c:pt idx="218">
                  <c:v>-75.979810000000001</c:v>
                </c:pt>
                <c:pt idx="219">
                  <c:v>-75.979810000000001</c:v>
                </c:pt>
                <c:pt idx="220">
                  <c:v>-75.979810000000001</c:v>
                </c:pt>
                <c:pt idx="221">
                  <c:v>-75.979810000000001</c:v>
                </c:pt>
                <c:pt idx="222">
                  <c:v>-75.979810000000001</c:v>
                </c:pt>
                <c:pt idx="223">
                  <c:v>-75.979810000000001</c:v>
                </c:pt>
                <c:pt idx="224">
                  <c:v>-75.979810000000001</c:v>
                </c:pt>
                <c:pt idx="225">
                  <c:v>-75.979810000000001</c:v>
                </c:pt>
                <c:pt idx="226">
                  <c:v>-75.979810000000001</c:v>
                </c:pt>
                <c:pt idx="227">
                  <c:v>-75.979810000000001</c:v>
                </c:pt>
                <c:pt idx="228">
                  <c:v>-75.979810000000001</c:v>
                </c:pt>
                <c:pt idx="229">
                  <c:v>-75.979810000000001</c:v>
                </c:pt>
                <c:pt idx="230">
                  <c:v>-75.979810000000001</c:v>
                </c:pt>
                <c:pt idx="231">
                  <c:v>-75.979810000000001</c:v>
                </c:pt>
                <c:pt idx="232">
                  <c:v>-75.979810000000001</c:v>
                </c:pt>
                <c:pt idx="233">
                  <c:v>-75.979810000000001</c:v>
                </c:pt>
                <c:pt idx="234">
                  <c:v>-75.979810000000001</c:v>
                </c:pt>
                <c:pt idx="235">
                  <c:v>-75.979810000000001</c:v>
                </c:pt>
                <c:pt idx="236">
                  <c:v>-75.979810000000001</c:v>
                </c:pt>
                <c:pt idx="237">
                  <c:v>-75.979810000000001</c:v>
                </c:pt>
                <c:pt idx="238">
                  <c:v>-75.979810000000001</c:v>
                </c:pt>
                <c:pt idx="239">
                  <c:v>-75.979810000000001</c:v>
                </c:pt>
                <c:pt idx="240">
                  <c:v>-75.979810000000001</c:v>
                </c:pt>
                <c:pt idx="241">
                  <c:v>-75.979810000000001</c:v>
                </c:pt>
                <c:pt idx="242">
                  <c:v>-75.979810000000001</c:v>
                </c:pt>
                <c:pt idx="243">
                  <c:v>-75.979810000000001</c:v>
                </c:pt>
                <c:pt idx="244">
                  <c:v>-75.979810000000001</c:v>
                </c:pt>
                <c:pt idx="245">
                  <c:v>-75.979810000000001</c:v>
                </c:pt>
                <c:pt idx="246">
                  <c:v>-75.979810000000001</c:v>
                </c:pt>
                <c:pt idx="247">
                  <c:v>-75.979810000000001</c:v>
                </c:pt>
                <c:pt idx="248">
                  <c:v>-75.979810000000001</c:v>
                </c:pt>
                <c:pt idx="249">
                  <c:v>-75.979810000000001</c:v>
                </c:pt>
                <c:pt idx="250">
                  <c:v>-75.979810000000001</c:v>
                </c:pt>
                <c:pt idx="251">
                  <c:v>-75.979810000000001</c:v>
                </c:pt>
                <c:pt idx="252">
                  <c:v>-75.979810000000001</c:v>
                </c:pt>
                <c:pt idx="253">
                  <c:v>-75.979810000000001</c:v>
                </c:pt>
                <c:pt idx="254">
                  <c:v>-75.979810000000001</c:v>
                </c:pt>
                <c:pt idx="255">
                  <c:v>-75.979810000000001</c:v>
                </c:pt>
                <c:pt idx="256">
                  <c:v>-75.979810000000001</c:v>
                </c:pt>
                <c:pt idx="257">
                  <c:v>-75.979810000000001</c:v>
                </c:pt>
                <c:pt idx="258">
                  <c:v>-75.979810000000001</c:v>
                </c:pt>
                <c:pt idx="259">
                  <c:v>-75.979810000000001</c:v>
                </c:pt>
                <c:pt idx="260">
                  <c:v>-75.979810000000001</c:v>
                </c:pt>
                <c:pt idx="261">
                  <c:v>-75.979810000000001</c:v>
                </c:pt>
                <c:pt idx="262">
                  <c:v>-75.979810000000001</c:v>
                </c:pt>
                <c:pt idx="263">
                  <c:v>-75.979810000000001</c:v>
                </c:pt>
                <c:pt idx="264">
                  <c:v>-75.979810000000001</c:v>
                </c:pt>
                <c:pt idx="265">
                  <c:v>-75.979810000000001</c:v>
                </c:pt>
                <c:pt idx="266">
                  <c:v>-75.979810000000001</c:v>
                </c:pt>
                <c:pt idx="267">
                  <c:v>-75.979810000000001</c:v>
                </c:pt>
                <c:pt idx="268">
                  <c:v>-75.979810000000001</c:v>
                </c:pt>
                <c:pt idx="269">
                  <c:v>-75.979810000000001</c:v>
                </c:pt>
                <c:pt idx="270">
                  <c:v>-75.979810000000001</c:v>
                </c:pt>
                <c:pt idx="271">
                  <c:v>-75.979810000000001</c:v>
                </c:pt>
                <c:pt idx="272">
                  <c:v>-75.979810000000001</c:v>
                </c:pt>
                <c:pt idx="273">
                  <c:v>-75.979810000000001</c:v>
                </c:pt>
                <c:pt idx="274">
                  <c:v>-75.979810000000001</c:v>
                </c:pt>
                <c:pt idx="275">
                  <c:v>-75.979810000000001</c:v>
                </c:pt>
                <c:pt idx="276">
                  <c:v>-75.979810000000001</c:v>
                </c:pt>
                <c:pt idx="277">
                  <c:v>-75.979810000000001</c:v>
                </c:pt>
                <c:pt idx="278">
                  <c:v>-75.979810000000001</c:v>
                </c:pt>
                <c:pt idx="279">
                  <c:v>-75.979810000000001</c:v>
                </c:pt>
                <c:pt idx="280">
                  <c:v>-75.979810000000001</c:v>
                </c:pt>
                <c:pt idx="281">
                  <c:v>-75.979810000000001</c:v>
                </c:pt>
                <c:pt idx="282">
                  <c:v>-75.979810000000001</c:v>
                </c:pt>
                <c:pt idx="283">
                  <c:v>-75.979810000000001</c:v>
                </c:pt>
                <c:pt idx="284">
                  <c:v>-75.979810000000001</c:v>
                </c:pt>
                <c:pt idx="285">
                  <c:v>-75.979810000000001</c:v>
                </c:pt>
                <c:pt idx="286">
                  <c:v>-75.979810000000001</c:v>
                </c:pt>
                <c:pt idx="287">
                  <c:v>-75.979810000000001</c:v>
                </c:pt>
                <c:pt idx="288">
                  <c:v>-75.979810000000001</c:v>
                </c:pt>
                <c:pt idx="289">
                  <c:v>-75.979810000000001</c:v>
                </c:pt>
                <c:pt idx="290">
                  <c:v>-75.979810000000001</c:v>
                </c:pt>
                <c:pt idx="291">
                  <c:v>-75.979810000000001</c:v>
                </c:pt>
                <c:pt idx="292">
                  <c:v>-75.979810000000001</c:v>
                </c:pt>
                <c:pt idx="293">
                  <c:v>-75.979810000000001</c:v>
                </c:pt>
                <c:pt idx="294">
                  <c:v>-75.979810000000001</c:v>
                </c:pt>
                <c:pt idx="295">
                  <c:v>-75.979810000000001</c:v>
                </c:pt>
                <c:pt idx="296">
                  <c:v>-75.979810000000001</c:v>
                </c:pt>
                <c:pt idx="297">
                  <c:v>-75.979810000000001</c:v>
                </c:pt>
                <c:pt idx="298">
                  <c:v>-75.979810000000001</c:v>
                </c:pt>
                <c:pt idx="299">
                  <c:v>-75.979810000000001</c:v>
                </c:pt>
                <c:pt idx="300">
                  <c:v>-75.979810000000001</c:v>
                </c:pt>
                <c:pt idx="301">
                  <c:v>-75.979810000000001</c:v>
                </c:pt>
                <c:pt idx="302">
                  <c:v>-75.979810000000001</c:v>
                </c:pt>
                <c:pt idx="303">
                  <c:v>-75.979810000000001</c:v>
                </c:pt>
                <c:pt idx="304">
                  <c:v>-75.979810000000001</c:v>
                </c:pt>
                <c:pt idx="305">
                  <c:v>-75.979810000000001</c:v>
                </c:pt>
                <c:pt idx="306">
                  <c:v>-75.979810000000001</c:v>
                </c:pt>
                <c:pt idx="307">
                  <c:v>-75.979810000000001</c:v>
                </c:pt>
                <c:pt idx="308">
                  <c:v>-75.979810000000001</c:v>
                </c:pt>
                <c:pt idx="309">
                  <c:v>-75.979810000000001</c:v>
                </c:pt>
                <c:pt idx="310">
                  <c:v>-75.979810000000001</c:v>
                </c:pt>
                <c:pt idx="311">
                  <c:v>-75.979810000000001</c:v>
                </c:pt>
                <c:pt idx="312">
                  <c:v>-75.979810000000001</c:v>
                </c:pt>
                <c:pt idx="313">
                  <c:v>-75.979810000000001</c:v>
                </c:pt>
                <c:pt idx="314">
                  <c:v>-75.979810000000001</c:v>
                </c:pt>
                <c:pt idx="315">
                  <c:v>-75.979810000000001</c:v>
                </c:pt>
                <c:pt idx="316">
                  <c:v>-75.979810000000001</c:v>
                </c:pt>
                <c:pt idx="317">
                  <c:v>-75.979810000000001</c:v>
                </c:pt>
                <c:pt idx="318">
                  <c:v>-75.979810000000001</c:v>
                </c:pt>
                <c:pt idx="319">
                  <c:v>-75.979810000000001</c:v>
                </c:pt>
                <c:pt idx="320">
                  <c:v>-75.979810000000001</c:v>
                </c:pt>
                <c:pt idx="321">
                  <c:v>-75.979810000000001</c:v>
                </c:pt>
                <c:pt idx="322">
                  <c:v>-75.979810000000001</c:v>
                </c:pt>
                <c:pt idx="323">
                  <c:v>-75.979810000000001</c:v>
                </c:pt>
                <c:pt idx="324">
                  <c:v>-75.979810000000001</c:v>
                </c:pt>
                <c:pt idx="325">
                  <c:v>-75.979810000000001</c:v>
                </c:pt>
                <c:pt idx="326">
                  <c:v>-75.979810000000001</c:v>
                </c:pt>
                <c:pt idx="327">
                  <c:v>-75.979810000000001</c:v>
                </c:pt>
                <c:pt idx="328">
                  <c:v>-75.979810000000001</c:v>
                </c:pt>
                <c:pt idx="329">
                  <c:v>-75.979810000000001</c:v>
                </c:pt>
                <c:pt idx="330">
                  <c:v>-75.979810000000001</c:v>
                </c:pt>
                <c:pt idx="331">
                  <c:v>-75.979810000000001</c:v>
                </c:pt>
                <c:pt idx="332">
                  <c:v>-75.979810000000001</c:v>
                </c:pt>
                <c:pt idx="333">
                  <c:v>-75.979810000000001</c:v>
                </c:pt>
                <c:pt idx="334">
                  <c:v>-75.979810000000001</c:v>
                </c:pt>
                <c:pt idx="335">
                  <c:v>-75.979810000000001</c:v>
                </c:pt>
                <c:pt idx="336">
                  <c:v>-75.979810000000001</c:v>
                </c:pt>
                <c:pt idx="337">
                  <c:v>-75.979810000000001</c:v>
                </c:pt>
                <c:pt idx="338">
                  <c:v>-75.979810000000001</c:v>
                </c:pt>
                <c:pt idx="339">
                  <c:v>-75.979810000000001</c:v>
                </c:pt>
                <c:pt idx="340">
                  <c:v>-75.979810000000001</c:v>
                </c:pt>
                <c:pt idx="341">
                  <c:v>-75.979810000000001</c:v>
                </c:pt>
                <c:pt idx="342">
                  <c:v>-75.979810000000001</c:v>
                </c:pt>
                <c:pt idx="343">
                  <c:v>-75.979810000000001</c:v>
                </c:pt>
                <c:pt idx="344">
                  <c:v>-75.979810000000001</c:v>
                </c:pt>
                <c:pt idx="345">
                  <c:v>-75.979810000000001</c:v>
                </c:pt>
                <c:pt idx="346">
                  <c:v>-75.979810000000001</c:v>
                </c:pt>
                <c:pt idx="347">
                  <c:v>-75.979810000000001</c:v>
                </c:pt>
                <c:pt idx="348">
                  <c:v>-75.979810000000001</c:v>
                </c:pt>
                <c:pt idx="349">
                  <c:v>-75.979810000000001</c:v>
                </c:pt>
                <c:pt idx="350">
                  <c:v>-75.979810000000001</c:v>
                </c:pt>
                <c:pt idx="351">
                  <c:v>-75.979810000000001</c:v>
                </c:pt>
                <c:pt idx="352">
                  <c:v>-75.979810000000001</c:v>
                </c:pt>
                <c:pt idx="353">
                  <c:v>-75.979810000000001</c:v>
                </c:pt>
                <c:pt idx="354">
                  <c:v>-75.979810000000001</c:v>
                </c:pt>
                <c:pt idx="355">
                  <c:v>-75.979810000000001</c:v>
                </c:pt>
                <c:pt idx="356">
                  <c:v>-75.979810000000001</c:v>
                </c:pt>
                <c:pt idx="357">
                  <c:v>-75.979810000000001</c:v>
                </c:pt>
                <c:pt idx="358">
                  <c:v>-75.979810000000001</c:v>
                </c:pt>
                <c:pt idx="359">
                  <c:v>-75.979810000000001</c:v>
                </c:pt>
                <c:pt idx="360">
                  <c:v>-75.979810000000001</c:v>
                </c:pt>
                <c:pt idx="361">
                  <c:v>-75.979810000000001</c:v>
                </c:pt>
                <c:pt idx="362">
                  <c:v>-75.979810000000001</c:v>
                </c:pt>
                <c:pt idx="363">
                  <c:v>-75.979810000000001</c:v>
                </c:pt>
                <c:pt idx="364">
                  <c:v>-75.979810000000001</c:v>
                </c:pt>
                <c:pt idx="365">
                  <c:v>-75.979810000000001</c:v>
                </c:pt>
                <c:pt idx="366">
                  <c:v>-75.979810000000001</c:v>
                </c:pt>
                <c:pt idx="367">
                  <c:v>-75.979810000000001</c:v>
                </c:pt>
                <c:pt idx="368">
                  <c:v>-75.979810000000001</c:v>
                </c:pt>
                <c:pt idx="369">
                  <c:v>-75.979810000000001</c:v>
                </c:pt>
                <c:pt idx="370">
                  <c:v>-75.979810000000001</c:v>
                </c:pt>
                <c:pt idx="371">
                  <c:v>-75.979810000000001</c:v>
                </c:pt>
                <c:pt idx="372">
                  <c:v>-75.979810000000001</c:v>
                </c:pt>
                <c:pt idx="373">
                  <c:v>-75.979810000000001</c:v>
                </c:pt>
                <c:pt idx="374">
                  <c:v>-75.979810000000001</c:v>
                </c:pt>
                <c:pt idx="375">
                  <c:v>-75.979810000000001</c:v>
                </c:pt>
                <c:pt idx="376">
                  <c:v>-75.979810000000001</c:v>
                </c:pt>
                <c:pt idx="377">
                  <c:v>-75.979810000000001</c:v>
                </c:pt>
                <c:pt idx="378">
                  <c:v>-75.979810000000001</c:v>
                </c:pt>
                <c:pt idx="379">
                  <c:v>-75.979810000000001</c:v>
                </c:pt>
                <c:pt idx="380">
                  <c:v>-75.979810000000001</c:v>
                </c:pt>
                <c:pt idx="381">
                  <c:v>-75.979810000000001</c:v>
                </c:pt>
                <c:pt idx="382">
                  <c:v>-75.979810000000001</c:v>
                </c:pt>
                <c:pt idx="383">
                  <c:v>-75.979810000000001</c:v>
                </c:pt>
                <c:pt idx="384">
                  <c:v>-75.979810000000001</c:v>
                </c:pt>
                <c:pt idx="385">
                  <c:v>-75.979810000000001</c:v>
                </c:pt>
                <c:pt idx="386">
                  <c:v>-75.979810000000001</c:v>
                </c:pt>
                <c:pt idx="387">
                  <c:v>-75.979810000000001</c:v>
                </c:pt>
                <c:pt idx="388">
                  <c:v>-75.979810000000001</c:v>
                </c:pt>
                <c:pt idx="389">
                  <c:v>-75.979810000000001</c:v>
                </c:pt>
                <c:pt idx="390">
                  <c:v>-75.979810000000001</c:v>
                </c:pt>
                <c:pt idx="391">
                  <c:v>-75.979810000000001</c:v>
                </c:pt>
                <c:pt idx="392">
                  <c:v>-75.979810000000001</c:v>
                </c:pt>
                <c:pt idx="393">
                  <c:v>-75.979810000000001</c:v>
                </c:pt>
                <c:pt idx="394">
                  <c:v>-75.979810000000001</c:v>
                </c:pt>
                <c:pt idx="395">
                  <c:v>-75.979810000000001</c:v>
                </c:pt>
                <c:pt idx="396">
                  <c:v>-75.979810000000001</c:v>
                </c:pt>
                <c:pt idx="397">
                  <c:v>-75.979810000000001</c:v>
                </c:pt>
                <c:pt idx="398">
                  <c:v>-75.979810000000001</c:v>
                </c:pt>
                <c:pt idx="399">
                  <c:v>-75.979810000000001</c:v>
                </c:pt>
                <c:pt idx="400">
                  <c:v>-75.979810000000001</c:v>
                </c:pt>
                <c:pt idx="401">
                  <c:v>-75.979810000000001</c:v>
                </c:pt>
                <c:pt idx="402">
                  <c:v>-75.979810000000001</c:v>
                </c:pt>
                <c:pt idx="403">
                  <c:v>-75.979810000000001</c:v>
                </c:pt>
                <c:pt idx="404">
                  <c:v>-75.979810000000001</c:v>
                </c:pt>
                <c:pt idx="405">
                  <c:v>-75.979810000000001</c:v>
                </c:pt>
                <c:pt idx="406">
                  <c:v>-75.979810000000001</c:v>
                </c:pt>
                <c:pt idx="407">
                  <c:v>-75.979810000000001</c:v>
                </c:pt>
                <c:pt idx="408">
                  <c:v>-75.979810000000001</c:v>
                </c:pt>
                <c:pt idx="409">
                  <c:v>-75.979810000000001</c:v>
                </c:pt>
                <c:pt idx="410">
                  <c:v>-75.979810000000001</c:v>
                </c:pt>
                <c:pt idx="411">
                  <c:v>-75.979810000000001</c:v>
                </c:pt>
                <c:pt idx="412">
                  <c:v>-75.979810000000001</c:v>
                </c:pt>
                <c:pt idx="413">
                  <c:v>-75.979810000000001</c:v>
                </c:pt>
                <c:pt idx="414">
                  <c:v>-75.979810000000001</c:v>
                </c:pt>
                <c:pt idx="415">
                  <c:v>-75.979810000000001</c:v>
                </c:pt>
                <c:pt idx="416">
                  <c:v>-75.979810000000001</c:v>
                </c:pt>
                <c:pt idx="417">
                  <c:v>-75.979810000000001</c:v>
                </c:pt>
                <c:pt idx="418">
                  <c:v>-75.979810000000001</c:v>
                </c:pt>
                <c:pt idx="419">
                  <c:v>-75.979810000000001</c:v>
                </c:pt>
                <c:pt idx="420">
                  <c:v>-75.979810000000001</c:v>
                </c:pt>
                <c:pt idx="421">
                  <c:v>-75.979810000000001</c:v>
                </c:pt>
                <c:pt idx="422">
                  <c:v>-75.979810000000001</c:v>
                </c:pt>
                <c:pt idx="423">
                  <c:v>-75.979810000000001</c:v>
                </c:pt>
                <c:pt idx="424">
                  <c:v>-75.979810000000001</c:v>
                </c:pt>
                <c:pt idx="425">
                  <c:v>-75.979810000000001</c:v>
                </c:pt>
                <c:pt idx="426">
                  <c:v>-75.979810000000001</c:v>
                </c:pt>
                <c:pt idx="427">
                  <c:v>-75.979810000000001</c:v>
                </c:pt>
                <c:pt idx="428">
                  <c:v>-75.979810000000001</c:v>
                </c:pt>
                <c:pt idx="429">
                  <c:v>-75.979810000000001</c:v>
                </c:pt>
                <c:pt idx="430">
                  <c:v>-75.979810000000001</c:v>
                </c:pt>
                <c:pt idx="431">
                  <c:v>-75.979810000000001</c:v>
                </c:pt>
                <c:pt idx="432">
                  <c:v>-75.979810000000001</c:v>
                </c:pt>
                <c:pt idx="433">
                  <c:v>-75.979810000000001</c:v>
                </c:pt>
                <c:pt idx="434">
                  <c:v>-75.979810000000001</c:v>
                </c:pt>
                <c:pt idx="435">
                  <c:v>-75.979810000000001</c:v>
                </c:pt>
                <c:pt idx="436">
                  <c:v>-75.979810000000001</c:v>
                </c:pt>
                <c:pt idx="437">
                  <c:v>-75.979810000000001</c:v>
                </c:pt>
                <c:pt idx="438">
                  <c:v>-75.979810000000001</c:v>
                </c:pt>
                <c:pt idx="439">
                  <c:v>-75.979810000000001</c:v>
                </c:pt>
                <c:pt idx="440">
                  <c:v>-75.979810000000001</c:v>
                </c:pt>
                <c:pt idx="441">
                  <c:v>-75.979810000000001</c:v>
                </c:pt>
                <c:pt idx="442">
                  <c:v>-75.979810000000001</c:v>
                </c:pt>
                <c:pt idx="443">
                  <c:v>-75.979810000000001</c:v>
                </c:pt>
                <c:pt idx="444">
                  <c:v>-75.979810000000001</c:v>
                </c:pt>
                <c:pt idx="445">
                  <c:v>-75.979810000000001</c:v>
                </c:pt>
                <c:pt idx="446">
                  <c:v>-75.979810000000001</c:v>
                </c:pt>
                <c:pt idx="447">
                  <c:v>-75.979810000000001</c:v>
                </c:pt>
                <c:pt idx="448">
                  <c:v>-75.979810000000001</c:v>
                </c:pt>
                <c:pt idx="449">
                  <c:v>-75.979810000000001</c:v>
                </c:pt>
                <c:pt idx="450">
                  <c:v>-75.979810000000001</c:v>
                </c:pt>
                <c:pt idx="451">
                  <c:v>-75.979810000000001</c:v>
                </c:pt>
                <c:pt idx="452">
                  <c:v>-75.979810000000001</c:v>
                </c:pt>
                <c:pt idx="453">
                  <c:v>-75.979810000000001</c:v>
                </c:pt>
                <c:pt idx="454">
                  <c:v>-75.979810000000001</c:v>
                </c:pt>
                <c:pt idx="455">
                  <c:v>-75.979810000000001</c:v>
                </c:pt>
                <c:pt idx="456">
                  <c:v>-75.979810000000001</c:v>
                </c:pt>
                <c:pt idx="457">
                  <c:v>-75.979810000000001</c:v>
                </c:pt>
                <c:pt idx="458">
                  <c:v>-75.979810000000001</c:v>
                </c:pt>
                <c:pt idx="459">
                  <c:v>-75.979810000000001</c:v>
                </c:pt>
                <c:pt idx="460">
                  <c:v>-75.979810000000001</c:v>
                </c:pt>
                <c:pt idx="461">
                  <c:v>-75.979810000000001</c:v>
                </c:pt>
                <c:pt idx="462">
                  <c:v>-75.979810000000001</c:v>
                </c:pt>
                <c:pt idx="463">
                  <c:v>-75.979810000000001</c:v>
                </c:pt>
                <c:pt idx="464">
                  <c:v>-75.979810000000001</c:v>
                </c:pt>
                <c:pt idx="465">
                  <c:v>-75.979810000000001</c:v>
                </c:pt>
                <c:pt idx="466">
                  <c:v>-75.979810000000001</c:v>
                </c:pt>
                <c:pt idx="467">
                  <c:v>-75.979810000000001</c:v>
                </c:pt>
                <c:pt idx="468">
                  <c:v>-75.979810000000001</c:v>
                </c:pt>
                <c:pt idx="469">
                  <c:v>-75.979810000000001</c:v>
                </c:pt>
                <c:pt idx="470">
                  <c:v>-75.979810000000001</c:v>
                </c:pt>
                <c:pt idx="471">
                  <c:v>-75.979810000000001</c:v>
                </c:pt>
                <c:pt idx="472">
                  <c:v>-75.979810000000001</c:v>
                </c:pt>
                <c:pt idx="473">
                  <c:v>-75.979810000000001</c:v>
                </c:pt>
                <c:pt idx="474">
                  <c:v>-75.979810000000001</c:v>
                </c:pt>
                <c:pt idx="475">
                  <c:v>-75.979810000000001</c:v>
                </c:pt>
                <c:pt idx="476">
                  <c:v>-75.979810000000001</c:v>
                </c:pt>
                <c:pt idx="477">
                  <c:v>-75.979810000000001</c:v>
                </c:pt>
                <c:pt idx="478">
                  <c:v>-75.979810000000001</c:v>
                </c:pt>
                <c:pt idx="479">
                  <c:v>-75.979810000000001</c:v>
                </c:pt>
                <c:pt idx="480">
                  <c:v>-75.979810000000001</c:v>
                </c:pt>
                <c:pt idx="481">
                  <c:v>-75.979810000000001</c:v>
                </c:pt>
                <c:pt idx="482">
                  <c:v>-75.979810000000001</c:v>
                </c:pt>
                <c:pt idx="483">
                  <c:v>-75.979810000000001</c:v>
                </c:pt>
                <c:pt idx="484">
                  <c:v>-75.979810000000001</c:v>
                </c:pt>
                <c:pt idx="485">
                  <c:v>-75.979810000000001</c:v>
                </c:pt>
                <c:pt idx="486">
                  <c:v>-75.979810000000001</c:v>
                </c:pt>
                <c:pt idx="487">
                  <c:v>-75.979810000000001</c:v>
                </c:pt>
                <c:pt idx="488">
                  <c:v>-75.979810000000001</c:v>
                </c:pt>
                <c:pt idx="489">
                  <c:v>-75.979810000000001</c:v>
                </c:pt>
                <c:pt idx="490">
                  <c:v>-75.979810000000001</c:v>
                </c:pt>
                <c:pt idx="491">
                  <c:v>-75.979810000000001</c:v>
                </c:pt>
                <c:pt idx="492">
                  <c:v>-75.979810000000001</c:v>
                </c:pt>
                <c:pt idx="493">
                  <c:v>-75.979810000000001</c:v>
                </c:pt>
                <c:pt idx="494">
                  <c:v>-75.979810000000001</c:v>
                </c:pt>
                <c:pt idx="495">
                  <c:v>-75.979810000000001</c:v>
                </c:pt>
                <c:pt idx="496">
                  <c:v>-75.979810000000001</c:v>
                </c:pt>
                <c:pt idx="497">
                  <c:v>-75.979810000000001</c:v>
                </c:pt>
                <c:pt idx="498">
                  <c:v>-75.979810000000001</c:v>
                </c:pt>
                <c:pt idx="499">
                  <c:v>-75.979810000000001</c:v>
                </c:pt>
              </c:numCache>
            </c:numRef>
          </c:xVal>
          <c:yVal>
            <c:numRef>
              <c:f>'C:\Users\Dale\Dropbox\LTRANS SEED\Tangier\sim3_may1997\[Sim 3_2.25.2013.xlsx]day 1_May97 '!$G$1503:$G$2002</c:f>
              <c:numCache>
                <c:formatCode>General</c:formatCode>
                <c:ptCount val="500"/>
                <c:pt idx="0">
                  <c:v>37.853397000000001</c:v>
                </c:pt>
                <c:pt idx="1">
                  <c:v>37.853397000000001</c:v>
                </c:pt>
                <c:pt idx="2">
                  <c:v>37.853397000000001</c:v>
                </c:pt>
                <c:pt idx="3">
                  <c:v>37.853397000000001</c:v>
                </c:pt>
                <c:pt idx="4">
                  <c:v>37.853397000000001</c:v>
                </c:pt>
                <c:pt idx="5">
                  <c:v>37.853397000000001</c:v>
                </c:pt>
                <c:pt idx="6">
                  <c:v>37.853397000000001</c:v>
                </c:pt>
                <c:pt idx="7">
                  <c:v>37.853397000000001</c:v>
                </c:pt>
                <c:pt idx="8">
                  <c:v>37.853397000000001</c:v>
                </c:pt>
                <c:pt idx="9">
                  <c:v>37.853397000000001</c:v>
                </c:pt>
                <c:pt idx="10">
                  <c:v>37.853397000000001</c:v>
                </c:pt>
                <c:pt idx="11">
                  <c:v>37.853397000000001</c:v>
                </c:pt>
                <c:pt idx="12">
                  <c:v>37.853397000000001</c:v>
                </c:pt>
                <c:pt idx="13">
                  <c:v>37.853397000000001</c:v>
                </c:pt>
                <c:pt idx="14">
                  <c:v>37.853397000000001</c:v>
                </c:pt>
                <c:pt idx="15">
                  <c:v>37.853397000000001</c:v>
                </c:pt>
                <c:pt idx="16">
                  <c:v>37.853397000000001</c:v>
                </c:pt>
                <c:pt idx="17">
                  <c:v>37.853397000000001</c:v>
                </c:pt>
                <c:pt idx="18">
                  <c:v>37.853397000000001</c:v>
                </c:pt>
                <c:pt idx="19">
                  <c:v>37.853397000000001</c:v>
                </c:pt>
                <c:pt idx="20">
                  <c:v>37.853397000000001</c:v>
                </c:pt>
                <c:pt idx="21">
                  <c:v>37.853397000000001</c:v>
                </c:pt>
                <c:pt idx="22">
                  <c:v>37.853397000000001</c:v>
                </c:pt>
                <c:pt idx="23">
                  <c:v>37.853397000000001</c:v>
                </c:pt>
                <c:pt idx="24">
                  <c:v>37.853397000000001</c:v>
                </c:pt>
                <c:pt idx="25">
                  <c:v>37.853397000000001</c:v>
                </c:pt>
                <c:pt idx="26">
                  <c:v>37.853397000000001</c:v>
                </c:pt>
                <c:pt idx="27">
                  <c:v>37.853397000000001</c:v>
                </c:pt>
                <c:pt idx="28">
                  <c:v>37.853397000000001</c:v>
                </c:pt>
                <c:pt idx="29">
                  <c:v>37.853397000000001</c:v>
                </c:pt>
                <c:pt idx="30">
                  <c:v>37.853397000000001</c:v>
                </c:pt>
                <c:pt idx="31">
                  <c:v>37.853397000000001</c:v>
                </c:pt>
                <c:pt idx="32">
                  <c:v>37.853397000000001</c:v>
                </c:pt>
                <c:pt idx="33">
                  <c:v>37.853397000000001</c:v>
                </c:pt>
                <c:pt idx="34">
                  <c:v>37.853397000000001</c:v>
                </c:pt>
                <c:pt idx="35">
                  <c:v>37.853397000000001</c:v>
                </c:pt>
                <c:pt idx="36">
                  <c:v>37.853397000000001</c:v>
                </c:pt>
                <c:pt idx="37">
                  <c:v>37.853397000000001</c:v>
                </c:pt>
                <c:pt idx="38">
                  <c:v>37.853397000000001</c:v>
                </c:pt>
                <c:pt idx="39">
                  <c:v>37.853397000000001</c:v>
                </c:pt>
                <c:pt idx="40">
                  <c:v>37.853397000000001</c:v>
                </c:pt>
                <c:pt idx="41">
                  <c:v>37.853397000000001</c:v>
                </c:pt>
                <c:pt idx="42">
                  <c:v>37.853397000000001</c:v>
                </c:pt>
                <c:pt idx="43">
                  <c:v>37.853397000000001</c:v>
                </c:pt>
                <c:pt idx="44">
                  <c:v>37.853397000000001</c:v>
                </c:pt>
                <c:pt idx="45">
                  <c:v>37.853397000000001</c:v>
                </c:pt>
                <c:pt idx="46">
                  <c:v>37.853397000000001</c:v>
                </c:pt>
                <c:pt idx="47">
                  <c:v>37.853397000000001</c:v>
                </c:pt>
                <c:pt idx="48">
                  <c:v>37.853397000000001</c:v>
                </c:pt>
                <c:pt idx="49">
                  <c:v>37.853397000000001</c:v>
                </c:pt>
                <c:pt idx="50">
                  <c:v>37.853397000000001</c:v>
                </c:pt>
                <c:pt idx="51">
                  <c:v>37.853397000000001</c:v>
                </c:pt>
                <c:pt idx="52">
                  <c:v>37.853397000000001</c:v>
                </c:pt>
                <c:pt idx="53">
                  <c:v>37.853397000000001</c:v>
                </c:pt>
                <c:pt idx="54">
                  <c:v>37.853397000000001</c:v>
                </c:pt>
                <c:pt idx="55">
                  <c:v>37.853397000000001</c:v>
                </c:pt>
                <c:pt idx="56">
                  <c:v>37.853397000000001</c:v>
                </c:pt>
                <c:pt idx="57">
                  <c:v>37.853397000000001</c:v>
                </c:pt>
                <c:pt idx="58">
                  <c:v>37.853397000000001</c:v>
                </c:pt>
                <c:pt idx="59">
                  <c:v>37.853397000000001</c:v>
                </c:pt>
                <c:pt idx="60">
                  <c:v>37.853397000000001</c:v>
                </c:pt>
                <c:pt idx="61">
                  <c:v>37.853397000000001</c:v>
                </c:pt>
                <c:pt idx="62">
                  <c:v>37.853397000000001</c:v>
                </c:pt>
                <c:pt idx="63">
                  <c:v>37.853397000000001</c:v>
                </c:pt>
                <c:pt idx="64">
                  <c:v>37.853397000000001</c:v>
                </c:pt>
                <c:pt idx="65">
                  <c:v>37.853397000000001</c:v>
                </c:pt>
                <c:pt idx="66">
                  <c:v>37.853397000000001</c:v>
                </c:pt>
                <c:pt idx="67">
                  <c:v>37.853397000000001</c:v>
                </c:pt>
                <c:pt idx="68">
                  <c:v>37.853397000000001</c:v>
                </c:pt>
                <c:pt idx="69">
                  <c:v>37.853397000000001</c:v>
                </c:pt>
                <c:pt idx="70">
                  <c:v>37.853397000000001</c:v>
                </c:pt>
                <c:pt idx="71">
                  <c:v>37.853397000000001</c:v>
                </c:pt>
                <c:pt idx="72">
                  <c:v>37.853397000000001</c:v>
                </c:pt>
                <c:pt idx="73">
                  <c:v>37.853397000000001</c:v>
                </c:pt>
                <c:pt idx="74">
                  <c:v>37.853397000000001</c:v>
                </c:pt>
                <c:pt idx="75">
                  <c:v>37.853397000000001</c:v>
                </c:pt>
                <c:pt idx="76">
                  <c:v>37.853397000000001</c:v>
                </c:pt>
                <c:pt idx="77">
                  <c:v>37.853397000000001</c:v>
                </c:pt>
                <c:pt idx="78">
                  <c:v>37.853397000000001</c:v>
                </c:pt>
                <c:pt idx="79">
                  <c:v>37.853397000000001</c:v>
                </c:pt>
                <c:pt idx="80">
                  <c:v>37.853397000000001</c:v>
                </c:pt>
                <c:pt idx="81">
                  <c:v>37.853397000000001</c:v>
                </c:pt>
                <c:pt idx="82">
                  <c:v>37.853397000000001</c:v>
                </c:pt>
                <c:pt idx="83">
                  <c:v>37.853397000000001</c:v>
                </c:pt>
                <c:pt idx="84">
                  <c:v>37.853397000000001</c:v>
                </c:pt>
                <c:pt idx="85">
                  <c:v>37.853397000000001</c:v>
                </c:pt>
                <c:pt idx="86">
                  <c:v>37.853397000000001</c:v>
                </c:pt>
                <c:pt idx="87">
                  <c:v>37.853397000000001</c:v>
                </c:pt>
                <c:pt idx="88">
                  <c:v>37.853397000000001</c:v>
                </c:pt>
                <c:pt idx="89">
                  <c:v>37.853397000000001</c:v>
                </c:pt>
                <c:pt idx="90">
                  <c:v>37.853397000000001</c:v>
                </c:pt>
                <c:pt idx="91">
                  <c:v>37.853397000000001</c:v>
                </c:pt>
                <c:pt idx="92">
                  <c:v>37.853397000000001</c:v>
                </c:pt>
                <c:pt idx="93">
                  <c:v>37.853397000000001</c:v>
                </c:pt>
                <c:pt idx="94">
                  <c:v>37.853397000000001</c:v>
                </c:pt>
                <c:pt idx="95">
                  <c:v>37.853397000000001</c:v>
                </c:pt>
                <c:pt idx="96">
                  <c:v>37.853397000000001</c:v>
                </c:pt>
                <c:pt idx="97">
                  <c:v>37.853397000000001</c:v>
                </c:pt>
                <c:pt idx="98">
                  <c:v>37.853397000000001</c:v>
                </c:pt>
                <c:pt idx="99">
                  <c:v>37.853397000000001</c:v>
                </c:pt>
                <c:pt idx="100">
                  <c:v>37.853397000000001</c:v>
                </c:pt>
                <c:pt idx="101">
                  <c:v>37.853397000000001</c:v>
                </c:pt>
                <c:pt idx="102">
                  <c:v>37.853397000000001</c:v>
                </c:pt>
                <c:pt idx="103">
                  <c:v>37.853397000000001</c:v>
                </c:pt>
                <c:pt idx="104">
                  <c:v>37.853397000000001</c:v>
                </c:pt>
                <c:pt idx="105">
                  <c:v>37.853397000000001</c:v>
                </c:pt>
                <c:pt idx="106">
                  <c:v>37.853397000000001</c:v>
                </c:pt>
                <c:pt idx="107">
                  <c:v>37.853397000000001</c:v>
                </c:pt>
                <c:pt idx="108">
                  <c:v>37.853397000000001</c:v>
                </c:pt>
                <c:pt idx="109">
                  <c:v>37.853397000000001</c:v>
                </c:pt>
                <c:pt idx="110">
                  <c:v>37.853397000000001</c:v>
                </c:pt>
                <c:pt idx="111">
                  <c:v>37.853397000000001</c:v>
                </c:pt>
                <c:pt idx="112">
                  <c:v>37.853397000000001</c:v>
                </c:pt>
                <c:pt idx="113">
                  <c:v>37.853397000000001</c:v>
                </c:pt>
                <c:pt idx="114">
                  <c:v>37.853397000000001</c:v>
                </c:pt>
                <c:pt idx="115">
                  <c:v>37.853397000000001</c:v>
                </c:pt>
                <c:pt idx="116">
                  <c:v>37.853397000000001</c:v>
                </c:pt>
                <c:pt idx="117">
                  <c:v>37.853397000000001</c:v>
                </c:pt>
                <c:pt idx="118">
                  <c:v>37.853397000000001</c:v>
                </c:pt>
                <c:pt idx="119">
                  <c:v>37.853397000000001</c:v>
                </c:pt>
                <c:pt idx="120">
                  <c:v>37.853397000000001</c:v>
                </c:pt>
                <c:pt idx="121">
                  <c:v>37.853397000000001</c:v>
                </c:pt>
                <c:pt idx="122">
                  <c:v>37.853397000000001</c:v>
                </c:pt>
                <c:pt idx="123">
                  <c:v>37.853397000000001</c:v>
                </c:pt>
                <c:pt idx="124">
                  <c:v>37.853397000000001</c:v>
                </c:pt>
                <c:pt idx="125">
                  <c:v>37.853397000000001</c:v>
                </c:pt>
                <c:pt idx="126">
                  <c:v>37.853397000000001</c:v>
                </c:pt>
                <c:pt idx="127">
                  <c:v>37.853397000000001</c:v>
                </c:pt>
                <c:pt idx="128">
                  <c:v>37.853397000000001</c:v>
                </c:pt>
                <c:pt idx="129">
                  <c:v>37.853397000000001</c:v>
                </c:pt>
                <c:pt idx="130">
                  <c:v>37.853397000000001</c:v>
                </c:pt>
                <c:pt idx="131">
                  <c:v>37.853397000000001</c:v>
                </c:pt>
                <c:pt idx="132">
                  <c:v>37.853397000000001</c:v>
                </c:pt>
                <c:pt idx="133">
                  <c:v>37.853397000000001</c:v>
                </c:pt>
                <c:pt idx="134">
                  <c:v>37.853397000000001</c:v>
                </c:pt>
                <c:pt idx="135">
                  <c:v>37.853397000000001</c:v>
                </c:pt>
                <c:pt idx="136">
                  <c:v>37.853397000000001</c:v>
                </c:pt>
                <c:pt idx="137">
                  <c:v>37.853397000000001</c:v>
                </c:pt>
                <c:pt idx="138">
                  <c:v>37.853397000000001</c:v>
                </c:pt>
                <c:pt idx="139">
                  <c:v>37.853397000000001</c:v>
                </c:pt>
                <c:pt idx="140">
                  <c:v>37.853397000000001</c:v>
                </c:pt>
                <c:pt idx="141">
                  <c:v>37.853397000000001</c:v>
                </c:pt>
                <c:pt idx="142">
                  <c:v>37.853397000000001</c:v>
                </c:pt>
                <c:pt idx="143">
                  <c:v>37.853397000000001</c:v>
                </c:pt>
                <c:pt idx="144">
                  <c:v>37.853397000000001</c:v>
                </c:pt>
                <c:pt idx="145">
                  <c:v>37.853397000000001</c:v>
                </c:pt>
                <c:pt idx="146">
                  <c:v>37.853397000000001</c:v>
                </c:pt>
                <c:pt idx="147">
                  <c:v>37.853397000000001</c:v>
                </c:pt>
                <c:pt idx="148">
                  <c:v>37.853397000000001</c:v>
                </c:pt>
                <c:pt idx="149">
                  <c:v>37.853397000000001</c:v>
                </c:pt>
                <c:pt idx="150">
                  <c:v>37.853397000000001</c:v>
                </c:pt>
                <c:pt idx="151">
                  <c:v>37.853397000000001</c:v>
                </c:pt>
                <c:pt idx="152">
                  <c:v>37.853397000000001</c:v>
                </c:pt>
                <c:pt idx="153">
                  <c:v>37.853397000000001</c:v>
                </c:pt>
                <c:pt idx="154">
                  <c:v>37.853397000000001</c:v>
                </c:pt>
                <c:pt idx="155">
                  <c:v>37.853397000000001</c:v>
                </c:pt>
                <c:pt idx="156">
                  <c:v>37.853397000000001</c:v>
                </c:pt>
                <c:pt idx="157">
                  <c:v>37.853397000000001</c:v>
                </c:pt>
                <c:pt idx="158">
                  <c:v>37.853397000000001</c:v>
                </c:pt>
                <c:pt idx="159">
                  <c:v>37.853397000000001</c:v>
                </c:pt>
                <c:pt idx="160">
                  <c:v>37.853397000000001</c:v>
                </c:pt>
                <c:pt idx="161">
                  <c:v>37.853397000000001</c:v>
                </c:pt>
                <c:pt idx="162">
                  <c:v>37.853397000000001</c:v>
                </c:pt>
                <c:pt idx="163">
                  <c:v>37.853397000000001</c:v>
                </c:pt>
                <c:pt idx="164">
                  <c:v>37.853397000000001</c:v>
                </c:pt>
                <c:pt idx="165">
                  <c:v>37.853397000000001</c:v>
                </c:pt>
                <c:pt idx="166">
                  <c:v>37.853397000000001</c:v>
                </c:pt>
                <c:pt idx="167">
                  <c:v>37.853397000000001</c:v>
                </c:pt>
                <c:pt idx="168">
                  <c:v>37.853397000000001</c:v>
                </c:pt>
                <c:pt idx="169">
                  <c:v>37.853397000000001</c:v>
                </c:pt>
                <c:pt idx="170">
                  <c:v>37.853397000000001</c:v>
                </c:pt>
                <c:pt idx="171">
                  <c:v>37.853397000000001</c:v>
                </c:pt>
                <c:pt idx="172">
                  <c:v>37.853397000000001</c:v>
                </c:pt>
                <c:pt idx="173">
                  <c:v>37.853397000000001</c:v>
                </c:pt>
                <c:pt idx="174">
                  <c:v>37.853397000000001</c:v>
                </c:pt>
                <c:pt idx="175">
                  <c:v>37.853397000000001</c:v>
                </c:pt>
                <c:pt idx="176">
                  <c:v>37.853397000000001</c:v>
                </c:pt>
                <c:pt idx="177">
                  <c:v>37.853397000000001</c:v>
                </c:pt>
                <c:pt idx="178">
                  <c:v>37.853397000000001</c:v>
                </c:pt>
                <c:pt idx="179">
                  <c:v>37.853397000000001</c:v>
                </c:pt>
                <c:pt idx="180">
                  <c:v>37.853397000000001</c:v>
                </c:pt>
                <c:pt idx="181">
                  <c:v>37.853397000000001</c:v>
                </c:pt>
                <c:pt idx="182">
                  <c:v>37.853397000000001</c:v>
                </c:pt>
                <c:pt idx="183">
                  <c:v>37.853397000000001</c:v>
                </c:pt>
                <c:pt idx="184">
                  <c:v>37.853397000000001</c:v>
                </c:pt>
                <c:pt idx="185">
                  <c:v>37.853397000000001</c:v>
                </c:pt>
                <c:pt idx="186">
                  <c:v>37.853397000000001</c:v>
                </c:pt>
                <c:pt idx="187">
                  <c:v>37.853397000000001</c:v>
                </c:pt>
                <c:pt idx="188">
                  <c:v>37.853397000000001</c:v>
                </c:pt>
                <c:pt idx="189">
                  <c:v>37.853397000000001</c:v>
                </c:pt>
                <c:pt idx="190">
                  <c:v>37.853397000000001</c:v>
                </c:pt>
                <c:pt idx="191">
                  <c:v>37.853397000000001</c:v>
                </c:pt>
                <c:pt idx="192">
                  <c:v>37.853397000000001</c:v>
                </c:pt>
                <c:pt idx="193">
                  <c:v>37.853397000000001</c:v>
                </c:pt>
                <c:pt idx="194">
                  <c:v>37.853397000000001</c:v>
                </c:pt>
                <c:pt idx="195">
                  <c:v>37.853397000000001</c:v>
                </c:pt>
                <c:pt idx="196">
                  <c:v>37.853397000000001</c:v>
                </c:pt>
                <c:pt idx="197">
                  <c:v>37.853397000000001</c:v>
                </c:pt>
                <c:pt idx="198">
                  <c:v>37.853397000000001</c:v>
                </c:pt>
                <c:pt idx="199">
                  <c:v>37.853397000000001</c:v>
                </c:pt>
                <c:pt idx="200">
                  <c:v>37.853397000000001</c:v>
                </c:pt>
                <c:pt idx="201">
                  <c:v>37.853397000000001</c:v>
                </c:pt>
                <c:pt idx="202">
                  <c:v>37.853397000000001</c:v>
                </c:pt>
                <c:pt idx="203">
                  <c:v>37.853397000000001</c:v>
                </c:pt>
                <c:pt idx="204">
                  <c:v>37.853397000000001</c:v>
                </c:pt>
                <c:pt idx="205">
                  <c:v>37.853397000000001</c:v>
                </c:pt>
                <c:pt idx="206">
                  <c:v>37.853397000000001</c:v>
                </c:pt>
                <c:pt idx="207">
                  <c:v>37.853397000000001</c:v>
                </c:pt>
                <c:pt idx="208">
                  <c:v>37.853397000000001</c:v>
                </c:pt>
                <c:pt idx="209">
                  <c:v>37.853397000000001</c:v>
                </c:pt>
                <c:pt idx="210">
                  <c:v>37.853397000000001</c:v>
                </c:pt>
                <c:pt idx="211">
                  <c:v>37.853397000000001</c:v>
                </c:pt>
                <c:pt idx="212">
                  <c:v>37.853397000000001</c:v>
                </c:pt>
                <c:pt idx="213">
                  <c:v>37.853397000000001</c:v>
                </c:pt>
                <c:pt idx="214">
                  <c:v>37.853397000000001</c:v>
                </c:pt>
                <c:pt idx="215">
                  <c:v>37.853397000000001</c:v>
                </c:pt>
                <c:pt idx="216">
                  <c:v>37.853397000000001</c:v>
                </c:pt>
                <c:pt idx="217">
                  <c:v>37.853397000000001</c:v>
                </c:pt>
                <c:pt idx="218">
                  <c:v>37.853397000000001</c:v>
                </c:pt>
                <c:pt idx="219">
                  <c:v>37.853397000000001</c:v>
                </c:pt>
                <c:pt idx="220">
                  <c:v>37.853397000000001</c:v>
                </c:pt>
                <c:pt idx="221">
                  <c:v>37.853397000000001</c:v>
                </c:pt>
                <c:pt idx="222">
                  <c:v>37.853397000000001</c:v>
                </c:pt>
                <c:pt idx="223">
                  <c:v>37.853397000000001</c:v>
                </c:pt>
                <c:pt idx="224">
                  <c:v>37.853397000000001</c:v>
                </c:pt>
                <c:pt idx="225">
                  <c:v>37.853397000000001</c:v>
                </c:pt>
                <c:pt idx="226">
                  <c:v>37.853397000000001</c:v>
                </c:pt>
                <c:pt idx="227">
                  <c:v>37.853397000000001</c:v>
                </c:pt>
                <c:pt idx="228">
                  <c:v>37.853397000000001</c:v>
                </c:pt>
                <c:pt idx="229">
                  <c:v>37.853397000000001</c:v>
                </c:pt>
                <c:pt idx="230">
                  <c:v>37.853397000000001</c:v>
                </c:pt>
                <c:pt idx="231">
                  <c:v>37.853397000000001</c:v>
                </c:pt>
                <c:pt idx="232">
                  <c:v>37.853397000000001</c:v>
                </c:pt>
                <c:pt idx="233">
                  <c:v>37.853397000000001</c:v>
                </c:pt>
                <c:pt idx="234">
                  <c:v>37.853397000000001</c:v>
                </c:pt>
                <c:pt idx="235">
                  <c:v>37.853397000000001</c:v>
                </c:pt>
                <c:pt idx="236">
                  <c:v>37.853397000000001</c:v>
                </c:pt>
                <c:pt idx="237">
                  <c:v>37.853397000000001</c:v>
                </c:pt>
                <c:pt idx="238">
                  <c:v>37.853397000000001</c:v>
                </c:pt>
                <c:pt idx="239">
                  <c:v>37.853397000000001</c:v>
                </c:pt>
                <c:pt idx="240">
                  <c:v>37.853397000000001</c:v>
                </c:pt>
                <c:pt idx="241">
                  <c:v>37.853397000000001</c:v>
                </c:pt>
                <c:pt idx="242">
                  <c:v>37.853397000000001</c:v>
                </c:pt>
                <c:pt idx="243">
                  <c:v>37.853397000000001</c:v>
                </c:pt>
                <c:pt idx="244">
                  <c:v>37.853397000000001</c:v>
                </c:pt>
                <c:pt idx="245">
                  <c:v>37.853397000000001</c:v>
                </c:pt>
                <c:pt idx="246">
                  <c:v>37.853397000000001</c:v>
                </c:pt>
                <c:pt idx="247">
                  <c:v>37.853397000000001</c:v>
                </c:pt>
                <c:pt idx="248">
                  <c:v>37.853397000000001</c:v>
                </c:pt>
                <c:pt idx="249">
                  <c:v>37.853397000000001</c:v>
                </c:pt>
                <c:pt idx="250">
                  <c:v>37.853397000000001</c:v>
                </c:pt>
                <c:pt idx="251">
                  <c:v>37.853397000000001</c:v>
                </c:pt>
                <c:pt idx="252">
                  <c:v>37.853397000000001</c:v>
                </c:pt>
                <c:pt idx="253">
                  <c:v>37.853397000000001</c:v>
                </c:pt>
                <c:pt idx="254">
                  <c:v>37.853397000000001</c:v>
                </c:pt>
                <c:pt idx="255">
                  <c:v>37.853397000000001</c:v>
                </c:pt>
                <c:pt idx="256">
                  <c:v>37.853397000000001</c:v>
                </c:pt>
                <c:pt idx="257">
                  <c:v>37.853397000000001</c:v>
                </c:pt>
                <c:pt idx="258">
                  <c:v>37.853397000000001</c:v>
                </c:pt>
                <c:pt idx="259">
                  <c:v>37.853397000000001</c:v>
                </c:pt>
                <c:pt idx="260">
                  <c:v>37.853397000000001</c:v>
                </c:pt>
                <c:pt idx="261">
                  <c:v>37.853397000000001</c:v>
                </c:pt>
                <c:pt idx="262">
                  <c:v>37.853397000000001</c:v>
                </c:pt>
                <c:pt idx="263">
                  <c:v>37.853397000000001</c:v>
                </c:pt>
                <c:pt idx="264">
                  <c:v>37.853397000000001</c:v>
                </c:pt>
                <c:pt idx="265">
                  <c:v>37.853397000000001</c:v>
                </c:pt>
                <c:pt idx="266">
                  <c:v>37.853397000000001</c:v>
                </c:pt>
                <c:pt idx="267">
                  <c:v>37.853397000000001</c:v>
                </c:pt>
                <c:pt idx="268">
                  <c:v>37.853397000000001</c:v>
                </c:pt>
                <c:pt idx="269">
                  <c:v>37.853397000000001</c:v>
                </c:pt>
                <c:pt idx="270">
                  <c:v>37.853397000000001</c:v>
                </c:pt>
                <c:pt idx="271">
                  <c:v>37.853397000000001</c:v>
                </c:pt>
                <c:pt idx="272">
                  <c:v>37.853397000000001</c:v>
                </c:pt>
                <c:pt idx="273">
                  <c:v>37.853397000000001</c:v>
                </c:pt>
                <c:pt idx="274">
                  <c:v>37.853397000000001</c:v>
                </c:pt>
                <c:pt idx="275">
                  <c:v>37.853397000000001</c:v>
                </c:pt>
                <c:pt idx="276">
                  <c:v>37.853397000000001</c:v>
                </c:pt>
                <c:pt idx="277">
                  <c:v>37.853397000000001</c:v>
                </c:pt>
                <c:pt idx="278">
                  <c:v>37.853397000000001</c:v>
                </c:pt>
                <c:pt idx="279">
                  <c:v>37.853397000000001</c:v>
                </c:pt>
                <c:pt idx="280">
                  <c:v>37.853397000000001</c:v>
                </c:pt>
                <c:pt idx="281">
                  <c:v>37.853397000000001</c:v>
                </c:pt>
                <c:pt idx="282">
                  <c:v>37.853397000000001</c:v>
                </c:pt>
                <c:pt idx="283">
                  <c:v>37.853397000000001</c:v>
                </c:pt>
                <c:pt idx="284">
                  <c:v>37.853397000000001</c:v>
                </c:pt>
                <c:pt idx="285">
                  <c:v>37.853397000000001</c:v>
                </c:pt>
                <c:pt idx="286">
                  <c:v>37.853397000000001</c:v>
                </c:pt>
                <c:pt idx="287">
                  <c:v>37.853397000000001</c:v>
                </c:pt>
                <c:pt idx="288">
                  <c:v>37.853397000000001</c:v>
                </c:pt>
                <c:pt idx="289">
                  <c:v>37.853397000000001</c:v>
                </c:pt>
                <c:pt idx="290">
                  <c:v>37.853397000000001</c:v>
                </c:pt>
                <c:pt idx="291">
                  <c:v>37.853397000000001</c:v>
                </c:pt>
                <c:pt idx="292">
                  <c:v>37.853397000000001</c:v>
                </c:pt>
                <c:pt idx="293">
                  <c:v>37.853397000000001</c:v>
                </c:pt>
                <c:pt idx="294">
                  <c:v>37.853397000000001</c:v>
                </c:pt>
                <c:pt idx="295">
                  <c:v>37.853397000000001</c:v>
                </c:pt>
                <c:pt idx="296">
                  <c:v>37.853397000000001</c:v>
                </c:pt>
                <c:pt idx="297">
                  <c:v>37.853397000000001</c:v>
                </c:pt>
                <c:pt idx="298">
                  <c:v>37.853397000000001</c:v>
                </c:pt>
                <c:pt idx="299">
                  <c:v>37.853397000000001</c:v>
                </c:pt>
                <c:pt idx="300">
                  <c:v>37.853397000000001</c:v>
                </c:pt>
                <c:pt idx="301">
                  <c:v>37.853397000000001</c:v>
                </c:pt>
                <c:pt idx="302">
                  <c:v>37.853397000000001</c:v>
                </c:pt>
                <c:pt idx="303">
                  <c:v>37.853397000000001</c:v>
                </c:pt>
                <c:pt idx="304">
                  <c:v>37.853397000000001</c:v>
                </c:pt>
                <c:pt idx="305">
                  <c:v>37.853397000000001</c:v>
                </c:pt>
                <c:pt idx="306">
                  <c:v>37.853397000000001</c:v>
                </c:pt>
                <c:pt idx="307">
                  <c:v>37.853397000000001</c:v>
                </c:pt>
                <c:pt idx="308">
                  <c:v>37.853397000000001</c:v>
                </c:pt>
                <c:pt idx="309">
                  <c:v>37.853397000000001</c:v>
                </c:pt>
                <c:pt idx="310">
                  <c:v>37.853397000000001</c:v>
                </c:pt>
                <c:pt idx="311">
                  <c:v>37.853397000000001</c:v>
                </c:pt>
                <c:pt idx="312">
                  <c:v>37.853397000000001</c:v>
                </c:pt>
                <c:pt idx="313">
                  <c:v>37.853397000000001</c:v>
                </c:pt>
                <c:pt idx="314">
                  <c:v>37.853397000000001</c:v>
                </c:pt>
                <c:pt idx="315">
                  <c:v>37.853397000000001</c:v>
                </c:pt>
                <c:pt idx="316">
                  <c:v>37.853397000000001</c:v>
                </c:pt>
                <c:pt idx="317">
                  <c:v>37.853397000000001</c:v>
                </c:pt>
                <c:pt idx="318">
                  <c:v>37.853397000000001</c:v>
                </c:pt>
                <c:pt idx="319">
                  <c:v>37.853397000000001</c:v>
                </c:pt>
                <c:pt idx="320">
                  <c:v>37.853397000000001</c:v>
                </c:pt>
                <c:pt idx="321">
                  <c:v>37.853397000000001</c:v>
                </c:pt>
                <c:pt idx="322">
                  <c:v>37.853397000000001</c:v>
                </c:pt>
                <c:pt idx="323">
                  <c:v>37.853397000000001</c:v>
                </c:pt>
                <c:pt idx="324">
                  <c:v>37.853397000000001</c:v>
                </c:pt>
                <c:pt idx="325">
                  <c:v>37.853397000000001</c:v>
                </c:pt>
                <c:pt idx="326">
                  <c:v>37.853397000000001</c:v>
                </c:pt>
                <c:pt idx="327">
                  <c:v>37.853397000000001</c:v>
                </c:pt>
                <c:pt idx="328">
                  <c:v>37.853397000000001</c:v>
                </c:pt>
                <c:pt idx="329">
                  <c:v>37.853397000000001</c:v>
                </c:pt>
                <c:pt idx="330">
                  <c:v>37.853397000000001</c:v>
                </c:pt>
                <c:pt idx="331">
                  <c:v>37.853397000000001</c:v>
                </c:pt>
                <c:pt idx="332">
                  <c:v>37.853397000000001</c:v>
                </c:pt>
                <c:pt idx="333">
                  <c:v>37.853397000000001</c:v>
                </c:pt>
                <c:pt idx="334">
                  <c:v>37.853397000000001</c:v>
                </c:pt>
                <c:pt idx="335">
                  <c:v>37.853397000000001</c:v>
                </c:pt>
                <c:pt idx="336">
                  <c:v>37.853397000000001</c:v>
                </c:pt>
                <c:pt idx="337">
                  <c:v>37.853397000000001</c:v>
                </c:pt>
                <c:pt idx="338">
                  <c:v>37.853397000000001</c:v>
                </c:pt>
                <c:pt idx="339">
                  <c:v>37.853397000000001</c:v>
                </c:pt>
                <c:pt idx="340">
                  <c:v>37.853397000000001</c:v>
                </c:pt>
                <c:pt idx="341">
                  <c:v>37.853397000000001</c:v>
                </c:pt>
                <c:pt idx="342">
                  <c:v>37.853397000000001</c:v>
                </c:pt>
                <c:pt idx="343">
                  <c:v>37.853397000000001</c:v>
                </c:pt>
                <c:pt idx="344">
                  <c:v>37.853397000000001</c:v>
                </c:pt>
                <c:pt idx="345">
                  <c:v>37.853397000000001</c:v>
                </c:pt>
                <c:pt idx="346">
                  <c:v>37.853397000000001</c:v>
                </c:pt>
                <c:pt idx="347">
                  <c:v>37.853397000000001</c:v>
                </c:pt>
                <c:pt idx="348">
                  <c:v>37.853397000000001</c:v>
                </c:pt>
                <c:pt idx="349">
                  <c:v>37.853397000000001</c:v>
                </c:pt>
                <c:pt idx="350">
                  <c:v>37.853397000000001</c:v>
                </c:pt>
                <c:pt idx="351">
                  <c:v>37.853397000000001</c:v>
                </c:pt>
                <c:pt idx="352">
                  <c:v>37.853397000000001</c:v>
                </c:pt>
                <c:pt idx="353">
                  <c:v>37.853397000000001</c:v>
                </c:pt>
                <c:pt idx="354">
                  <c:v>37.853397000000001</c:v>
                </c:pt>
                <c:pt idx="355">
                  <c:v>37.853397000000001</c:v>
                </c:pt>
                <c:pt idx="356">
                  <c:v>37.853397000000001</c:v>
                </c:pt>
                <c:pt idx="357">
                  <c:v>37.853397000000001</c:v>
                </c:pt>
                <c:pt idx="358">
                  <c:v>37.853397000000001</c:v>
                </c:pt>
                <c:pt idx="359">
                  <c:v>37.853397000000001</c:v>
                </c:pt>
                <c:pt idx="360">
                  <c:v>37.853397000000001</c:v>
                </c:pt>
                <c:pt idx="361">
                  <c:v>37.853397000000001</c:v>
                </c:pt>
                <c:pt idx="362">
                  <c:v>37.853397000000001</c:v>
                </c:pt>
                <c:pt idx="363">
                  <c:v>37.853397000000001</c:v>
                </c:pt>
                <c:pt idx="364">
                  <c:v>37.853397000000001</c:v>
                </c:pt>
                <c:pt idx="365">
                  <c:v>37.853397000000001</c:v>
                </c:pt>
                <c:pt idx="366">
                  <c:v>37.853397000000001</c:v>
                </c:pt>
                <c:pt idx="367">
                  <c:v>37.853397000000001</c:v>
                </c:pt>
                <c:pt idx="368">
                  <c:v>37.853397000000001</c:v>
                </c:pt>
                <c:pt idx="369">
                  <c:v>37.853397000000001</c:v>
                </c:pt>
                <c:pt idx="370">
                  <c:v>37.853397000000001</c:v>
                </c:pt>
                <c:pt idx="371">
                  <c:v>37.853397000000001</c:v>
                </c:pt>
                <c:pt idx="372">
                  <c:v>37.853397000000001</c:v>
                </c:pt>
                <c:pt idx="373">
                  <c:v>37.853397000000001</c:v>
                </c:pt>
                <c:pt idx="374">
                  <c:v>37.853397000000001</c:v>
                </c:pt>
                <c:pt idx="375">
                  <c:v>37.853397000000001</c:v>
                </c:pt>
                <c:pt idx="376">
                  <c:v>37.853397000000001</c:v>
                </c:pt>
                <c:pt idx="377">
                  <c:v>37.853397000000001</c:v>
                </c:pt>
                <c:pt idx="378">
                  <c:v>37.853397000000001</c:v>
                </c:pt>
                <c:pt idx="379">
                  <c:v>37.853397000000001</c:v>
                </c:pt>
                <c:pt idx="380">
                  <c:v>37.853397000000001</c:v>
                </c:pt>
                <c:pt idx="381">
                  <c:v>37.853397000000001</c:v>
                </c:pt>
                <c:pt idx="382">
                  <c:v>37.853397000000001</c:v>
                </c:pt>
                <c:pt idx="383">
                  <c:v>37.853397000000001</c:v>
                </c:pt>
                <c:pt idx="384">
                  <c:v>37.853397000000001</c:v>
                </c:pt>
                <c:pt idx="385">
                  <c:v>37.853397000000001</c:v>
                </c:pt>
                <c:pt idx="386">
                  <c:v>37.853397000000001</c:v>
                </c:pt>
                <c:pt idx="387">
                  <c:v>37.853397000000001</c:v>
                </c:pt>
                <c:pt idx="388">
                  <c:v>37.853397000000001</c:v>
                </c:pt>
                <c:pt idx="389">
                  <c:v>37.853397000000001</c:v>
                </c:pt>
                <c:pt idx="390">
                  <c:v>37.853397000000001</c:v>
                </c:pt>
                <c:pt idx="391">
                  <c:v>37.853397000000001</c:v>
                </c:pt>
                <c:pt idx="392">
                  <c:v>37.853397000000001</c:v>
                </c:pt>
                <c:pt idx="393">
                  <c:v>37.853397000000001</c:v>
                </c:pt>
                <c:pt idx="394">
                  <c:v>37.853397000000001</c:v>
                </c:pt>
                <c:pt idx="395">
                  <c:v>37.853397000000001</c:v>
                </c:pt>
                <c:pt idx="396">
                  <c:v>37.853397000000001</c:v>
                </c:pt>
                <c:pt idx="397">
                  <c:v>37.853397000000001</c:v>
                </c:pt>
                <c:pt idx="398">
                  <c:v>37.853397000000001</c:v>
                </c:pt>
                <c:pt idx="399">
                  <c:v>37.853397000000001</c:v>
                </c:pt>
                <c:pt idx="400">
                  <c:v>37.853397000000001</c:v>
                </c:pt>
                <c:pt idx="401">
                  <c:v>37.853397000000001</c:v>
                </c:pt>
                <c:pt idx="402">
                  <c:v>37.853397000000001</c:v>
                </c:pt>
                <c:pt idx="403">
                  <c:v>37.853397000000001</c:v>
                </c:pt>
                <c:pt idx="404">
                  <c:v>37.853397000000001</c:v>
                </c:pt>
                <c:pt idx="405">
                  <c:v>37.853397000000001</c:v>
                </c:pt>
                <c:pt idx="406">
                  <c:v>37.853397000000001</c:v>
                </c:pt>
                <c:pt idx="407">
                  <c:v>37.853397000000001</c:v>
                </c:pt>
                <c:pt idx="408">
                  <c:v>37.853397000000001</c:v>
                </c:pt>
                <c:pt idx="409">
                  <c:v>37.853397000000001</c:v>
                </c:pt>
                <c:pt idx="410">
                  <c:v>37.853397000000001</c:v>
                </c:pt>
                <c:pt idx="411">
                  <c:v>37.853397000000001</c:v>
                </c:pt>
                <c:pt idx="412">
                  <c:v>37.853397000000001</c:v>
                </c:pt>
                <c:pt idx="413">
                  <c:v>37.853397000000001</c:v>
                </c:pt>
                <c:pt idx="414">
                  <c:v>37.853397000000001</c:v>
                </c:pt>
                <c:pt idx="415">
                  <c:v>37.853397000000001</c:v>
                </c:pt>
                <c:pt idx="416">
                  <c:v>37.853397000000001</c:v>
                </c:pt>
                <c:pt idx="417">
                  <c:v>37.853397000000001</c:v>
                </c:pt>
                <c:pt idx="418">
                  <c:v>37.853397000000001</c:v>
                </c:pt>
                <c:pt idx="419">
                  <c:v>37.853397000000001</c:v>
                </c:pt>
                <c:pt idx="420">
                  <c:v>37.853397000000001</c:v>
                </c:pt>
                <c:pt idx="421">
                  <c:v>37.853397000000001</c:v>
                </c:pt>
                <c:pt idx="422">
                  <c:v>37.853397000000001</c:v>
                </c:pt>
                <c:pt idx="423">
                  <c:v>37.853397000000001</c:v>
                </c:pt>
                <c:pt idx="424">
                  <c:v>37.853397000000001</c:v>
                </c:pt>
                <c:pt idx="425">
                  <c:v>37.853397000000001</c:v>
                </c:pt>
                <c:pt idx="426">
                  <c:v>37.853397000000001</c:v>
                </c:pt>
                <c:pt idx="427">
                  <c:v>37.853397000000001</c:v>
                </c:pt>
                <c:pt idx="428">
                  <c:v>37.853397000000001</c:v>
                </c:pt>
                <c:pt idx="429">
                  <c:v>37.853397000000001</c:v>
                </c:pt>
                <c:pt idx="430">
                  <c:v>37.853397000000001</c:v>
                </c:pt>
                <c:pt idx="431">
                  <c:v>37.853397000000001</c:v>
                </c:pt>
                <c:pt idx="432">
                  <c:v>37.853397000000001</c:v>
                </c:pt>
                <c:pt idx="433">
                  <c:v>37.853397000000001</c:v>
                </c:pt>
                <c:pt idx="434">
                  <c:v>37.853397000000001</c:v>
                </c:pt>
                <c:pt idx="435">
                  <c:v>37.853397000000001</c:v>
                </c:pt>
                <c:pt idx="436">
                  <c:v>37.853397000000001</c:v>
                </c:pt>
                <c:pt idx="437">
                  <c:v>37.853397000000001</c:v>
                </c:pt>
                <c:pt idx="438">
                  <c:v>37.853397000000001</c:v>
                </c:pt>
                <c:pt idx="439">
                  <c:v>37.853397000000001</c:v>
                </c:pt>
                <c:pt idx="440">
                  <c:v>37.853397000000001</c:v>
                </c:pt>
                <c:pt idx="441">
                  <c:v>37.853397000000001</c:v>
                </c:pt>
                <c:pt idx="442">
                  <c:v>37.853397000000001</c:v>
                </c:pt>
                <c:pt idx="443">
                  <c:v>37.853397000000001</c:v>
                </c:pt>
                <c:pt idx="444">
                  <c:v>37.853397000000001</c:v>
                </c:pt>
                <c:pt idx="445">
                  <c:v>37.853397000000001</c:v>
                </c:pt>
                <c:pt idx="446">
                  <c:v>37.853397000000001</c:v>
                </c:pt>
                <c:pt idx="447">
                  <c:v>37.853397000000001</c:v>
                </c:pt>
                <c:pt idx="448">
                  <c:v>37.853397000000001</c:v>
                </c:pt>
                <c:pt idx="449">
                  <c:v>37.853397000000001</c:v>
                </c:pt>
                <c:pt idx="450">
                  <c:v>37.853397000000001</c:v>
                </c:pt>
                <c:pt idx="451">
                  <c:v>37.853397000000001</c:v>
                </c:pt>
                <c:pt idx="452">
                  <c:v>37.853397000000001</c:v>
                </c:pt>
                <c:pt idx="453">
                  <c:v>37.853397000000001</c:v>
                </c:pt>
                <c:pt idx="454">
                  <c:v>37.853397000000001</c:v>
                </c:pt>
                <c:pt idx="455">
                  <c:v>37.853397000000001</c:v>
                </c:pt>
                <c:pt idx="456">
                  <c:v>37.853397000000001</c:v>
                </c:pt>
                <c:pt idx="457">
                  <c:v>37.853397000000001</c:v>
                </c:pt>
                <c:pt idx="458">
                  <c:v>37.853397000000001</c:v>
                </c:pt>
                <c:pt idx="459">
                  <c:v>37.853397000000001</c:v>
                </c:pt>
                <c:pt idx="460">
                  <c:v>37.853397000000001</c:v>
                </c:pt>
                <c:pt idx="461">
                  <c:v>37.853397000000001</c:v>
                </c:pt>
                <c:pt idx="462">
                  <c:v>37.853397000000001</c:v>
                </c:pt>
                <c:pt idx="463">
                  <c:v>37.853397000000001</c:v>
                </c:pt>
                <c:pt idx="464">
                  <c:v>37.853397000000001</c:v>
                </c:pt>
                <c:pt idx="465">
                  <c:v>37.853397000000001</c:v>
                </c:pt>
                <c:pt idx="466">
                  <c:v>37.853397000000001</c:v>
                </c:pt>
                <c:pt idx="467">
                  <c:v>37.853397000000001</c:v>
                </c:pt>
                <c:pt idx="468">
                  <c:v>37.853397000000001</c:v>
                </c:pt>
                <c:pt idx="469">
                  <c:v>37.853397000000001</c:v>
                </c:pt>
                <c:pt idx="470">
                  <c:v>37.853397000000001</c:v>
                </c:pt>
                <c:pt idx="471">
                  <c:v>37.853397000000001</c:v>
                </c:pt>
                <c:pt idx="472">
                  <c:v>37.853397000000001</c:v>
                </c:pt>
                <c:pt idx="473">
                  <c:v>37.853397000000001</c:v>
                </c:pt>
                <c:pt idx="474">
                  <c:v>37.853397000000001</c:v>
                </c:pt>
                <c:pt idx="475">
                  <c:v>37.853397000000001</c:v>
                </c:pt>
                <c:pt idx="476">
                  <c:v>37.853397000000001</c:v>
                </c:pt>
                <c:pt idx="477">
                  <c:v>37.853397000000001</c:v>
                </c:pt>
                <c:pt idx="478">
                  <c:v>37.853397000000001</c:v>
                </c:pt>
                <c:pt idx="479">
                  <c:v>37.853397000000001</c:v>
                </c:pt>
                <c:pt idx="480">
                  <c:v>37.853397000000001</c:v>
                </c:pt>
                <c:pt idx="481">
                  <c:v>37.853397000000001</c:v>
                </c:pt>
                <c:pt idx="482">
                  <c:v>37.853397000000001</c:v>
                </c:pt>
                <c:pt idx="483">
                  <c:v>37.853397000000001</c:v>
                </c:pt>
                <c:pt idx="484">
                  <c:v>37.853397000000001</c:v>
                </c:pt>
                <c:pt idx="485">
                  <c:v>37.853397000000001</c:v>
                </c:pt>
                <c:pt idx="486">
                  <c:v>37.853397000000001</c:v>
                </c:pt>
                <c:pt idx="487">
                  <c:v>37.853397000000001</c:v>
                </c:pt>
                <c:pt idx="488">
                  <c:v>37.853397000000001</c:v>
                </c:pt>
                <c:pt idx="489">
                  <c:v>37.853397000000001</c:v>
                </c:pt>
                <c:pt idx="490">
                  <c:v>37.853397000000001</c:v>
                </c:pt>
                <c:pt idx="491">
                  <c:v>37.853397000000001</c:v>
                </c:pt>
                <c:pt idx="492">
                  <c:v>37.853397000000001</c:v>
                </c:pt>
                <c:pt idx="493">
                  <c:v>37.853397000000001</c:v>
                </c:pt>
                <c:pt idx="494">
                  <c:v>37.853397000000001</c:v>
                </c:pt>
                <c:pt idx="495">
                  <c:v>37.853397000000001</c:v>
                </c:pt>
                <c:pt idx="496">
                  <c:v>37.853397000000001</c:v>
                </c:pt>
                <c:pt idx="497">
                  <c:v>37.853397000000001</c:v>
                </c:pt>
                <c:pt idx="498">
                  <c:v>37.853397000000001</c:v>
                </c:pt>
                <c:pt idx="499">
                  <c:v>37.853397000000001</c:v>
                </c:pt>
              </c:numCache>
            </c:numRef>
          </c:yVal>
        </c:ser>
        <c:axId val="79131776"/>
        <c:axId val="79133312"/>
      </c:scatterChart>
      <c:valAx>
        <c:axId val="79131776"/>
        <c:scaling>
          <c:orientation val="minMax"/>
          <c:max val="-75.099999999999994"/>
          <c:min val="-76.599999999999994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133312"/>
        <c:crosses val="autoZero"/>
        <c:crossBetween val="midCat"/>
      </c:valAx>
      <c:valAx>
        <c:axId val="79133312"/>
        <c:scaling>
          <c:orientation val="minMax"/>
          <c:max val="38.4"/>
          <c:min val="36.6"/>
        </c:scaling>
        <c:axPos val="l"/>
        <c:majorGridlines/>
        <c:numFmt formatCode="General" sourceLinked="1"/>
        <c:majorTickMark val="in"/>
        <c:tickLblPos val="high"/>
        <c:crossAx val="7913177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spPr>
    <a:noFill/>
    <a:ln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0.12015</cdr:x>
      <cdr:y>0.30242</cdr:y>
    </cdr:from>
    <cdr:to>
      <cdr:x>0.98339</cdr:x>
      <cdr:y>0.30242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722137" y="1011076"/>
          <a:ext cx="5188314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0.12149</cdr:x>
      <cdr:y>0.60966</cdr:y>
    </cdr:from>
    <cdr:to>
      <cdr:x>0.98473</cdr:x>
      <cdr:y>0.60966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730194" y="2038266"/>
          <a:ext cx="518831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 cap="flat" cmpd="sng" algn="ctr">
          <a:solidFill>
            <a:sysClr val="window" lastClr="FFFFFF">
              <a:lumMod val="7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0.11881</cdr:x>
      <cdr:y>0.51568</cdr:y>
    </cdr:from>
    <cdr:to>
      <cdr:x>0.98205</cdr:x>
      <cdr:y>0.51568</cdr:y>
    </cdr:to>
    <cdr:sp macro="" textlink="">
      <cdr:nvSpPr>
        <cdr:cNvPr id="6" name="Straight Connector 5"/>
        <cdr:cNvSpPr/>
      </cdr:nvSpPr>
      <cdr:spPr>
        <a:xfrm xmlns:a="http://schemas.openxmlformats.org/drawingml/2006/main">
          <a:off x="714080" y="1724066"/>
          <a:ext cx="518831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 cap="flat" cmpd="sng" algn="ctr">
          <a:solidFill>
            <a:sysClr val="window" lastClr="FFFFFF">
              <a:lumMod val="7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0.36824</cdr:x>
      <cdr:y>0.27848</cdr:y>
    </cdr:from>
    <cdr:to>
      <cdr:x>0.47871</cdr:x>
      <cdr:y>0.43038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V. </a:t>
          </a:r>
          <a:r>
            <a:rPr lang="en-US" sz="1800" dirty="0" err="1" smtClean="0"/>
            <a:t>americana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0.34983</cdr:x>
      <cdr:y>0.63291</cdr:y>
    </cdr:from>
    <cdr:to>
      <cdr:x>0.4603</cdr:x>
      <cdr:y>0.78481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600" y="3810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0.34983</cdr:x>
      <cdr:y>0.67089</cdr:y>
    </cdr:from>
    <cdr:to>
      <cdr:x>0.4603</cdr:x>
      <cdr:y>0.82278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403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Z. </a:t>
          </a:r>
          <a:r>
            <a:rPr lang="en-US" sz="1800" dirty="0" err="1" smtClean="0"/>
            <a:t>palustris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0.21731</cdr:x>
      <cdr:y>0.20351</cdr:y>
    </cdr:from>
    <cdr:to>
      <cdr:x>0.25323</cdr:x>
      <cdr:y>0.24484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931" y="938194"/>
          <a:ext cx="185781" cy="190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3</a:t>
          </a:r>
        </a:p>
      </cdr:txBody>
    </cdr:sp>
  </cdr:relSizeAnchor>
  <cdr:relSizeAnchor xmlns:cdr="http://schemas.openxmlformats.org/drawingml/2006/chartDrawing">
    <cdr:from>
      <cdr:x>0.21271</cdr:x>
      <cdr:y>0.24587</cdr:y>
    </cdr:from>
    <cdr:to>
      <cdr:x>0.24862</cdr:x>
      <cdr:y>0.28719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00138" y="11334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</a:t>
          </a:r>
        </a:p>
      </cdr:txBody>
    </cdr:sp>
  </cdr:relSizeAnchor>
  <cdr:relSizeAnchor xmlns:cdr="http://schemas.openxmlformats.org/drawingml/2006/chartDrawing">
    <cdr:from>
      <cdr:x>0.25691</cdr:x>
      <cdr:y>0.34194</cdr:y>
    </cdr:from>
    <cdr:to>
      <cdr:x>0.29282</cdr:x>
      <cdr:y>0.38326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8738" y="1576387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</a:t>
          </a:r>
        </a:p>
      </cdr:txBody>
    </cdr:sp>
  </cdr:relSizeAnchor>
  <cdr:relSizeAnchor xmlns:cdr="http://schemas.openxmlformats.org/drawingml/2006/chartDrawing">
    <cdr:from>
      <cdr:x>0.2965</cdr:x>
      <cdr:y>0.28719</cdr:y>
    </cdr:from>
    <cdr:to>
      <cdr:x>0.33241</cdr:x>
      <cdr:y>0.32851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33525" y="13239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0.21731</cdr:x>
      <cdr:y>0.20351</cdr:y>
    </cdr:from>
    <cdr:to>
      <cdr:x>0.25323</cdr:x>
      <cdr:y>0.24484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931" y="938194"/>
          <a:ext cx="185781" cy="190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3</a:t>
          </a:r>
        </a:p>
      </cdr:txBody>
    </cdr:sp>
  </cdr:relSizeAnchor>
  <cdr:relSizeAnchor xmlns:cdr="http://schemas.openxmlformats.org/drawingml/2006/chartDrawing">
    <cdr:from>
      <cdr:x>0.21271</cdr:x>
      <cdr:y>0.24587</cdr:y>
    </cdr:from>
    <cdr:to>
      <cdr:x>0.24862</cdr:x>
      <cdr:y>0.28719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00138" y="11334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</a:t>
          </a:r>
        </a:p>
      </cdr:txBody>
    </cdr:sp>
  </cdr:relSizeAnchor>
  <cdr:relSizeAnchor xmlns:cdr="http://schemas.openxmlformats.org/drawingml/2006/chartDrawing">
    <cdr:from>
      <cdr:x>0.25691</cdr:x>
      <cdr:y>0.34194</cdr:y>
    </cdr:from>
    <cdr:to>
      <cdr:x>0.29282</cdr:x>
      <cdr:y>0.38326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8738" y="1576387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</a:t>
          </a:r>
        </a:p>
      </cdr:txBody>
    </cdr:sp>
  </cdr:relSizeAnchor>
  <cdr:relSizeAnchor xmlns:cdr="http://schemas.openxmlformats.org/drawingml/2006/chartDrawing">
    <cdr:from>
      <cdr:x>0.2965</cdr:x>
      <cdr:y>0.28719</cdr:y>
    </cdr:from>
    <cdr:to>
      <cdr:x>0.33241</cdr:x>
      <cdr:y>0.32851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33525" y="13239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0.186</cdr:x>
      <cdr:y>0.16012</cdr:y>
    </cdr:from>
    <cdr:to>
      <cdr:x>0.22192</cdr:x>
      <cdr:y>0.20145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2025" y="738188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3</a:t>
          </a:r>
        </a:p>
      </cdr:txBody>
    </cdr:sp>
  </cdr:relSizeAnchor>
  <cdr:relSizeAnchor xmlns:cdr="http://schemas.openxmlformats.org/drawingml/2006/chartDrawing">
    <cdr:from>
      <cdr:x>0.21271</cdr:x>
      <cdr:y>0.24587</cdr:y>
    </cdr:from>
    <cdr:to>
      <cdr:x>0.24862</cdr:x>
      <cdr:y>0.28719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00138" y="11334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</a:t>
          </a:r>
        </a:p>
      </cdr:txBody>
    </cdr:sp>
  </cdr:relSizeAnchor>
  <cdr:relSizeAnchor xmlns:cdr="http://schemas.openxmlformats.org/drawingml/2006/chartDrawing">
    <cdr:from>
      <cdr:x>0.25691</cdr:x>
      <cdr:y>0.34194</cdr:y>
    </cdr:from>
    <cdr:to>
      <cdr:x>0.29282</cdr:x>
      <cdr:y>0.38326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8738" y="1576387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</a:t>
          </a:r>
        </a:p>
      </cdr:txBody>
    </cdr:sp>
  </cdr:relSizeAnchor>
  <cdr:relSizeAnchor xmlns:cdr="http://schemas.openxmlformats.org/drawingml/2006/chartDrawing">
    <cdr:from>
      <cdr:x>0.2965</cdr:x>
      <cdr:y>0.28719</cdr:y>
    </cdr:from>
    <cdr:to>
      <cdr:x>0.33241</cdr:x>
      <cdr:y>0.32851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33525" y="1323975"/>
          <a:ext cx="18573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5A99-6208-4E89-9BC3-250060EBABD6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E0AD5-116F-4095-9BC7-AFF51210D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organic content CS: 0.35%</a:t>
            </a:r>
            <a:r>
              <a:rPr lang="en-US" baseline="0" dirty="0" smtClean="0"/>
              <a:t> VFS: 4.35%</a:t>
            </a:r>
            <a:endParaRPr lang="en-US" dirty="0" smtClean="0"/>
          </a:p>
          <a:p>
            <a:r>
              <a:rPr lang="en-US" dirty="0" smtClean="0"/>
              <a:t>Standard</a:t>
            </a:r>
            <a:r>
              <a:rPr lang="en-US" baseline="0" dirty="0" smtClean="0"/>
              <a:t> open channel flow equations</a:t>
            </a:r>
            <a:endParaRPr lang="en-US" dirty="0" smtClean="0"/>
          </a:p>
          <a:p>
            <a:r>
              <a:rPr lang="en-US" dirty="0" smtClean="0"/>
              <a:t>Point: Describe</a:t>
            </a:r>
            <a:r>
              <a:rPr lang="en-US" baseline="0" dirty="0" smtClean="0"/>
              <a:t> experimental design creating sediment motion conditions for 2 species of SAV</a:t>
            </a:r>
            <a:endParaRPr lang="en-US" dirty="0" smtClean="0"/>
          </a:p>
          <a:p>
            <a:r>
              <a:rPr lang="en-US" dirty="0" smtClean="0"/>
              <a:t>Experimental</a:t>
            </a:r>
            <a:r>
              <a:rPr lang="en-US" baseline="0" dirty="0" smtClean="0"/>
              <a:t> design. 3 reps of each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Point: Grain</a:t>
            </a:r>
            <a:r>
              <a:rPr lang="en-US" baseline="0" dirty="0" smtClean="0"/>
              <a:t> sizes and water flows were selected based on Hjulstrom and Shields relationships</a:t>
            </a:r>
            <a:endParaRPr lang="en-US" dirty="0" smtClean="0"/>
          </a:p>
          <a:p>
            <a:r>
              <a:rPr lang="en-US" dirty="0" smtClean="0"/>
              <a:t>Water flow and sediment grain sizes</a:t>
            </a:r>
            <a:r>
              <a:rPr lang="en-US" baseline="0" dirty="0" smtClean="0"/>
              <a:t> chosen based on Hjulstrom and Shields. Large and small sediment grain sizes from known SAV beds, sediment collected from Mason Neck, a previously studied site inhabited by SAV. Flow velocities chosen to generate shear stress necessary to create different types of sediment motion according to the Shields and </a:t>
            </a:r>
            <a:r>
              <a:rPr lang="en-US" baseline="0" dirty="0" err="1" smtClean="0"/>
              <a:t>hjulstrom</a:t>
            </a:r>
            <a:r>
              <a:rPr lang="en-US" baseline="0" dirty="0" smtClean="0"/>
              <a:t>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Point: raceway</a:t>
            </a:r>
            <a:r>
              <a:rPr lang="en-US" baseline="0" dirty="0" smtClean="0"/>
              <a:t> flume experimental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Point: Highest</a:t>
            </a:r>
            <a:r>
              <a:rPr lang="en-US" baseline="0" dirty="0" smtClean="0"/>
              <a:t> biomass was not grown in deposition. </a:t>
            </a:r>
            <a:r>
              <a:rPr lang="en-US" dirty="0" smtClean="0"/>
              <a:t>Biomass</a:t>
            </a:r>
            <a:r>
              <a:rPr lang="en-US" baseline="0" dirty="0" smtClean="0"/>
              <a:t> is significantly lower in coarse sand. In very fine sand, highest biomass grew under high water flow</a:t>
            </a:r>
          </a:p>
          <a:p>
            <a:r>
              <a:rPr lang="en-US" baseline="0" dirty="0" err="1" smtClean="0"/>
              <a:t>Porewater</a:t>
            </a:r>
            <a:r>
              <a:rPr lang="en-US" baseline="0" dirty="0" smtClean="0"/>
              <a:t> nutrients!</a:t>
            </a:r>
            <a:endParaRPr lang="en-US" dirty="0" smtClean="0"/>
          </a:p>
          <a:p>
            <a:r>
              <a:rPr lang="en-US" dirty="0" smtClean="0"/>
              <a:t>Deposition treatments didn’t produce the highest biomass</a:t>
            </a:r>
          </a:p>
          <a:p>
            <a:r>
              <a:rPr lang="en-US" dirty="0" smtClean="0"/>
              <a:t>Transport and erosion treatments produced highest</a:t>
            </a:r>
          </a:p>
          <a:p>
            <a:r>
              <a:rPr lang="en-US" dirty="0" smtClean="0"/>
              <a:t>Sediment has clear effect</a:t>
            </a:r>
          </a:p>
          <a:p>
            <a:pPr lvl="1"/>
            <a:r>
              <a:rPr lang="en-US" dirty="0" smtClean="0"/>
              <a:t>Nutrient limitation</a:t>
            </a:r>
          </a:p>
          <a:p>
            <a:r>
              <a:rPr lang="en-US" dirty="0" smtClean="0"/>
              <a:t>Flow has effect</a:t>
            </a:r>
          </a:p>
          <a:p>
            <a:pPr lvl="1"/>
            <a:r>
              <a:rPr lang="en-US" dirty="0" smtClean="0"/>
              <a:t>Drag</a:t>
            </a:r>
          </a:p>
          <a:p>
            <a:pPr lvl="1"/>
            <a:r>
              <a:rPr lang="en-US" dirty="0" smtClean="0"/>
              <a:t>Nutrient access</a:t>
            </a:r>
          </a:p>
          <a:p>
            <a:pPr lvl="1"/>
            <a:r>
              <a:rPr lang="en-US" dirty="0" smtClean="0"/>
              <a:t>Dispersal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Merge Discussion and Results</a:t>
            </a:r>
          </a:p>
          <a:p>
            <a:r>
              <a:rPr lang="en-US" dirty="0" smtClean="0"/>
              <a:t>Deposition treatments didn’t produce the highest biomass</a:t>
            </a:r>
          </a:p>
          <a:p>
            <a:r>
              <a:rPr lang="en-US" dirty="0" smtClean="0"/>
              <a:t>Transport and erosion treatments produced highest</a:t>
            </a:r>
          </a:p>
          <a:p>
            <a:r>
              <a:rPr lang="en-US" dirty="0" smtClean="0"/>
              <a:t>Sediment has clear effect</a:t>
            </a:r>
          </a:p>
          <a:p>
            <a:pPr lvl="1"/>
            <a:r>
              <a:rPr lang="en-US" dirty="0" smtClean="0"/>
              <a:t>Nutrient limitation</a:t>
            </a:r>
          </a:p>
          <a:p>
            <a:r>
              <a:rPr lang="en-US" dirty="0" smtClean="0"/>
              <a:t>Flow has effect</a:t>
            </a:r>
          </a:p>
          <a:p>
            <a:pPr lvl="1"/>
            <a:r>
              <a:rPr lang="en-US" dirty="0" smtClean="0"/>
              <a:t>Drag</a:t>
            </a:r>
          </a:p>
          <a:p>
            <a:pPr lvl="1"/>
            <a:r>
              <a:rPr lang="en-US" dirty="0" smtClean="0"/>
              <a:t>Nutrient access</a:t>
            </a:r>
          </a:p>
          <a:p>
            <a:pPr lvl="1"/>
            <a:r>
              <a:rPr lang="en-US" dirty="0" smtClean="0"/>
              <a:t>Dispersal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Reproductive</a:t>
            </a:r>
            <a:r>
              <a:rPr lang="en-US" baseline="0" dirty="0" smtClean="0"/>
              <a:t> activity increased 4 fold with high water flow in organic rich sediment, erosion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Mortally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1F55-A723-47A4-AA9F-597D41E5BE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7A0E-815A-440B-BBB8-35C8308C3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7A0E-815A-440B-BBB8-35C8308C3B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7A0E-815A-440B-BBB8-35C8308C3B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7A0E-815A-440B-BBB8-35C8308C3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7A0E-815A-440B-BBB8-35C8308C3B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</a:t>
            </a:r>
            <a:r>
              <a:rPr lang="en-US" baseline="0" dirty="0" smtClean="0"/>
              <a:t> of grass in tray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Eduardo!</a:t>
            </a:r>
          </a:p>
          <a:p>
            <a:r>
              <a:rPr lang="en-US" dirty="0" smtClean="0"/>
              <a:t>Orbital </a:t>
            </a:r>
            <a:r>
              <a:rPr lang="en-US" dirty="0" err="1" smtClean="0"/>
              <a:t>Vel</a:t>
            </a:r>
            <a:r>
              <a:rPr lang="en-US" dirty="0" smtClean="0"/>
              <a:t> graph</a:t>
            </a:r>
          </a:p>
          <a:p>
            <a:pPr lvl="1"/>
            <a:r>
              <a:rPr lang="en-US" dirty="0" smtClean="0"/>
              <a:t>highest in mid </a:t>
            </a:r>
          </a:p>
          <a:p>
            <a:pPr lvl="1"/>
            <a:r>
              <a:rPr lang="en-US" dirty="0" smtClean="0"/>
              <a:t>Summer,</a:t>
            </a:r>
            <a:r>
              <a:rPr lang="en-US" baseline="0" dirty="0" smtClean="0"/>
              <a:t> calmest time of year, underestimation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quiescent summer</a:t>
            </a:r>
          </a:p>
          <a:p>
            <a:r>
              <a:rPr lang="en-US" dirty="0" smtClean="0"/>
              <a:t>Similar to Eduardo’s limitation of 35-42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Grain graph</a:t>
            </a:r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sav</a:t>
            </a:r>
            <a:r>
              <a:rPr lang="en-US" dirty="0" smtClean="0"/>
              <a:t> in fine sand, lowest in mid, also </a:t>
            </a:r>
            <a:r>
              <a:rPr lang="en-US" dirty="0" err="1" smtClean="0"/>
              <a:t>armoured</a:t>
            </a:r>
            <a:r>
              <a:rPr lang="en-US" dirty="0" smtClean="0"/>
              <a:t>, extremes such as port tobacco and Bishops different case from compacted</a:t>
            </a:r>
          </a:p>
          <a:p>
            <a:pPr lvl="1"/>
            <a:r>
              <a:rPr lang="en-US" dirty="0" smtClean="0"/>
              <a:t>Note Susquehanna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8785-3CCE-469F-A3CF-DEC8ABF0DD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0AD5-116F-4095-9BC7-AFF51210D8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F6AE-65FC-4AEA-823C-F4D1FBA9615A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3774-C19F-49D9-963C-52958E00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Z:\Photos\Photos\People\Nicole Barth 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0" y="-66676"/>
            <a:ext cx="5194300" cy="6924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267200"/>
            <a:ext cx="3005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ENGINEERING WITH NATURE:</a:t>
            </a:r>
          </a:p>
          <a:p>
            <a:pPr algn="ctr"/>
            <a:r>
              <a:rPr lang="en-US" dirty="0" smtClean="0"/>
              <a:t>BREAKWATERS FOR </a:t>
            </a:r>
          </a:p>
          <a:p>
            <a:pPr algn="ctr"/>
            <a:r>
              <a:rPr lang="en-US" dirty="0" smtClean="0"/>
              <a:t>SAV HABITAT CREATION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Nicole Barth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772792" cy="582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</p:spPr>
      </p:pic>
      <p:sp>
        <p:nvSpPr>
          <p:cNvPr id="26626" name="Text Box 112"/>
          <p:cNvSpPr txBox="1">
            <a:spLocks noChangeArrowheads="1"/>
          </p:cNvSpPr>
          <p:nvPr/>
        </p:nvSpPr>
        <p:spPr bwMode="auto">
          <a:xfrm>
            <a:off x="1322388" y="1857375"/>
            <a:ext cx="277812" cy="18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7200" y="5943600"/>
            <a:ext cx="83647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percentage of shear stress events meeting or exceeding the Shields derived critical shear stress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mean D50 at each vegetated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unvegetated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site.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Flow-Sediment-SAV Relationship in Controlled Mesocosm Experiment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7924800" cy="384048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Sediment Type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Flow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Sediment Motion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Coarse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 cm s</a:t>
                      </a:r>
                      <a:r>
                        <a:rPr lang="en-US" sz="24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Deposition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Coarse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 cm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(±1 SE)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Bedload Transport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Coarse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24 cm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(± 3 SE)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Erosion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Very Fine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0 cm s</a:t>
                      </a:r>
                      <a:r>
                        <a:rPr lang="en-US" sz="24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Deposition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Very Fine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 cm s</a:t>
                      </a:r>
                      <a:r>
                        <a:rPr lang="en-US" sz="2400" baseline="30000" dirty="0">
                          <a:latin typeface="Arial" pitchFamily="34" charset="0"/>
                          <a:cs typeface="Arial" pitchFamily="34" charset="0"/>
                        </a:rPr>
                        <a:t>-1 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(±1 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Bedload Transport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Very Fine 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24 cm s</a:t>
                      </a:r>
                      <a:r>
                        <a:rPr lang="en-US" sz="24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(± 3 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Erosion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2743200"/>
            <a:ext cx="79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Work on Fluid Dynamics by Daily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Harleman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Flow-Sediment-SAV Relationship in Controlled Mesocosm Experiment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533400" y="2133600"/>
            <a:ext cx="7934325" cy="4524375"/>
            <a:chOff x="533400" y="2133600"/>
            <a:chExt cx="7934325" cy="4524375"/>
          </a:xfrm>
        </p:grpSpPr>
        <p:grpSp>
          <p:nvGrpSpPr>
            <p:cNvPr id="4" name="Group 20"/>
            <p:cNvGrpSpPr/>
            <p:nvPr/>
          </p:nvGrpSpPr>
          <p:grpSpPr>
            <a:xfrm>
              <a:off x="533400" y="2133600"/>
              <a:ext cx="7934325" cy="4524375"/>
              <a:chOff x="533400" y="2133600"/>
              <a:chExt cx="7934325" cy="4524375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33400" y="2133600"/>
                <a:ext cx="7934325" cy="4524375"/>
                <a:chOff x="0" y="0"/>
                <a:chExt cx="7334250" cy="4524375"/>
              </a:xfrm>
            </p:grpSpPr>
            <p:pic>
              <p:nvPicPr>
                <p:cNvPr id="5" name="Picture 4" descr="http://upload.wikimedia.org/wikipedia/commons/6/60/Hjulstr%C3%B6ms_diagram_en.PN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7334250" cy="452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TextBox 318"/>
                <p:cNvSpPr txBox="1"/>
                <p:nvPr/>
              </p:nvSpPr>
              <p:spPr>
                <a:xfrm rot="19905796">
                  <a:off x="3745471" y="1484561"/>
                  <a:ext cx="1292803" cy="275927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Bedload Transport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8371" name="Oval 3"/>
              <p:cNvSpPr>
                <a:spLocks noChangeArrowheads="1"/>
              </p:cNvSpPr>
              <p:nvPr/>
            </p:nvSpPr>
            <p:spPr bwMode="auto">
              <a:xfrm>
                <a:off x="3599766" y="4419600"/>
                <a:ext cx="134034" cy="114250"/>
              </a:xfrm>
              <a:prstGeom prst="ellipse">
                <a:avLst/>
              </a:prstGeom>
              <a:solidFill>
                <a:srgbClr val="9F6F3B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3"/>
              <p:cNvSpPr>
                <a:spLocks noChangeArrowheads="1"/>
              </p:cNvSpPr>
              <p:nvPr/>
            </p:nvSpPr>
            <p:spPr bwMode="auto">
              <a:xfrm>
                <a:off x="3581400" y="3733800"/>
                <a:ext cx="134034" cy="114250"/>
              </a:xfrm>
              <a:prstGeom prst="ellipse">
                <a:avLst/>
              </a:prstGeom>
              <a:solidFill>
                <a:srgbClr val="9F6F3B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9"/>
              <p:cNvGrpSpPr/>
              <p:nvPr/>
            </p:nvGrpSpPr>
            <p:grpSpPr>
              <a:xfrm>
                <a:off x="4437966" y="3733800"/>
                <a:ext cx="134034" cy="800050"/>
                <a:chOff x="4437966" y="3733800"/>
                <a:chExt cx="134034" cy="800050"/>
              </a:xfrm>
            </p:grpSpPr>
            <p:sp>
              <p:nvSpPr>
                <p:cNvPr id="16" name="Oval 3"/>
                <p:cNvSpPr>
                  <a:spLocks noChangeArrowheads="1"/>
                </p:cNvSpPr>
                <p:nvPr/>
              </p:nvSpPr>
              <p:spPr bwMode="auto">
                <a:xfrm>
                  <a:off x="4437966" y="3733800"/>
                  <a:ext cx="134034" cy="114250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4437966" y="4419600"/>
                  <a:ext cx="134034" cy="114250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599766" y="5829350"/>
              <a:ext cx="134034" cy="114250"/>
            </a:xfrm>
            <a:prstGeom prst="ellipse">
              <a:avLst/>
            </a:prstGeom>
            <a:solidFill>
              <a:srgbClr val="9F6F3B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4437966" y="5829350"/>
              <a:ext cx="134034" cy="11425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318"/>
          <p:cNvSpPr txBox="1"/>
          <p:nvPr/>
        </p:nvSpPr>
        <p:spPr>
          <a:xfrm>
            <a:off x="2362200" y="4724400"/>
            <a:ext cx="990600" cy="3810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Suspende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d Transport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00"/>
          <p:cNvSpPr txBox="1"/>
          <p:nvPr/>
        </p:nvSpPr>
        <p:spPr>
          <a:xfrm>
            <a:off x="4648200" y="57912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Flow Straightening Levers,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Collimator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5"/>
          <p:cNvGrpSpPr/>
          <p:nvPr/>
        </p:nvGrpSpPr>
        <p:grpSpPr>
          <a:xfrm>
            <a:off x="228599" y="1981200"/>
            <a:ext cx="8686799" cy="4594086"/>
            <a:chOff x="228599" y="1981200"/>
            <a:chExt cx="8686799" cy="4594086"/>
          </a:xfrm>
        </p:grpSpPr>
        <p:grpSp>
          <p:nvGrpSpPr>
            <p:cNvPr id="4" name="Group 30"/>
            <p:cNvGrpSpPr/>
            <p:nvPr/>
          </p:nvGrpSpPr>
          <p:grpSpPr>
            <a:xfrm>
              <a:off x="228599" y="2209797"/>
              <a:ext cx="8686799" cy="3581399"/>
              <a:chOff x="228599" y="2209797"/>
              <a:chExt cx="8686799" cy="3581399"/>
            </a:xfrm>
          </p:grpSpPr>
          <p:grpSp>
            <p:nvGrpSpPr>
              <p:cNvPr id="5" name="Group 4"/>
              <p:cNvGrpSpPr/>
              <p:nvPr/>
            </p:nvGrpSpPr>
            <p:grpSpPr>
              <a:xfrm rot="16200000">
                <a:off x="2781299" y="-342903"/>
                <a:ext cx="3581399" cy="8686799"/>
                <a:chOff x="1821374" y="23948189"/>
                <a:chExt cx="3614724" cy="722014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 rot="5400000">
                  <a:off x="18666" y="25750897"/>
                  <a:ext cx="7220140" cy="3614724"/>
                  <a:chOff x="8388635" y="19755236"/>
                  <a:chExt cx="8986770" cy="3079211"/>
                </a:xfrm>
              </p:grpSpPr>
              <p:sp>
                <p:nvSpPr>
                  <p:cNvPr id="10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8388635" y="20184485"/>
                    <a:ext cx="8986770" cy="26499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3216623" y="20181034"/>
                    <a:ext cx="2276931" cy="1312070"/>
                    <a:chOff x="11757234" y="20180934"/>
                    <a:chExt cx="2276931" cy="1351830"/>
                  </a:xfrm>
                </p:grpSpPr>
                <p:sp>
                  <p:nvSpPr>
                    <p:cNvPr id="27" name="Rectangle 26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1654943" y="20283225"/>
                      <a:ext cx="1351830" cy="1147247"/>
                    </a:xfrm>
                    <a:prstGeom prst="rect">
                      <a:avLst/>
                    </a:prstGeom>
                    <a:solidFill>
                      <a:srgbClr val="FFE7B7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2000" dirty="0"/>
                    </a:p>
                  </p:txBody>
                </p:sp>
                <p:grpSp>
                  <p:nvGrpSpPr>
                    <p:cNvPr id="12" name="Group 27"/>
                    <p:cNvGrpSpPr/>
                    <p:nvPr/>
                  </p:nvGrpSpPr>
                  <p:grpSpPr>
                    <a:xfrm>
                      <a:off x="12882011" y="20184496"/>
                      <a:ext cx="1152154" cy="1348264"/>
                      <a:chOff x="11691451" y="21528671"/>
                      <a:chExt cx="1305774" cy="1348264"/>
                    </a:xfrm>
                  </p:grpSpPr>
                  <p:sp>
                    <p:nvSpPr>
                      <p:cNvPr id="29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691455" y="22224049"/>
                        <a:ext cx="1305770" cy="652886"/>
                      </a:xfrm>
                      <a:prstGeom prst="rect">
                        <a:avLst/>
                      </a:prstGeom>
                      <a:solidFill>
                        <a:srgbClr val="FFE7B7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19456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38912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58368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77824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97280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316736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536192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755648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dirty="0"/>
                      </a:p>
                    </p:txBody>
                  </p:sp>
                  <p:sp>
                    <p:nvSpPr>
                      <p:cNvPr id="30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691451" y="21528671"/>
                        <a:ext cx="1305770" cy="674135"/>
                      </a:xfrm>
                      <a:prstGeom prst="rect">
                        <a:avLst/>
                      </a:prstGeom>
                      <a:solidFill>
                        <a:srgbClr val="FFE7B7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219456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438912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658368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877824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097280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1316736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1536192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17556480" algn="l" defTabSz="4389120" rtl="0" eaLnBrk="1" latinLnBrk="0" hangingPunct="1">
                          <a:defRPr sz="8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2" name="Group 11"/>
                  <p:cNvGrpSpPr/>
                  <p:nvPr/>
                </p:nvGrpSpPr>
                <p:grpSpPr>
                  <a:xfrm>
                    <a:off x="10308875" y="21525833"/>
                    <a:ext cx="1152154" cy="1308614"/>
                    <a:chOff x="11691463" y="21486169"/>
                    <a:chExt cx="1305774" cy="1348269"/>
                  </a:xfrm>
                </p:grpSpPr>
                <p:sp>
                  <p:nvSpPr>
                    <p:cNvPr id="2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91467" y="22147845"/>
                      <a:ext cx="1305770" cy="686593"/>
                    </a:xfrm>
                    <a:prstGeom prst="rect">
                      <a:avLst/>
                    </a:prstGeom>
                    <a:solidFill>
                      <a:srgbClr val="C6842C">
                        <a:alpha val="80000"/>
                      </a:srgbClr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91463" y="21486169"/>
                      <a:ext cx="1305769" cy="652885"/>
                    </a:xfrm>
                    <a:prstGeom prst="rect">
                      <a:avLst/>
                    </a:prstGeom>
                    <a:solidFill>
                      <a:srgbClr val="C6842C">
                        <a:alpha val="80000"/>
                      </a:srgbClr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1945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43891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65836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877824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97280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316736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536192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7556480" algn="l" defTabSz="438912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13" name="Parallelogram 12"/>
                  <p:cNvSpPr/>
                  <p:nvPr/>
                </p:nvSpPr>
                <p:spPr>
                  <a:xfrm rot="21262270">
                    <a:off x="12532804" y="21622322"/>
                    <a:ext cx="487849" cy="1146952"/>
                  </a:xfrm>
                  <a:prstGeom prst="parallelogram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Parallelogram 13"/>
                  <p:cNvSpPr/>
                  <p:nvPr/>
                </p:nvSpPr>
                <p:spPr>
                  <a:xfrm rot="21262270">
                    <a:off x="12745068" y="20283739"/>
                    <a:ext cx="487849" cy="1146951"/>
                  </a:xfrm>
                  <a:prstGeom prst="parallelogram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5562286" y="21785492"/>
                    <a:ext cx="922789" cy="7729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cxnSp>
                <p:nvCxnSpPr>
                  <p:cNvPr id="16" name="AutoShape 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4832471" y="22181545"/>
                    <a:ext cx="584279" cy="0"/>
                  </a:xfrm>
                  <a:prstGeom prst="straightConnector1">
                    <a:avLst/>
                  </a:prstGeom>
                  <a:noFill/>
                  <a:ln w="444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74891" y="20838791"/>
                    <a:ext cx="612102" cy="0"/>
                  </a:xfrm>
                  <a:prstGeom prst="straightConnector1">
                    <a:avLst/>
                  </a:prstGeom>
                  <a:noFill/>
                  <a:ln w="444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4494202" y="21525826"/>
                    <a:ext cx="299886" cy="130861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3512672" y="21525826"/>
                    <a:ext cx="994608" cy="1308615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1" name="TextBox 98"/>
                  <p:cNvSpPr txBox="1"/>
                  <p:nvPr/>
                </p:nvSpPr>
                <p:spPr>
                  <a:xfrm>
                    <a:off x="15562289" y="22015457"/>
                    <a:ext cx="948843" cy="3440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Motor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Box 100"/>
                  <p:cNvSpPr txBox="1"/>
                  <p:nvPr/>
                </p:nvSpPr>
                <p:spPr>
                  <a:xfrm>
                    <a:off x="10674745" y="19755236"/>
                    <a:ext cx="1813120" cy="3440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Collimator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990070" y="20184496"/>
                    <a:ext cx="1028234" cy="1308614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1945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3891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5836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77824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316736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536192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7556480" algn="l" defTabSz="4389120" rtl="0" eaLnBrk="1" latinLnBrk="0" hangingPunct="1">
                      <a:defRPr sz="8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cxnSp>
                <p:nvCxnSpPr>
                  <p:cNvPr id="24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12828" y="21493111"/>
                    <a:ext cx="6677476" cy="0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8" name="TextBox 113"/>
                <p:cNvSpPr txBox="1"/>
                <p:nvPr/>
              </p:nvSpPr>
              <p:spPr>
                <a:xfrm>
                  <a:off x="1938986" y="27318596"/>
                  <a:ext cx="1343656" cy="332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56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912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68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824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80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736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92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648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 smtClean="0">
                      <a:latin typeface="Arial" pitchFamily="34" charset="0"/>
                      <a:cs typeface="Arial" pitchFamily="34" charset="0"/>
                    </a:rPr>
                    <a:t>Ramp</a:t>
                  </a:r>
                  <a:endParaRPr lang="en-US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Box 114"/>
                <p:cNvSpPr txBox="1"/>
                <p:nvPr/>
              </p:nvSpPr>
              <p:spPr>
                <a:xfrm>
                  <a:off x="3511196" y="27465369"/>
                  <a:ext cx="1343656" cy="332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56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912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68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824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80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736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92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6480" algn="l" defTabSz="4389120" rtl="0" eaLnBrk="1" latinLnBrk="0" hangingPunct="1">
                    <a:defRPr sz="8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 smtClean="0">
                      <a:latin typeface="Arial" pitchFamily="34" charset="0"/>
                      <a:cs typeface="Arial" pitchFamily="34" charset="0"/>
                    </a:rPr>
                    <a:t>Ramp</a:t>
                  </a:r>
                  <a:endParaRPr lang="en-US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 rot="16200000">
                <a:off x="2970755" y="4496845"/>
                <a:ext cx="1522037" cy="1062747"/>
              </a:xfrm>
              <a:prstGeom prst="rect">
                <a:avLst/>
              </a:prstGeom>
              <a:solidFill>
                <a:srgbClr val="C6842C">
                  <a:alpha val="8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</p:grpSp>
        <p:sp>
          <p:nvSpPr>
            <p:cNvPr id="33" name="TextBox 100"/>
            <p:cNvSpPr txBox="1"/>
            <p:nvPr/>
          </p:nvSpPr>
          <p:spPr>
            <a:xfrm>
              <a:off x="2895600" y="5867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Unvegetated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Substrate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100"/>
            <p:cNvSpPr txBox="1"/>
            <p:nvPr/>
          </p:nvSpPr>
          <p:spPr>
            <a:xfrm>
              <a:off x="4495800" y="19812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algn="l" defTabSz="438912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Unvegetated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Substrate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92"/>
            <p:cNvGrpSpPr/>
            <p:nvPr/>
          </p:nvGrpSpPr>
          <p:grpSpPr>
            <a:xfrm>
              <a:off x="2743200" y="2743200"/>
              <a:ext cx="993912" cy="1447800"/>
              <a:chOff x="2746512" y="2743200"/>
              <a:chExt cx="993912" cy="1447800"/>
            </a:xfrm>
          </p:grpSpPr>
          <p:cxnSp>
            <p:nvCxnSpPr>
              <p:cNvPr id="46" name="Straight Connector 45"/>
              <p:cNvCxnSpPr>
                <a:stCxn id="20" idx="1"/>
                <a:endCxn id="20" idx="3"/>
              </p:cNvCxnSpPr>
              <p:nvPr/>
            </p:nvCxnSpPr>
            <p:spPr>
              <a:xfrm>
                <a:off x="2746512" y="3470083"/>
                <a:ext cx="99391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66628" y="3393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63316" y="3429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766628" y="3546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763316" y="3505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766628" y="3698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63316" y="3622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60004" y="3657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760004" y="3581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763316" y="3774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760004" y="3733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766628" y="3927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63316" y="38510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60004" y="3886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760004" y="3810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763316" y="4003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760004" y="3962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66628" y="3241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763316" y="3165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760004" y="3200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63316" y="3317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60004" y="3352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60004" y="3276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766628" y="3012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763316" y="2936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760004" y="2971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763316" y="30890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60004" y="3124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760004" y="3048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66628" y="2860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763316" y="2784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760004" y="2819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760004" y="2743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60004" y="2895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766628" y="4155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763316" y="4079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760004" y="4114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760004" y="4038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60004" y="4191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95"/>
            <p:cNvGrpSpPr/>
            <p:nvPr/>
          </p:nvGrpSpPr>
          <p:grpSpPr>
            <a:xfrm>
              <a:off x="5181600" y="4267200"/>
              <a:ext cx="917712" cy="1447800"/>
              <a:chOff x="2746512" y="2743200"/>
              <a:chExt cx="993912" cy="14478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746512" y="3470083"/>
                <a:ext cx="99391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766628" y="3393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763316" y="3429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766628" y="3546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763316" y="3505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766628" y="3698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763316" y="3622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760004" y="3657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760004" y="3581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2763316" y="3774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760004" y="3733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766628" y="3927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763316" y="38510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760004" y="3886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760004" y="3810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763316" y="4003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760004" y="3962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766628" y="3241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763316" y="3165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760004" y="3200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763316" y="3317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760004" y="3352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760004" y="3276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2766628" y="3012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763316" y="2936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760004" y="2971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763316" y="30890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760004" y="3124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760004" y="3048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766628" y="28604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763316" y="27842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760004" y="28194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760004" y="27432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760004" y="2895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766628" y="41558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763316" y="4079683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760004" y="41148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760004" y="40386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2760004" y="4191000"/>
                <a:ext cx="96717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250" name="Picture 2" descr="Ruppia maritima vegetative shoots Illustration of Ruppia maritima vegetative shoots symbol,vector,illustration,seagrass,SAV,widgeongrass,Plantae,vascular,Magnoliophyta,angiosperm,flowering plant,Liliopsida,monocot,Alismatidae,Najadales,Ruppiaceae,ditch-grass,family,Ruppia,maritima,vegetative,shoo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05200"/>
              <a:ext cx="304800" cy="625231"/>
            </a:xfrm>
            <a:prstGeom prst="rect">
              <a:avLst/>
            </a:prstGeom>
            <a:noFill/>
          </p:spPr>
        </p:pic>
        <p:pic>
          <p:nvPicPr>
            <p:cNvPr id="53252" name="Picture 4" descr="Zostera capensis Illustration of Zostera capensis symbol,vector,illustration,seagrass,SAV,Plantae,vascular,Magnoliophyta,angiosperm,flowering plant,Liliopsida,monocot,Alismatidae,Najadales,Zosteraceae,eel-grass,family,Zostera,capen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2743200"/>
              <a:ext cx="685800" cy="708837"/>
            </a:xfrm>
            <a:prstGeom prst="rect">
              <a:avLst/>
            </a:prstGeom>
            <a:noFill/>
          </p:spPr>
        </p:pic>
        <p:pic>
          <p:nvPicPr>
            <p:cNvPr id="165" name="Picture 2" descr="Ruppia maritima vegetative shoots Illustration of Ruppia maritima vegetative shoots symbol,vector,illustration,seagrass,SAV,widgeongrass,Plantae,vascular,Magnoliophyta,angiosperm,flowering plant,Liliopsida,monocot,Alismatidae,Najadales,Ruppiaceae,ditch-grass,family,Ruppia,maritima,vegetative,shoo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505200"/>
              <a:ext cx="304800" cy="625231"/>
            </a:xfrm>
            <a:prstGeom prst="rect">
              <a:avLst/>
            </a:prstGeom>
            <a:noFill/>
          </p:spPr>
        </p:pic>
        <p:sp>
          <p:nvSpPr>
            <p:cNvPr id="166" name="TextBox 165"/>
            <p:cNvSpPr txBox="1"/>
            <p:nvPr/>
          </p:nvSpPr>
          <p:spPr>
            <a:xfrm>
              <a:off x="7162800" y="2743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Z. marina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162800" y="3810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R. maritima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76800" y="35446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Coarse Sand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200400" y="4876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Very Fine Sand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38200" y="4648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Z. marina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09600" y="5410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R. maritima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5" name="Picture 4" descr="Zostera capensis Illustration of Zostera capensis symbol,vector,illustration,seagrass,SAV,Plantae,vascular,Magnoliophyta,angiosperm,flowering plant,Liliopsida,monocot,Alismatidae,Najadales,Zosteraceae,eel-grass,family,Zostera,capens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4320363"/>
              <a:ext cx="685800" cy="708837"/>
            </a:xfrm>
            <a:prstGeom prst="rect">
              <a:avLst/>
            </a:prstGeom>
            <a:noFill/>
          </p:spPr>
        </p:pic>
        <p:pic>
          <p:nvPicPr>
            <p:cNvPr id="176" name="Picture 2" descr="Ruppia maritima vegetative shoots Illustration of Ruppia maritima vegetative shoots symbol,vector,illustration,seagrass,SAV,widgeongrass,Plantae,vascular,Magnoliophyta,angiosperm,flowering plant,Liliopsida,monocot,Alismatidae,Najadales,Ruppiaceae,ditch-grass,family,Ruppia,maritima,vegetative,shoo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5089769"/>
              <a:ext cx="304800" cy="625231"/>
            </a:xfrm>
            <a:prstGeom prst="rect">
              <a:avLst/>
            </a:prstGeom>
            <a:noFill/>
          </p:spPr>
        </p:pic>
        <p:pic>
          <p:nvPicPr>
            <p:cNvPr id="177" name="Picture 2" descr="Ruppia maritima vegetative shoots Illustration of Ruppia maritima vegetative shoots symbol,vector,illustration,seagrass,SAV,widgeongrass,Plantae,vascular,Magnoliophyta,angiosperm,flowering plant,Liliopsida,monocot,Alismatidae,Najadales,Ruppiaceae,ditch-grass,family,Ruppia,maritima,vegetative,shoo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5105400"/>
              <a:ext cx="304800" cy="625231"/>
            </a:xfrm>
            <a:prstGeom prst="rect">
              <a:avLst/>
            </a:prstGeom>
            <a:noFill/>
          </p:spPr>
        </p:pic>
      </p:grpSp>
      <p:pic>
        <p:nvPicPr>
          <p:cNvPr id="137" name="Picture 136" descr="C:\Users\Becky.Swerida\Pictures\My Pictures\Maryland 2012\Experiment Break Down\Misty 1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799" cy="222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Biomass After 6 Weeks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41148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46482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51816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(B)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(E)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2057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Above-ground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Below-ground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37762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4004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37000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4004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0" y="46144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4800" y="2438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534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Shoot and Root Density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35163"/>
          <a:ext cx="8305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2133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Shoots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543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oots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(B)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(E)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586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86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86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86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5300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41910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700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3776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3962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09600" y="50292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" y="57150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5800" y="4419600"/>
            <a:ext cx="1524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8200" y="4572000"/>
            <a:ext cx="45719" cy="76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Reproductive Shoot Density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2946" name="Picture 2" descr="Ruppia maritima reproductive shoots Illustration of Ruppia maritima reproductive shoots symbol,vector,illustration,seagrass,SAV,widgeongrass,Plantae,vascular,Magnoliophyta,angiosperm,flowering plant,Liliopsida,monocot,Alismatidae,Najadales,Ruppiaceae,ditch-grass,family,Ruppia,maritima,reproductive,shoots,2012 seagrass calend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496" y="2004646"/>
            <a:ext cx="908304" cy="3493477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1828800" y="5410200"/>
            <a:ext cx="929640" cy="381000"/>
            <a:chOff x="1828800" y="5410200"/>
            <a:chExt cx="929640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884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364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642360" y="5410200"/>
            <a:ext cx="929640" cy="381000"/>
            <a:chOff x="1828800" y="5410200"/>
            <a:chExt cx="929640" cy="381000"/>
          </a:xfrm>
        </p:grpSpPr>
        <p:sp>
          <p:nvSpPr>
            <p:cNvPr id="12" name="TextBox 11"/>
            <p:cNvSpPr txBox="1"/>
            <p:nvPr/>
          </p:nvSpPr>
          <p:spPr>
            <a:xfrm>
              <a:off x="182880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884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53640" y="5410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0" y="5410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5909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23284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2297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(B)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252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(E) cm 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858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56488"/>
          </a:xfrm>
        </p:spPr>
        <p:txBody>
          <a:bodyPr/>
          <a:lstStyle/>
          <a:p>
            <a:r>
              <a:rPr lang="en-US" dirty="0" smtClean="0"/>
              <a:t>Ecological Limitations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514600"/>
            <a:ext cx="2133600" cy="20574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1600200" y="1524000"/>
            <a:ext cx="1981200" cy="4724400"/>
            <a:chOff x="1600200" y="1524000"/>
            <a:chExt cx="1981200" cy="4724400"/>
          </a:xfrm>
        </p:grpSpPr>
        <p:sp>
          <p:nvSpPr>
            <p:cNvPr id="20" name="Rectangle 19"/>
            <p:cNvSpPr/>
            <p:nvPr/>
          </p:nvSpPr>
          <p:spPr>
            <a:xfrm>
              <a:off x="1600200" y="1524000"/>
              <a:ext cx="1905000" cy="4724400"/>
            </a:xfrm>
            <a:prstGeom prst="rect">
              <a:avLst/>
            </a:prstGeom>
            <a:solidFill>
              <a:srgbClr val="C6842C">
                <a:alpha val="75000"/>
              </a:srgbClr>
            </a:solidFill>
            <a:ln>
              <a:solidFill>
                <a:srgbClr val="C6842C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2438400"/>
              <a:ext cx="198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Excessively </a:t>
              </a:r>
            </a:p>
            <a:p>
              <a:pPr algn="ctr"/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Fine</a:t>
              </a:r>
              <a:endParaRPr lang="en-US" sz="2200" b="1" u="sng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28800" y="4419600"/>
              <a:ext cx="609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5638800" y="1524000"/>
            <a:ext cx="1905000" cy="4724400"/>
            <a:chOff x="5638800" y="1524000"/>
            <a:chExt cx="1905000" cy="4724400"/>
          </a:xfrm>
        </p:grpSpPr>
        <p:sp>
          <p:nvSpPr>
            <p:cNvPr id="26" name="Rectangle 25"/>
            <p:cNvSpPr/>
            <p:nvPr/>
          </p:nvSpPr>
          <p:spPr>
            <a:xfrm>
              <a:off x="5638800" y="1524000"/>
              <a:ext cx="1905000" cy="4724400"/>
            </a:xfrm>
            <a:prstGeom prst="rect">
              <a:avLst/>
            </a:prstGeom>
            <a:solidFill>
              <a:srgbClr val="FFCC66">
                <a:alpha val="75000"/>
              </a:srgbClr>
            </a:solidFill>
            <a:ln>
              <a:solidFill>
                <a:srgbClr val="FFCC66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38800" y="2438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Excessively </a:t>
              </a:r>
            </a:p>
            <a:p>
              <a:pPr algn="ctr"/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Coarse</a:t>
              </a:r>
              <a:endParaRPr lang="en-US" sz="22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1600200" y="1524000"/>
            <a:ext cx="5943600" cy="990600"/>
            <a:chOff x="1600200" y="1524000"/>
            <a:chExt cx="5943600" cy="990600"/>
          </a:xfrm>
        </p:grpSpPr>
        <p:sp>
          <p:nvSpPr>
            <p:cNvPr id="13" name="Rectangle 12"/>
            <p:cNvSpPr/>
            <p:nvPr/>
          </p:nvSpPr>
          <p:spPr>
            <a:xfrm>
              <a:off x="1600200" y="1524000"/>
              <a:ext cx="5943600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solidFill>
                <a:schemeClr val="accent3">
                  <a:lumMod val="40000"/>
                  <a:lumOff val="60000"/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1524000"/>
              <a:ext cx="3124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Excessively Energetic</a:t>
              </a:r>
              <a:endParaRPr lang="en-US" sz="22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600200" y="4572000"/>
            <a:ext cx="5943600" cy="1676400"/>
            <a:chOff x="1600200" y="4572000"/>
            <a:chExt cx="5943600" cy="1676400"/>
          </a:xfrm>
        </p:grpSpPr>
        <p:sp>
          <p:nvSpPr>
            <p:cNvPr id="8" name="Rectangle 7"/>
            <p:cNvSpPr/>
            <p:nvPr/>
          </p:nvSpPr>
          <p:spPr>
            <a:xfrm>
              <a:off x="1600200" y="4572000"/>
              <a:ext cx="5943600" cy="1676400"/>
            </a:xfrm>
            <a:prstGeom prst="rect">
              <a:avLst/>
            </a:prstGeom>
            <a:solidFill>
              <a:schemeClr val="accent3">
                <a:lumMod val="50000"/>
                <a:alpha val="75000"/>
              </a:schemeClr>
            </a:solidFill>
            <a:ln>
              <a:solidFill>
                <a:schemeClr val="accent3">
                  <a:lumMod val="50000"/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95600" y="4648200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248400" y="4648200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71800" y="4648200"/>
              <a:ext cx="3276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Excessively Quiescent</a:t>
              </a:r>
              <a:endParaRPr lang="en-US" sz="22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3048000" y="4953000"/>
            <a:ext cx="33528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Limiting boundary layers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562600" y="3352800"/>
            <a:ext cx="2438400" cy="12954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Limiting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nutrient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concentration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24000" y="3352800"/>
            <a:ext cx="2286000" cy="9906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Limiting toxicity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Limited light,  turbidity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048000" y="1905000"/>
            <a:ext cx="3048000" cy="7620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Limited substrate stability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228600"/>
          <a:ext cx="8277225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600" y="533400"/>
            <a:ext cx="127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maritima</a:t>
            </a:r>
            <a:endParaRPr lang="en-US" dirty="0"/>
          </a:p>
        </p:txBody>
      </p:sp>
      <p:pic>
        <p:nvPicPr>
          <p:cNvPr id="4" name="Picture 1" descr="Z:\Photos\Photos\People\Nicole Barth 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1981200" cy="264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vamaria\AppData\Local\Microsoft\Windows\Temporary Internet Files\Low\Content.IE5\NSJ35X71\SAV%20behind%20Mason%20Neck%20brkwtr[1].JPG"/>
          <p:cNvPicPr>
            <a:picLocks noChangeAspect="1" noChangeArrowheads="1"/>
          </p:cNvPicPr>
          <p:nvPr/>
        </p:nvPicPr>
        <p:blipFill>
          <a:blip r:embed="rId3" cstate="print"/>
          <a:srcRect r="968" b="35446"/>
          <a:stretch>
            <a:fillRect/>
          </a:stretch>
        </p:blipFill>
        <p:spPr bwMode="auto">
          <a:xfrm>
            <a:off x="0" y="533400"/>
            <a:ext cx="9144000" cy="447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81600"/>
            <a:ext cx="8698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Breakwaters can be used to create 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living shorelines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(with SAV)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276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Reflected waves may be pushing SAV bed offshore and </a:t>
            </a:r>
            <a:r>
              <a:rPr lang="en-US" dirty="0" err="1" smtClean="0">
                <a:solidFill>
                  <a:srgbClr val="FF0000"/>
                </a:solidFill>
              </a:rPr>
              <a:t>resuspending</a:t>
            </a:r>
            <a:r>
              <a:rPr lang="en-US" dirty="0" smtClean="0">
                <a:solidFill>
                  <a:srgbClr val="FF0000"/>
                </a:solidFill>
              </a:rPr>
              <a:t> sediments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733800"/>
            <a:ext cx="4362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/>
          <p:nvPr/>
        </p:nvGrpSpPr>
        <p:grpSpPr>
          <a:xfrm>
            <a:off x="609600" y="0"/>
            <a:ext cx="3352800" cy="3200400"/>
            <a:chOff x="0" y="685800"/>
            <a:chExt cx="8534400" cy="641903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85800"/>
              <a:ext cx="8534400" cy="641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981201" y="838199"/>
              <a:ext cx="4500650" cy="59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ST. MARYS </a:t>
              </a:r>
              <a:r>
                <a:rPr lang="en-US" sz="1200" dirty="0" smtClean="0"/>
                <a:t>(August 2012)</a:t>
              </a:r>
              <a:endParaRPr lang="en-US" sz="1200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257800" y="55626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779622" y="5129572"/>
            <a:ext cx="2194560" cy="633023"/>
          </a:xfrm>
          <a:custGeom>
            <a:avLst/>
            <a:gdLst>
              <a:gd name="connsiteX0" fmla="*/ 0 w 2194560"/>
              <a:gd name="connsiteY0" fmla="*/ 448268 h 633023"/>
              <a:gd name="connsiteX1" fmla="*/ 52252 w 2194560"/>
              <a:gd name="connsiteY1" fmla="*/ 422142 h 633023"/>
              <a:gd name="connsiteX2" fmla="*/ 143692 w 2194560"/>
              <a:gd name="connsiteY2" fmla="*/ 396017 h 633023"/>
              <a:gd name="connsiteX3" fmla="*/ 326572 w 2194560"/>
              <a:gd name="connsiteY3" fmla="*/ 409079 h 633023"/>
              <a:gd name="connsiteX4" fmla="*/ 404949 w 2194560"/>
              <a:gd name="connsiteY4" fmla="*/ 461331 h 633023"/>
              <a:gd name="connsiteX5" fmla="*/ 444138 w 2194560"/>
              <a:gd name="connsiteY5" fmla="*/ 487457 h 633023"/>
              <a:gd name="connsiteX6" fmla="*/ 561703 w 2194560"/>
              <a:gd name="connsiteY6" fmla="*/ 474394 h 633023"/>
              <a:gd name="connsiteX7" fmla="*/ 640080 w 2194560"/>
              <a:gd name="connsiteY7" fmla="*/ 448268 h 633023"/>
              <a:gd name="connsiteX8" fmla="*/ 796835 w 2194560"/>
              <a:gd name="connsiteY8" fmla="*/ 474394 h 633023"/>
              <a:gd name="connsiteX9" fmla="*/ 836023 w 2194560"/>
              <a:gd name="connsiteY9" fmla="*/ 500519 h 633023"/>
              <a:gd name="connsiteX10" fmla="*/ 888275 w 2194560"/>
              <a:gd name="connsiteY10" fmla="*/ 618085 h 633023"/>
              <a:gd name="connsiteX11" fmla="*/ 927463 w 2194560"/>
              <a:gd name="connsiteY11" fmla="*/ 631148 h 633023"/>
              <a:gd name="connsiteX12" fmla="*/ 1031966 w 2194560"/>
              <a:gd name="connsiteY12" fmla="*/ 539708 h 633023"/>
              <a:gd name="connsiteX13" fmla="*/ 1149532 w 2194560"/>
              <a:gd name="connsiteY13" fmla="*/ 448268 h 633023"/>
              <a:gd name="connsiteX14" fmla="*/ 1227909 w 2194560"/>
              <a:gd name="connsiteY14" fmla="*/ 409079 h 633023"/>
              <a:gd name="connsiteX15" fmla="*/ 1345475 w 2194560"/>
              <a:gd name="connsiteY15" fmla="*/ 356828 h 633023"/>
              <a:gd name="connsiteX16" fmla="*/ 1384663 w 2194560"/>
              <a:gd name="connsiteY16" fmla="*/ 330702 h 633023"/>
              <a:gd name="connsiteX17" fmla="*/ 1515292 w 2194560"/>
              <a:gd name="connsiteY17" fmla="*/ 317639 h 633023"/>
              <a:gd name="connsiteX18" fmla="*/ 1632858 w 2194560"/>
              <a:gd name="connsiteY18" fmla="*/ 291514 h 633023"/>
              <a:gd name="connsiteX19" fmla="*/ 1881052 w 2194560"/>
              <a:gd name="connsiteY19" fmla="*/ 304577 h 633023"/>
              <a:gd name="connsiteX20" fmla="*/ 1920240 w 2194560"/>
              <a:gd name="connsiteY20" fmla="*/ 330702 h 633023"/>
              <a:gd name="connsiteX21" fmla="*/ 1959429 w 2194560"/>
              <a:gd name="connsiteY21" fmla="*/ 343765 h 633023"/>
              <a:gd name="connsiteX22" fmla="*/ 1998618 w 2194560"/>
              <a:gd name="connsiteY22" fmla="*/ 369891 h 633023"/>
              <a:gd name="connsiteX23" fmla="*/ 2037806 w 2194560"/>
              <a:gd name="connsiteY23" fmla="*/ 369891 h 633023"/>
              <a:gd name="connsiteX24" fmla="*/ 2050869 w 2194560"/>
              <a:gd name="connsiteY24" fmla="*/ 291514 h 633023"/>
              <a:gd name="connsiteX25" fmla="*/ 2063932 w 2194560"/>
              <a:gd name="connsiteY25" fmla="*/ 252325 h 633023"/>
              <a:gd name="connsiteX26" fmla="*/ 2090058 w 2194560"/>
              <a:gd name="connsiteY26" fmla="*/ 69445 h 633023"/>
              <a:gd name="connsiteX27" fmla="*/ 2116183 w 2194560"/>
              <a:gd name="connsiteY27" fmla="*/ 30257 h 633023"/>
              <a:gd name="connsiteX28" fmla="*/ 2155372 w 2194560"/>
              <a:gd name="connsiteY28" fmla="*/ 4131 h 633023"/>
              <a:gd name="connsiteX29" fmla="*/ 2194560 w 2194560"/>
              <a:gd name="connsiteY29" fmla="*/ 4131 h 6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94560" h="633023">
                <a:moveTo>
                  <a:pt x="0" y="448268"/>
                </a:moveTo>
                <a:cubicBezTo>
                  <a:pt x="17417" y="439559"/>
                  <a:pt x="34353" y="429813"/>
                  <a:pt x="52252" y="422142"/>
                </a:cubicBezTo>
                <a:cubicBezTo>
                  <a:pt x="78493" y="410896"/>
                  <a:pt x="117170" y="402647"/>
                  <a:pt x="143692" y="396017"/>
                </a:cubicBezTo>
                <a:cubicBezTo>
                  <a:pt x="204652" y="400371"/>
                  <a:pt x="267281" y="394256"/>
                  <a:pt x="326572" y="409079"/>
                </a:cubicBezTo>
                <a:cubicBezTo>
                  <a:pt x="357034" y="416694"/>
                  <a:pt x="378823" y="443914"/>
                  <a:pt x="404949" y="461331"/>
                </a:cubicBezTo>
                <a:lnTo>
                  <a:pt x="444138" y="487457"/>
                </a:lnTo>
                <a:cubicBezTo>
                  <a:pt x="483326" y="483103"/>
                  <a:pt x="523039" y="482127"/>
                  <a:pt x="561703" y="474394"/>
                </a:cubicBezTo>
                <a:cubicBezTo>
                  <a:pt x="588707" y="468993"/>
                  <a:pt x="640080" y="448268"/>
                  <a:pt x="640080" y="448268"/>
                </a:cubicBezTo>
                <a:cubicBezTo>
                  <a:pt x="677333" y="452407"/>
                  <a:pt x="753066" y="452510"/>
                  <a:pt x="796835" y="474394"/>
                </a:cubicBezTo>
                <a:cubicBezTo>
                  <a:pt x="810877" y="481415"/>
                  <a:pt x="822960" y="491811"/>
                  <a:pt x="836023" y="500519"/>
                </a:cubicBezTo>
                <a:cubicBezTo>
                  <a:pt x="877425" y="562622"/>
                  <a:pt x="857184" y="524814"/>
                  <a:pt x="888275" y="618085"/>
                </a:cubicBezTo>
                <a:cubicBezTo>
                  <a:pt x="892629" y="631148"/>
                  <a:pt x="914400" y="626794"/>
                  <a:pt x="927463" y="631148"/>
                </a:cubicBezTo>
                <a:cubicBezTo>
                  <a:pt x="1010177" y="610470"/>
                  <a:pt x="969756" y="633023"/>
                  <a:pt x="1031966" y="539708"/>
                </a:cubicBezTo>
                <a:cubicBezTo>
                  <a:pt x="1056523" y="502873"/>
                  <a:pt x="1118390" y="469029"/>
                  <a:pt x="1149532" y="448268"/>
                </a:cubicBezTo>
                <a:cubicBezTo>
                  <a:pt x="1200179" y="414503"/>
                  <a:pt x="1173824" y="427107"/>
                  <a:pt x="1227909" y="409079"/>
                </a:cubicBezTo>
                <a:cubicBezTo>
                  <a:pt x="1337581" y="326826"/>
                  <a:pt x="1218367" y="404494"/>
                  <a:pt x="1345475" y="356828"/>
                </a:cubicBezTo>
                <a:cubicBezTo>
                  <a:pt x="1360175" y="351315"/>
                  <a:pt x="1369366" y="334232"/>
                  <a:pt x="1384663" y="330702"/>
                </a:cubicBezTo>
                <a:cubicBezTo>
                  <a:pt x="1427303" y="320862"/>
                  <a:pt x="1471916" y="323422"/>
                  <a:pt x="1515292" y="317639"/>
                </a:cubicBezTo>
                <a:cubicBezTo>
                  <a:pt x="1550836" y="312900"/>
                  <a:pt x="1597375" y="300385"/>
                  <a:pt x="1632858" y="291514"/>
                </a:cubicBezTo>
                <a:cubicBezTo>
                  <a:pt x="1715589" y="295868"/>
                  <a:pt x="1798966" y="293384"/>
                  <a:pt x="1881052" y="304577"/>
                </a:cubicBezTo>
                <a:cubicBezTo>
                  <a:pt x="1896607" y="306698"/>
                  <a:pt x="1906198" y="323681"/>
                  <a:pt x="1920240" y="330702"/>
                </a:cubicBezTo>
                <a:cubicBezTo>
                  <a:pt x="1932556" y="336860"/>
                  <a:pt x="1946366" y="339411"/>
                  <a:pt x="1959429" y="343765"/>
                </a:cubicBezTo>
                <a:cubicBezTo>
                  <a:pt x="1972492" y="352474"/>
                  <a:pt x="1987517" y="358790"/>
                  <a:pt x="1998618" y="369891"/>
                </a:cubicBezTo>
                <a:cubicBezTo>
                  <a:pt x="2036601" y="407874"/>
                  <a:pt x="2016077" y="435078"/>
                  <a:pt x="2037806" y="369891"/>
                </a:cubicBezTo>
                <a:cubicBezTo>
                  <a:pt x="2042160" y="343765"/>
                  <a:pt x="2045123" y="317369"/>
                  <a:pt x="2050869" y="291514"/>
                </a:cubicBezTo>
                <a:cubicBezTo>
                  <a:pt x="2053856" y="278072"/>
                  <a:pt x="2061985" y="265956"/>
                  <a:pt x="2063932" y="252325"/>
                </a:cubicBezTo>
                <a:cubicBezTo>
                  <a:pt x="2069940" y="210270"/>
                  <a:pt x="2064163" y="121236"/>
                  <a:pt x="2090058" y="69445"/>
                </a:cubicBezTo>
                <a:cubicBezTo>
                  <a:pt x="2097079" y="55403"/>
                  <a:pt x="2105082" y="41358"/>
                  <a:pt x="2116183" y="30257"/>
                </a:cubicBezTo>
                <a:cubicBezTo>
                  <a:pt x="2127284" y="19156"/>
                  <a:pt x="2140478" y="9096"/>
                  <a:pt x="2155372" y="4131"/>
                </a:cubicBezTo>
                <a:cubicBezTo>
                  <a:pt x="2167764" y="0"/>
                  <a:pt x="2181497" y="4131"/>
                  <a:pt x="2194560" y="4131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89863" y="3757749"/>
            <a:ext cx="3955868" cy="1415143"/>
          </a:xfrm>
          <a:custGeom>
            <a:avLst/>
            <a:gdLst>
              <a:gd name="connsiteX0" fmla="*/ 439783 w 3955868"/>
              <a:gd name="connsiteY0" fmla="*/ 1049382 h 1415143"/>
              <a:gd name="connsiteX1" fmla="*/ 818606 w 3955868"/>
              <a:gd name="connsiteY1" fmla="*/ 1114697 h 1415143"/>
              <a:gd name="connsiteX2" fmla="*/ 1262743 w 3955868"/>
              <a:gd name="connsiteY2" fmla="*/ 971005 h 1415143"/>
              <a:gd name="connsiteX3" fmla="*/ 1510937 w 3955868"/>
              <a:gd name="connsiteY3" fmla="*/ 1049382 h 1415143"/>
              <a:gd name="connsiteX4" fmla="*/ 1902823 w 3955868"/>
              <a:gd name="connsiteY4" fmla="*/ 1101634 h 1415143"/>
              <a:gd name="connsiteX5" fmla="*/ 2137954 w 3955868"/>
              <a:gd name="connsiteY5" fmla="*/ 1297577 h 1415143"/>
              <a:gd name="connsiteX6" fmla="*/ 2516777 w 3955868"/>
              <a:gd name="connsiteY6" fmla="*/ 1402080 h 1415143"/>
              <a:gd name="connsiteX7" fmla="*/ 3013166 w 3955868"/>
              <a:gd name="connsiteY7" fmla="*/ 1375954 h 1415143"/>
              <a:gd name="connsiteX8" fmla="*/ 3378926 w 3955868"/>
              <a:gd name="connsiteY8" fmla="*/ 1284514 h 1415143"/>
              <a:gd name="connsiteX9" fmla="*/ 3561806 w 3955868"/>
              <a:gd name="connsiteY9" fmla="*/ 1323702 h 1415143"/>
              <a:gd name="connsiteX10" fmla="*/ 3796937 w 3955868"/>
              <a:gd name="connsiteY10" fmla="*/ 1153885 h 1415143"/>
              <a:gd name="connsiteX11" fmla="*/ 3836126 w 3955868"/>
              <a:gd name="connsiteY11" fmla="*/ 748937 h 1415143"/>
              <a:gd name="connsiteX12" fmla="*/ 3796937 w 3955868"/>
              <a:gd name="connsiteY12" fmla="*/ 174171 h 1415143"/>
              <a:gd name="connsiteX13" fmla="*/ 2882537 w 3955868"/>
              <a:gd name="connsiteY13" fmla="*/ 95794 h 1415143"/>
              <a:gd name="connsiteX14" fmla="*/ 465908 w 3955868"/>
              <a:gd name="connsiteY14" fmla="*/ 95794 h 1415143"/>
              <a:gd name="connsiteX15" fmla="*/ 87086 w 3955868"/>
              <a:gd name="connsiteY15" fmla="*/ 670560 h 1415143"/>
              <a:gd name="connsiteX16" fmla="*/ 178526 w 3955868"/>
              <a:gd name="connsiteY16" fmla="*/ 944880 h 1415143"/>
              <a:gd name="connsiteX17" fmla="*/ 413657 w 3955868"/>
              <a:gd name="connsiteY17" fmla="*/ 971005 h 1415143"/>
              <a:gd name="connsiteX18" fmla="*/ 439783 w 3955868"/>
              <a:gd name="connsiteY18" fmla="*/ 1049382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5868" h="1415143">
                <a:moveTo>
                  <a:pt x="439783" y="1049382"/>
                </a:moveTo>
                <a:cubicBezTo>
                  <a:pt x="507275" y="1073331"/>
                  <a:pt x="681446" y="1127760"/>
                  <a:pt x="818606" y="1114697"/>
                </a:cubicBezTo>
                <a:cubicBezTo>
                  <a:pt x="955766" y="1101634"/>
                  <a:pt x="1147355" y="981891"/>
                  <a:pt x="1262743" y="971005"/>
                </a:cubicBezTo>
                <a:cubicBezTo>
                  <a:pt x="1378131" y="960119"/>
                  <a:pt x="1404257" y="1027611"/>
                  <a:pt x="1510937" y="1049382"/>
                </a:cubicBezTo>
                <a:cubicBezTo>
                  <a:pt x="1617617" y="1071153"/>
                  <a:pt x="1798320" y="1060268"/>
                  <a:pt x="1902823" y="1101634"/>
                </a:cubicBezTo>
                <a:cubicBezTo>
                  <a:pt x="2007326" y="1143000"/>
                  <a:pt x="2035628" y="1247503"/>
                  <a:pt x="2137954" y="1297577"/>
                </a:cubicBezTo>
                <a:cubicBezTo>
                  <a:pt x="2240280" y="1347651"/>
                  <a:pt x="2370908" y="1389017"/>
                  <a:pt x="2516777" y="1402080"/>
                </a:cubicBezTo>
                <a:cubicBezTo>
                  <a:pt x="2662646" y="1415143"/>
                  <a:pt x="2869475" y="1395548"/>
                  <a:pt x="3013166" y="1375954"/>
                </a:cubicBezTo>
                <a:cubicBezTo>
                  <a:pt x="3156858" y="1356360"/>
                  <a:pt x="3287486" y="1293223"/>
                  <a:pt x="3378926" y="1284514"/>
                </a:cubicBezTo>
                <a:cubicBezTo>
                  <a:pt x="3470366" y="1275805"/>
                  <a:pt x="3492138" y="1345473"/>
                  <a:pt x="3561806" y="1323702"/>
                </a:cubicBezTo>
                <a:cubicBezTo>
                  <a:pt x="3631474" y="1301931"/>
                  <a:pt x="3751217" y="1249679"/>
                  <a:pt x="3796937" y="1153885"/>
                </a:cubicBezTo>
                <a:cubicBezTo>
                  <a:pt x="3842657" y="1058091"/>
                  <a:pt x="3836126" y="912223"/>
                  <a:pt x="3836126" y="748937"/>
                </a:cubicBezTo>
                <a:cubicBezTo>
                  <a:pt x="3836126" y="585651"/>
                  <a:pt x="3955868" y="283028"/>
                  <a:pt x="3796937" y="174171"/>
                </a:cubicBezTo>
                <a:cubicBezTo>
                  <a:pt x="3638006" y="65314"/>
                  <a:pt x="3437708" y="108857"/>
                  <a:pt x="2882537" y="95794"/>
                </a:cubicBezTo>
                <a:cubicBezTo>
                  <a:pt x="2327366" y="82731"/>
                  <a:pt x="931816" y="0"/>
                  <a:pt x="465908" y="95794"/>
                </a:cubicBezTo>
                <a:cubicBezTo>
                  <a:pt x="0" y="191588"/>
                  <a:pt x="134983" y="529046"/>
                  <a:pt x="87086" y="670560"/>
                </a:cubicBezTo>
                <a:cubicBezTo>
                  <a:pt x="39189" y="812074"/>
                  <a:pt x="124098" y="894806"/>
                  <a:pt x="178526" y="944880"/>
                </a:cubicBezTo>
                <a:cubicBezTo>
                  <a:pt x="232954" y="994954"/>
                  <a:pt x="367937" y="949234"/>
                  <a:pt x="413657" y="971005"/>
                </a:cubicBezTo>
                <a:cubicBezTo>
                  <a:pt x="459377" y="992776"/>
                  <a:pt x="372291" y="1025433"/>
                  <a:pt x="439783" y="104938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H="1" flipV="1">
            <a:off x="5708469" y="4872446"/>
            <a:ext cx="6531" cy="38535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4876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914400"/>
            <a:ext cx="413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NOAA Project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stressors in coastal areas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ith Lee and other colleagues in MD &amp; VA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48768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Seed dispersal via floating reproductive shoots of </a:t>
            </a:r>
            <a:r>
              <a:rPr lang="en-US" i="1" dirty="0" err="1" smtClean="0"/>
              <a:t>Zostera</a:t>
            </a:r>
            <a:r>
              <a:rPr lang="en-US" i="1" dirty="0" smtClean="0"/>
              <a:t> marina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5791200" cy="9906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(preliminary simulation results)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sz="5100" dirty="0" smtClean="0">
                <a:solidFill>
                  <a:schemeClr val="tx1"/>
                </a:solidFill>
              </a:rPr>
              <a:t>Dale Booth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PHYSICAL – BIOLOGICAL PROCESS - On what scale should dispersal of </a:t>
            </a:r>
            <a:r>
              <a:rPr lang="en-US" i="1" dirty="0" smtClean="0"/>
              <a:t>Z. marina</a:t>
            </a:r>
            <a:r>
              <a:rPr lang="en-US" dirty="0" smtClean="0"/>
              <a:t> reproductive shoots be considered?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GENETICS - Are </a:t>
            </a:r>
            <a:r>
              <a:rPr lang="en-US" dirty="0" err="1" smtClean="0"/>
              <a:t>seagrass</a:t>
            </a:r>
            <a:r>
              <a:rPr lang="en-US" dirty="0" smtClean="0"/>
              <a:t> meadows within given regions of the Chesapeake Bay linked as </a:t>
            </a:r>
            <a:r>
              <a:rPr lang="en-US" dirty="0" err="1" smtClean="0"/>
              <a:t>metapopulations</a:t>
            </a:r>
            <a:r>
              <a:rPr lang="en-US" dirty="0" smtClean="0"/>
              <a:t> by seed dispersal/recruitment processes?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Model</a:t>
            </a:r>
          </a:p>
        </p:txBody>
      </p:sp>
      <p:sp>
        <p:nvSpPr>
          <p:cNvPr id="4099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527175"/>
            <a:ext cx="8229600" cy="4672013"/>
          </a:xfrm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ea typeface="Times" charset="0"/>
                <a:cs typeface="Times New Roman" pitchFamily="18" charset="0"/>
              </a:rPr>
              <a:t>The North et al. (2008) LTRANS model was developed to predict the movements of larval </a:t>
            </a:r>
            <a:r>
              <a:rPr lang="en-US" sz="2400" i="1" dirty="0" err="1" smtClean="0">
                <a:ea typeface="Times" charset="0"/>
                <a:cs typeface="Times New Roman" pitchFamily="18" charset="0"/>
              </a:rPr>
              <a:t>Crassotrea</a:t>
            </a:r>
            <a:r>
              <a:rPr lang="en-US" sz="2400" i="1" dirty="0" smtClean="0">
                <a:ea typeface="Times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ea typeface="Times" charset="0"/>
                <a:cs typeface="Times New Roman" pitchFamily="18" charset="0"/>
              </a:rPr>
              <a:t>virginica</a:t>
            </a:r>
            <a:r>
              <a:rPr lang="en-US" sz="2400" i="1" dirty="0" smtClean="0">
                <a:ea typeface="Times" charset="0"/>
                <a:cs typeface="Times New Roman" pitchFamily="18" charset="0"/>
              </a:rPr>
              <a:t> </a:t>
            </a:r>
            <a:r>
              <a:rPr lang="en-US" sz="2400" dirty="0" smtClean="0">
                <a:ea typeface="Times" charset="0"/>
                <a:cs typeface="Times New Roman" pitchFamily="18" charset="0"/>
              </a:rPr>
              <a:t>larvae in the Chesapeake. </a:t>
            </a:r>
          </a:p>
          <a:p>
            <a:pPr eaLnBrk="0" hangingPunct="0"/>
            <a:r>
              <a:rPr lang="en-US" sz="2400" dirty="0" smtClean="0">
                <a:ea typeface="Times" charset="0"/>
                <a:cs typeface="Times New Roman" pitchFamily="18" charset="0"/>
              </a:rPr>
              <a:t>By applying similar principals we should be able to use the same model to predict the movements of passive floating </a:t>
            </a:r>
            <a:r>
              <a:rPr lang="en-US" sz="2400" i="1" dirty="0" err="1" smtClean="0">
                <a:ea typeface="Times" charset="0"/>
                <a:cs typeface="Times New Roman" pitchFamily="18" charset="0"/>
              </a:rPr>
              <a:t>Zostera</a:t>
            </a:r>
            <a:r>
              <a:rPr lang="en-US" sz="2400" i="1" dirty="0" smtClean="0">
                <a:ea typeface="Times" charset="0"/>
                <a:cs typeface="Times New Roman" pitchFamily="18" charset="0"/>
              </a:rPr>
              <a:t> marina</a:t>
            </a:r>
            <a:r>
              <a:rPr lang="en-US" sz="2400" dirty="0" smtClean="0">
                <a:ea typeface="Times" charset="0"/>
                <a:cs typeface="Times New Roman" pitchFamily="18" charset="0"/>
              </a:rPr>
              <a:t> shoots, incorporating model parameters based on buoyancy and transport velocities of floating reproductive shoots.</a:t>
            </a:r>
          </a:p>
          <a:p>
            <a:pPr eaLnBrk="0" hangingPunct="0"/>
            <a:r>
              <a:rPr lang="en-US" sz="2400" dirty="0" smtClean="0">
                <a:ea typeface="Times" charset="0"/>
                <a:cs typeface="Times New Roman" pitchFamily="18" charset="0"/>
              </a:rPr>
              <a:t>Once we have model predictions of transport distances, populations identified as connected by transport processes will be tested to determine the degree of relatedness using genetic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850900"/>
            <a:ext cx="3124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Preliminary Tests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Used arbitrary parameters to determine how to set up the 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Sites selected based on SAV indicated in VIMS aerial photography.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500 initial particles at each site (</a:t>
            </a:r>
            <a:r>
              <a:rPr lang="en-US" dirty="0" err="1">
                <a:latin typeface="+mn-lt"/>
                <a:cs typeface="+mn-cs"/>
              </a:rPr>
              <a:t>x’s</a:t>
            </a:r>
            <a:r>
              <a:rPr lang="en-US" dirty="0">
                <a:latin typeface="+mn-lt"/>
                <a:cs typeface="+mn-cs"/>
              </a:rPr>
              <a:t> 4 sites)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Hydrodynamic data from ROMS model simulations for May 1997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850900"/>
            <a:ext cx="3124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Preliminary Tests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Used arbitrary parameters to determine how to set up the 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Sites selected based on SAV indicated in VIMS aerial photography.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500 initial particles at each site (</a:t>
            </a:r>
            <a:r>
              <a:rPr lang="en-US" dirty="0" err="1">
                <a:latin typeface="+mn-lt"/>
                <a:cs typeface="+mn-cs"/>
              </a:rPr>
              <a:t>x’s</a:t>
            </a:r>
            <a:r>
              <a:rPr lang="en-US" dirty="0">
                <a:latin typeface="+mn-lt"/>
                <a:cs typeface="+mn-cs"/>
              </a:rPr>
              <a:t> 4 sites)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Hydrodynamic data from ROMS model simulations for May 1997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850900"/>
            <a:ext cx="3124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Preliminary Tests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Used arbitrary parameters to determine how to set up the 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Sites selected based on SAV indicated in VIMS aerial photography.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500 initial particles at each site (</a:t>
            </a:r>
            <a:r>
              <a:rPr lang="en-US" dirty="0" err="1">
                <a:latin typeface="+mn-lt"/>
                <a:cs typeface="+mn-cs"/>
              </a:rPr>
              <a:t>x’s</a:t>
            </a:r>
            <a:r>
              <a:rPr lang="en-US" dirty="0">
                <a:latin typeface="+mn-lt"/>
                <a:cs typeface="+mn-cs"/>
              </a:rPr>
              <a:t> 4 sites)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Hydrodynamic data from ROMS model simulations for May 1997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850900"/>
            <a:ext cx="3124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indent="-233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Preliminary Tests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Used arbitrary parameters to determine how to set up the 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Sites selected based on SAV indicated in VIMS aerial photography.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500 initial particles at each site (</a:t>
            </a:r>
            <a:r>
              <a:rPr lang="en-US" dirty="0" err="1">
                <a:latin typeface="+mn-lt"/>
                <a:cs typeface="+mn-cs"/>
              </a:rPr>
              <a:t>x’s</a:t>
            </a:r>
            <a:r>
              <a:rPr lang="en-US" dirty="0">
                <a:latin typeface="+mn-lt"/>
                <a:cs typeface="+mn-cs"/>
              </a:rPr>
              <a:t> 4 sites)</a:t>
            </a: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2575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Hydrodynamic data from ROMS model simulations for May 1997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vamaria\Documents\PHOTOS\2012 Oli figure skating\Liberty\Olga Koch-Eilers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4826000" cy="7239000"/>
          </a:xfrm>
          <a:prstGeom prst="rect">
            <a:avLst/>
          </a:prstGeom>
          <a:noFill/>
        </p:spPr>
      </p:pic>
      <p:pic>
        <p:nvPicPr>
          <p:cNvPr id="1027" name="Picture 3" descr="C:\Users\Evamaria\Documents\PHOTOS\2012 Oli figure skating\May Day Competition\to print\Intepretive laung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809" y="2840722"/>
            <a:ext cx="5256191" cy="4017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Field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May-June 2013 we attempted to determine the rate of production of floating reproductive shoots at 3 sites located around Tangier and Smith Island.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Also performed laboratory experiments on shoot buoyancy and rate of seed dehiscence from mature </a:t>
            </a:r>
            <a:r>
              <a:rPr lang="en-US" smtClean="0"/>
              <a:t>spathes.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Once these data are processed we will incorporate the numbers into the simulations and rerun them using more recent hydrodynamic 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6" descr="Description: C:\Users\Becky.Swerida\Dropbox\SAV Sediment Excitment\Thesis\Sample Location M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-97277"/>
            <a:ext cx="5029200" cy="6955277"/>
          </a:xfrm>
          <a:prstGeom prst="rect">
            <a:avLst/>
          </a:prstGeom>
          <a:noFill/>
        </p:spPr>
      </p:pic>
      <p:pic>
        <p:nvPicPr>
          <p:cNvPr id="5" name="Picture 2" descr="https://sphotos-a.xx.fbcdn.net/hphotos-ash4/484938_729141911794_99708652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3733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4122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WATER FLOW AND SEDIMENT GRAIN SIZE </a:t>
            </a:r>
            <a:endParaRPr lang="en-US" dirty="0" smtClean="0"/>
          </a:p>
          <a:p>
            <a:pPr algn="ctr"/>
            <a:r>
              <a:rPr lang="en-US" dirty="0" smtClean="0"/>
              <a:t>AS </a:t>
            </a:r>
            <a:r>
              <a:rPr lang="en-US" dirty="0"/>
              <a:t>CO-VARYING </a:t>
            </a:r>
            <a:endParaRPr lang="en-US" dirty="0" smtClean="0"/>
          </a:p>
          <a:p>
            <a:pPr algn="ctr"/>
            <a:r>
              <a:rPr lang="en-US" dirty="0" smtClean="0"/>
              <a:t>SAV </a:t>
            </a:r>
            <a:r>
              <a:rPr lang="en-US" dirty="0"/>
              <a:t>HABITAT </a:t>
            </a:r>
            <a:r>
              <a:rPr lang="en-US" dirty="0" smtClean="0"/>
              <a:t>REQUIREMENTS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Becky </a:t>
            </a:r>
            <a:r>
              <a:rPr lang="en-US" dirty="0" err="1" smtClean="0"/>
              <a:t>Swerida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Comic Sans MS" pitchFamily="66" charset="0"/>
                <a:cs typeface="+mn-cs"/>
              </a:rPr>
              <a:t>Conclusions</a:t>
            </a:r>
            <a:endParaRPr lang="en-US" sz="4400" b="1" dirty="0">
              <a:latin typeface="Comic Sans MS" pitchFamily="66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9B55-38C8-4EC4-B34E-23F62AD2F8D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1204" name="Picture 1" descr="C:\Users\Owner\Pictures\HPL\HPL\Project Pictures 09\Project Pictures 09 1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200400"/>
            <a:ext cx="4300538" cy="3181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228600" y="1295400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Breakwaters can sustain SAV populations as long as </a:t>
            </a:r>
            <a:r>
              <a:rPr lang="en-US" sz="2800" dirty="0" smtClean="0">
                <a:latin typeface="Comic Sans MS" pitchFamily="66" charset="0"/>
              </a:rPr>
              <a:t>some habitat </a:t>
            </a:r>
            <a:r>
              <a:rPr lang="en-US" sz="2800" dirty="0">
                <a:latin typeface="Comic Sans MS" pitchFamily="66" charset="0"/>
              </a:rPr>
              <a:t>requirements are met: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648200" y="1256467"/>
            <a:ext cx="44958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Water quality </a:t>
            </a:r>
            <a:r>
              <a:rPr lang="en-US" sz="2000" dirty="0" smtClean="0">
                <a:latin typeface="Comic Sans MS" pitchFamily="66" charset="0"/>
              </a:rPr>
              <a:t>– regional water quality needs to be good enough to support SAV growth</a:t>
            </a:r>
          </a:p>
          <a:p>
            <a:endParaRPr lang="en-US" sz="1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Water depth </a:t>
            </a:r>
            <a:r>
              <a:rPr lang="en-US" sz="2000" dirty="0" smtClean="0">
                <a:latin typeface="Comic Sans MS" pitchFamily="66" charset="0"/>
              </a:rPr>
              <a:t>– deep enough so SAV can remain submersed at low tide</a:t>
            </a:r>
          </a:p>
          <a:p>
            <a:endParaRPr lang="en-US" sz="9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Comic Sans MS" pitchFamily="66" charset="0"/>
              </a:rPr>
              <a:t>Sediment</a:t>
            </a:r>
            <a:r>
              <a:rPr lang="en-US" sz="2000" dirty="0" smtClean="0">
                <a:latin typeface="Comic Sans MS" pitchFamily="66" charset="0"/>
              </a:rPr>
              <a:t> – needs to remain sandy (&lt;35% </a:t>
            </a:r>
            <a:r>
              <a:rPr lang="en-US" sz="2000" dirty="0" err="1" smtClean="0">
                <a:latin typeface="Comic Sans MS" pitchFamily="66" charset="0"/>
              </a:rPr>
              <a:t>silt+clay</a:t>
            </a:r>
            <a:r>
              <a:rPr lang="en-US" sz="2000" dirty="0" smtClean="0">
                <a:latin typeface="Comic Sans MS" pitchFamily="66" charset="0"/>
              </a:rPr>
              <a:t>) with low organic matter (&lt;5 to 8% organic matter) over time. Sedimentation rates &gt;9mm/yr are also beneficial but no infilling (habitat becomes intertidal)</a:t>
            </a:r>
            <a:endParaRPr lang="en-US" sz="2000" dirty="0">
              <a:latin typeface="Comic Sans MS" pitchFamily="66" charset="0"/>
            </a:endParaRPr>
          </a:p>
          <a:p>
            <a:endParaRPr lang="en-US" sz="1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Fetch</a:t>
            </a:r>
            <a:r>
              <a:rPr lang="en-US" sz="2000" dirty="0" smtClean="0">
                <a:latin typeface="Comic Sans MS" pitchFamily="66" charset="0"/>
              </a:rPr>
              <a:t> – breakwaters are most beneficial to SAV in long fetch areas (&gt; 10 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169277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cs typeface="+mn-cs"/>
              </a:rPr>
              <a:t>Management 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omic Sans MS" pitchFamily="66" charset="0"/>
                <a:cs typeface="+mn-cs"/>
              </a:rPr>
              <a:t>breakwater construction for SAV conservation and/or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8900-55F5-4A6F-85AF-FF9C1D9BBD9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1" name="Picture 10" descr="breakwater geometr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7696200" cy="400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Pictures\HPL\10030814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219200"/>
            <a:ext cx="6324600" cy="42980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169277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cs typeface="+mn-cs"/>
              </a:rPr>
              <a:t>Management 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omic Sans MS" pitchFamily="66" charset="0"/>
                <a:cs typeface="+mn-cs"/>
              </a:rPr>
              <a:t>breakwater construction for SAV conservation and/or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8900-55F5-4A6F-85AF-FF9C1D9BBD9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2228" name="Picture 2" descr="C:\Users\Owner\Pictures\HPL\HPL\HPL Field Work 09\Mason Neck\IMG_9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2667000"/>
            <a:ext cx="2692400" cy="2087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609600" y="21336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Shoreline characteristics also need to be considered: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381000" y="4800600"/>
            <a:ext cx="2743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Eroding Marshes </a:t>
            </a:r>
            <a:r>
              <a:rPr lang="en-US" sz="2000" dirty="0" smtClean="0">
                <a:latin typeface="Comic Sans MS" pitchFamily="66" charset="0"/>
              </a:rPr>
              <a:t>–a layer of sand* needs to be added to cover the marsh peat in the sub-tidal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(*&gt;2cm, Wicks et al. 2009)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5867400" y="4800600"/>
            <a:ext cx="281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Cliffs</a:t>
            </a:r>
            <a:r>
              <a:rPr lang="en-US" sz="2000" dirty="0">
                <a:latin typeface="Comic Sans MS" pitchFamily="66" charset="0"/>
              </a:rPr>
              <a:t> – </a:t>
            </a:r>
            <a:r>
              <a:rPr lang="en-US" sz="2000" dirty="0" smtClean="0">
                <a:latin typeface="Comic Sans MS" pitchFamily="66" charset="0"/>
              </a:rPr>
              <a:t>base of cliff needs to be stabilized to reduce sediment input and shoaling breakwater-protected area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3200400" y="4800600"/>
            <a:ext cx="259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Sandy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Beach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– breakwater </a:t>
            </a:r>
            <a:r>
              <a:rPr lang="en-US" sz="2000" dirty="0" smtClean="0">
                <a:latin typeface="Comic Sans MS" pitchFamily="66" charset="0"/>
              </a:rPr>
              <a:t>beneficial to SAV especially when fetch &gt; 10 km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223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2667000"/>
            <a:ext cx="2667000" cy="2087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838" y="2667000"/>
            <a:ext cx="2646362" cy="2087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Wave Climate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Sediment Characteristics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SAV Biomass and Morphology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651" y="0"/>
            <a:ext cx="22863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_2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429000"/>
            <a:ext cx="2419350" cy="3225800"/>
          </a:xfrm>
          <a:prstGeom prst="rect">
            <a:avLst/>
          </a:prstGeom>
        </p:spPr>
      </p:pic>
      <p:pic>
        <p:nvPicPr>
          <p:cNvPr id="33793" name="Picture 1" descr="C:\Users\Becky.Swerida\Pictures\My Pictures\Maryland 2012\Experiment Break Down\Field 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32670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48512"/>
          </a:xfrm>
        </p:spPr>
        <p:txBody>
          <a:bodyPr/>
          <a:lstStyle/>
          <a:p>
            <a:r>
              <a:rPr lang="en-US" dirty="0" smtClean="0"/>
              <a:t>Calculated Orbital Velocity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524000"/>
          <a:ext cx="8915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47800" y="6457890"/>
            <a:ext cx="80772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|        Sheltered      |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Exposed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|  Sheltered  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886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23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3190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328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633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286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157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0" y="3962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876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81400" y="15240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96200" y="1524000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945951">
            <a:off x="1381573" y="5751877"/>
            <a:ext cx="15546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576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Sassafras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945951">
            <a:off x="549282" y="5786069"/>
            <a:ext cx="175059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Susquehanna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Orbital Velocity at Vegetated Sites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20574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Z:\Photos\Photos\People\Eduardo Infantes\DSCN2573.JPG"/>
          <p:cNvPicPr>
            <a:picLocks noChangeAspect="1" noChangeArrowheads="1"/>
          </p:cNvPicPr>
          <p:nvPr/>
        </p:nvPicPr>
        <p:blipFill>
          <a:blip r:embed="rId4" cstate="print"/>
          <a:srcRect l="11486" r="18088"/>
          <a:stretch>
            <a:fillRect/>
          </a:stretch>
        </p:blipFill>
        <p:spPr bwMode="auto">
          <a:xfrm>
            <a:off x="6400800" y="1905000"/>
            <a:ext cx="2590800" cy="275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Sediment Grain Size Distribution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524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6443662"/>
            <a:ext cx="78486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|       Sheltered      |                   Exposed      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| Sheltered 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0" y="1524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3048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4114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VFS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648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ClSi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352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429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3190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5382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733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276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8200" y="3276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76600" y="1524000"/>
            <a:ext cx="0" cy="3581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15200" y="1524000"/>
            <a:ext cx="0" cy="3581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71600" y="3048000"/>
            <a:ext cx="0" cy="762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088"/>
            <a:ext cx="8229600" cy="896112"/>
          </a:xfrm>
        </p:spPr>
        <p:txBody>
          <a:bodyPr/>
          <a:lstStyle/>
          <a:p>
            <a:r>
              <a:rPr lang="en-US" dirty="0" smtClean="0"/>
              <a:t>Grain Size in Vegetated Sites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2192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8"/>
          <p:cNvGrpSpPr/>
          <p:nvPr/>
        </p:nvGrpSpPr>
        <p:grpSpPr>
          <a:xfrm>
            <a:off x="1143000" y="1202504"/>
            <a:ext cx="2133600" cy="2459561"/>
            <a:chOff x="1143000" y="1202504"/>
            <a:chExt cx="2133600" cy="2459561"/>
          </a:xfrm>
        </p:grpSpPr>
        <p:pic>
          <p:nvPicPr>
            <p:cNvPr id="5" name="Picture 6" descr="eelgrass seedl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202504"/>
              <a:ext cx="1828800" cy="2029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43000" y="32004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Z. marina </a:t>
              </a:r>
              <a:r>
                <a:rPr lang="en-US" sz="1200" dirty="0" smtClean="0"/>
                <a:t>in soft sediment. Photo Evamaria Koch</a:t>
              </a:r>
              <a:r>
                <a:rPr lang="en-US" sz="1200" i="1" dirty="0" smtClean="0"/>
                <a:t>  </a:t>
              </a:r>
              <a:endParaRPr lang="en-US" sz="1200" i="1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6800" y="1219200"/>
            <a:ext cx="2743200" cy="2595265"/>
            <a:chOff x="4876800" y="1219200"/>
            <a:chExt cx="2743200" cy="2595265"/>
          </a:xfrm>
        </p:grpSpPr>
        <p:pic>
          <p:nvPicPr>
            <p:cNvPr id="7" name="Picture 7" descr="biomechanics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219200"/>
              <a:ext cx="2743200" cy="212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876800" y="33528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Z. marina </a:t>
              </a:r>
              <a:r>
                <a:rPr lang="en-US" sz="1200" dirty="0" smtClean="0"/>
                <a:t>in armored sediment. Photo Chris Pickerel</a:t>
              </a:r>
              <a:endParaRPr lang="en-US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17" name="Group 13"/>
          <p:cNvGrpSpPr>
            <a:grpSpLocks/>
          </p:cNvGrpSpPr>
          <p:nvPr/>
        </p:nvGrpSpPr>
        <p:grpSpPr bwMode="auto">
          <a:xfrm>
            <a:off x="990600" y="838200"/>
            <a:ext cx="6134100" cy="4581525"/>
            <a:chOff x="0" y="0"/>
            <a:chExt cx="7334250" cy="4524374"/>
          </a:xfrm>
        </p:grpSpPr>
        <p:pic>
          <p:nvPicPr>
            <p:cNvPr id="2" name="Picture 451" descr="http://upload.wikimedia.org/wikipedia/commons/6/60/Hjulstr%C3%B6ms_diagram_e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334250" cy="4524374"/>
            </a:xfrm>
            <a:prstGeom prst="rect">
              <a:avLst/>
            </a:prstGeom>
            <a:noFill/>
          </p:spPr>
        </p:pic>
        <p:sp>
          <p:nvSpPr>
            <p:cNvPr id="3" name="TextBox 12"/>
            <p:cNvSpPr txBox="1">
              <a:spLocks noChangeArrowheads="1"/>
            </p:cNvSpPr>
            <p:nvPr/>
          </p:nvSpPr>
          <p:spPr bwMode="auto">
            <a:xfrm>
              <a:off x="4086134" y="1250527"/>
              <a:ext cx="1469259" cy="2477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CBCB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</a:rPr>
                <a:t>Bedload Transport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54" name="Group 236"/>
          <p:cNvGrpSpPr>
            <a:grpSpLocks/>
          </p:cNvGrpSpPr>
          <p:nvPr/>
        </p:nvGrpSpPr>
        <p:grpSpPr bwMode="auto">
          <a:xfrm>
            <a:off x="3200400" y="2403765"/>
            <a:ext cx="1333500" cy="1354138"/>
            <a:chOff x="-1" y="0"/>
            <a:chExt cx="1740004" cy="1787131"/>
          </a:xfrm>
        </p:grpSpPr>
        <p:grpSp>
          <p:nvGrpSpPr>
            <p:cNvPr id="388" name="Group 388"/>
            <p:cNvGrpSpPr>
              <a:grpSpLocks/>
            </p:cNvGrpSpPr>
            <p:nvPr/>
          </p:nvGrpSpPr>
          <p:grpSpPr bwMode="auto">
            <a:xfrm>
              <a:off x="-1" y="0"/>
              <a:ext cx="1740004" cy="1787131"/>
              <a:chOff x="-1" y="0"/>
              <a:chExt cx="1740004" cy="1787131"/>
            </a:xfrm>
          </p:grpSpPr>
          <p:grpSp>
            <p:nvGrpSpPr>
              <p:cNvPr id="390" name="Group 390"/>
              <p:cNvGrpSpPr>
                <a:grpSpLocks/>
              </p:cNvGrpSpPr>
              <p:nvPr/>
            </p:nvGrpSpPr>
            <p:grpSpPr bwMode="auto">
              <a:xfrm>
                <a:off x="-1" y="0"/>
                <a:ext cx="1740004" cy="1787131"/>
                <a:chOff x="-1" y="0"/>
                <a:chExt cx="1740004" cy="1787131"/>
              </a:xfrm>
            </p:grpSpPr>
            <p:grpSp>
              <p:nvGrpSpPr>
                <p:cNvPr id="392" name="Group 392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1740004" cy="1787131"/>
                  <a:chOff x="-1" y="0"/>
                  <a:chExt cx="1740004" cy="1787131"/>
                </a:xfrm>
              </p:grpSpPr>
              <p:grpSp>
                <p:nvGrpSpPr>
                  <p:cNvPr id="396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-1" y="0"/>
                    <a:ext cx="1740004" cy="1787131"/>
                    <a:chOff x="-1" y="0"/>
                    <a:chExt cx="1740004" cy="1787131"/>
                  </a:xfrm>
                </p:grpSpPr>
                <p:grpSp>
                  <p:nvGrpSpPr>
                    <p:cNvPr id="399" name="Group 3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0"/>
                      <a:ext cx="1740004" cy="1787131"/>
                      <a:chOff x="-1" y="0"/>
                      <a:chExt cx="1740004" cy="1787131"/>
                    </a:xfrm>
                  </p:grpSpPr>
                  <p:grpSp>
                    <p:nvGrpSpPr>
                      <p:cNvPr id="401" name="Group 4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" y="0"/>
                        <a:ext cx="1740004" cy="1787131"/>
                        <a:chOff x="-1" y="0"/>
                        <a:chExt cx="1740004" cy="1787131"/>
                      </a:xfrm>
                    </p:grpSpPr>
                    <p:grpSp>
                      <p:nvGrpSpPr>
                        <p:cNvPr id="405" name="Group 4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" y="0"/>
                          <a:ext cx="1740004" cy="1787131"/>
                          <a:chOff x="-1" y="0"/>
                          <a:chExt cx="1740004" cy="1787131"/>
                        </a:xfrm>
                      </p:grpSpPr>
                      <p:sp>
                        <p:nvSpPr>
                          <p:cNvPr id="407" name="Oval 4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0827" y="99698"/>
                            <a:ext cx="45783" cy="41102"/>
                          </a:xfrm>
                          <a:prstGeom prst="ellipse">
                            <a:avLst/>
                          </a:prstGeom>
                          <a:solidFill>
                            <a:srgbClr val="95B3D7"/>
                          </a:solidFill>
                          <a:ln w="25400" algn="ctr">
                            <a:solidFill>
                              <a:srgbClr val="95B3D7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408" name="Group 4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1" y="0"/>
                            <a:ext cx="1740004" cy="1787131"/>
                            <a:chOff x="-1" y="0"/>
                            <a:chExt cx="1740004" cy="1787131"/>
                          </a:xfrm>
                        </p:grpSpPr>
                        <p:grpSp>
                          <p:nvGrpSpPr>
                            <p:cNvPr id="409" name="Group 40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1" y="0"/>
                              <a:ext cx="1740004" cy="1787131"/>
                              <a:chOff x="-1" y="0"/>
                              <a:chExt cx="1740004" cy="1787131"/>
                            </a:xfrm>
                          </p:grpSpPr>
                          <p:grpSp>
                            <p:nvGrpSpPr>
                              <p:cNvPr id="412" name="Group 4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1" y="0"/>
                                <a:ext cx="1740004" cy="1787131"/>
                                <a:chOff x="-1" y="0"/>
                                <a:chExt cx="1740004" cy="1787131"/>
                              </a:xfrm>
                            </p:grpSpPr>
                            <p:grpSp>
                              <p:nvGrpSpPr>
                                <p:cNvPr id="414" name="Group 41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1" y="0"/>
                                  <a:ext cx="1740004" cy="1787131"/>
                                  <a:chOff x="-1" y="0"/>
                                  <a:chExt cx="1740004" cy="1787131"/>
                                </a:xfrm>
                              </p:grpSpPr>
                              <p:grpSp>
                                <p:nvGrpSpPr>
                                  <p:cNvPr id="418" name="Group 4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-1" y="0"/>
                                    <a:ext cx="1740004" cy="1787131"/>
                                    <a:chOff x="0" y="0"/>
                                    <a:chExt cx="1753620" cy="1787131"/>
                                  </a:xfrm>
                                </p:grpSpPr>
                                <p:sp>
                                  <p:nvSpPr>
                                    <p:cNvPr id="420" name="Oval 4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584170" y="405272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1F497D"/>
                                    </a:solidFill>
                                    <a:ln w="25400" algn="ctr">
                                      <a:solidFill>
                                        <a:srgbClr val="1F497D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1" name="Isosceles Triangle 4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82775" y="779806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4F81BD"/>
                                    </a:solidFill>
                                    <a:ln w="25400" algn="ctr">
                                      <a:solidFill>
                                        <a:srgbClr val="385D8A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2" name="Oval 42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79239" y="165884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1F497D"/>
                                    </a:solidFill>
                                    <a:ln w="25400" algn="ctr">
                                      <a:solidFill>
                                        <a:srgbClr val="1F497D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3" name="Isosceles Triangle 4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62889" y="0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4F81BD"/>
                                    </a:solidFill>
                                    <a:ln w="25400" algn="ctr">
                                      <a:solidFill>
                                        <a:srgbClr val="385D8A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4" name="Oval 4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60230" y="421476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1F497D"/>
                                    </a:solidFill>
                                    <a:ln w="25400" algn="ctr">
                                      <a:solidFill>
                                        <a:srgbClr val="1F497D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5" name="Oval 42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50178" y="100734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1F497D"/>
                                    </a:solidFill>
                                    <a:ln w="25400" algn="ctr">
                                      <a:solidFill>
                                        <a:srgbClr val="1F497D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6" name="Isosceles Triangle 42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017760" y="75175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4F81BD"/>
                                    </a:solidFill>
                                    <a:ln w="25400" algn="ctr">
                                      <a:solidFill>
                                        <a:srgbClr val="385D8A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7" name="Oval 4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775227" y="1053537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1F497D"/>
                                    </a:solidFill>
                                    <a:ln w="25400" algn="ctr">
                                      <a:solidFill>
                                        <a:srgbClr val="1F497D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8" name="Oval 4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10748" y="684118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29" name="Isosceles Triangle 4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96315" y="259016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0" name="Isosceles Triangle 43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94195" y="436944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1" name="Isosceles Triangle 4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48304" y="1555"/>
                                      <a:ext cx="45719" cy="47173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2" name="Oval 4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36433" y="276871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3" name="Oval 4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49227" y="139777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4" name="Oval 43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91465" y="71560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5" name="Oval 4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87224" y="236784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6" name="Oval 4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51584" y="330360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7" name="Isosceles Triangle 43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93384" y="250257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8" name="Oval 43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86353" y="756914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39" name="Isosceles Triangle 43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96546" y="675402"/>
                                      <a:ext cx="45719" cy="47173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0" name="Isosceles Triangle 4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96927" y="102169"/>
                                      <a:ext cx="45719" cy="47173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1" name="Oval 4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083528" y="356838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2" name="Isosceles Triangle 44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20169" y="501711"/>
                                      <a:ext cx="45719" cy="47173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95B3D7"/>
                                    </a:solidFill>
                                    <a:ln w="25400" algn="ctr">
                                      <a:solidFill>
                                        <a:srgbClr val="95B3D7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3" name="Oval 4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0" y="604106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77933C"/>
                                    </a:solidFill>
                                    <a:ln w="25400" algn="ctr">
                                      <a:solidFill>
                                        <a:srgbClr val="77933C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4" name="Oval 4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78089" y="567271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77933C"/>
                                    </a:solidFill>
                                    <a:ln w="25400" algn="ctr">
                                      <a:solidFill>
                                        <a:srgbClr val="77933C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5" name="Oval 4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3581" y="509663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77933C"/>
                                    </a:solidFill>
                                    <a:ln w="25400" algn="ctr">
                                      <a:solidFill>
                                        <a:srgbClr val="77933C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6" name="Oval 44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60492" y="497096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77933C"/>
                                    </a:solidFill>
                                    <a:ln w="25400" algn="ctr">
                                      <a:solidFill>
                                        <a:srgbClr val="77933C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7" name="Oval 4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96909" y="371580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77933C"/>
                                    </a:solidFill>
                                    <a:ln w="25400" algn="ctr">
                                      <a:solidFill>
                                        <a:srgbClr val="77933C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8" name="Isosceles Triangle 4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707901" y="1741412"/>
                                      <a:ext cx="45719" cy="45719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4F6228"/>
                                    </a:solidFill>
                                    <a:ln w="25400" algn="ctr">
                                      <a:solidFill>
                                        <a:srgbClr val="4F6228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449" name="Oval 44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63525" y="93000"/>
                                      <a:ext cx="45719" cy="45719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E46C0A"/>
                                    </a:solidFill>
                                    <a:ln w="25400" algn="ctr">
                                      <a:solidFill>
                                        <a:srgbClr val="E46C0A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ctr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9" name="Isosceles Triangle 41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28274" y="506172"/>
                                    <a:ext cx="45586" cy="45705"/>
                                  </a:xfrm>
                                  <a:prstGeom prst="triangle">
                                    <a:avLst>
                                      <a:gd name="adj" fmla="val 50000"/>
                                    </a:avLst>
                                  </a:prstGeom>
                                  <a:solidFill>
                                    <a:srgbClr val="4F81BD"/>
                                  </a:solidFill>
                                  <a:ln w="25400" algn="ctr">
                                    <a:solidFill>
                                      <a:srgbClr val="385D8A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ctr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ctr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endParaRPr kumimoji="0" lang="en-US" sz="1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5" name="Isosceles Triangle 4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33362" y="130302"/>
                                  <a:ext cx="45586" cy="45705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4F81BD"/>
                                </a:solidFill>
                                <a:ln w="25400" algn="ctr">
                                  <a:solidFill>
                                    <a:srgbClr val="385D8A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endParaRPr kumimoji="0" lang="en-U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16" name="Oval 4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58797" y="346302"/>
                                  <a:ext cx="45586" cy="4570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1F497D"/>
                                </a:solidFill>
                                <a:ln w="25400" algn="ctr">
                                  <a:solidFill>
                                    <a:srgbClr val="1F497D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endParaRPr kumimoji="0" lang="en-U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17" name="Isosceles Triangle 4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82871" y="239666"/>
                                  <a:ext cx="45783" cy="45751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95B3D7"/>
                                </a:solidFill>
                                <a:ln w="25400" algn="ctr">
                                  <a:solidFill>
                                    <a:srgbClr val="95B3D7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endParaRPr kumimoji="0" lang="en-U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13" name="Oval 4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5691" y="261105"/>
                                <a:ext cx="45586" cy="4570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1F497D"/>
                              </a:solidFill>
                              <a:ln w="25400" algn="ctr">
                                <a:solidFill>
                                  <a:srgbClr val="1F497D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10" name="Isosceles Triangle 4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47338" y="129962"/>
                              <a:ext cx="45783" cy="48436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95B3D7"/>
                            </a:solidFill>
                            <a:ln w="25400" algn="ctr">
                              <a:solidFill>
                                <a:srgbClr val="95B3D7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1" name="Isosceles Triangle 4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7173" y="88668"/>
                              <a:ext cx="45783" cy="48436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95B3D7"/>
                            </a:solidFill>
                            <a:ln w="25400" algn="ctr">
                              <a:solidFill>
                                <a:srgbClr val="95B3D7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06" name="Isosceles Triangle 4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8331" y="115267"/>
                          <a:ext cx="45586" cy="4570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4F81BD"/>
                        </a:solidFill>
                        <a:ln w="25400" algn="ctr">
                          <a:solidFill>
                            <a:srgbClr val="385D8A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402" name="Oval 4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729" y="100733"/>
                        <a:ext cx="45586" cy="45705"/>
                      </a:xfrm>
                      <a:prstGeom prst="ellipse">
                        <a:avLst/>
                      </a:prstGeom>
                      <a:solidFill>
                        <a:srgbClr val="1F497D"/>
                      </a:solidFill>
                      <a:ln w="25400" algn="ctr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403" name="Isosceles Triangle 4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3092" y="146907"/>
                        <a:ext cx="45783" cy="4843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5B3D7"/>
                      </a:solidFill>
                      <a:ln w="25400" algn="ctr">
                        <a:solidFill>
                          <a:srgbClr val="95B3D7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404" name="Isosceles Triangle 4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4436" y="139237"/>
                        <a:ext cx="45783" cy="4843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5B3D7"/>
                      </a:solidFill>
                      <a:ln w="25400" algn="ctr">
                        <a:solidFill>
                          <a:srgbClr val="95B3D7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00" name="Oval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691" y="88504"/>
                      <a:ext cx="45783" cy="45751"/>
                    </a:xfrm>
                    <a:prstGeom prst="ellipse">
                      <a:avLst/>
                    </a:prstGeom>
                    <a:solidFill>
                      <a:srgbClr val="95B3D7"/>
                    </a:solidFill>
                    <a:ln w="25400" algn="ctr">
                      <a:solidFill>
                        <a:srgbClr val="95B3D7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397" name="Isosceles Triangle 397"/>
                  <p:cNvSpPr>
                    <a:spLocks noChangeArrowheads="1"/>
                  </p:cNvSpPr>
                  <p:nvPr/>
                </p:nvSpPr>
                <p:spPr bwMode="auto">
                  <a:xfrm>
                    <a:off x="793285" y="260603"/>
                    <a:ext cx="45586" cy="457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4F81BD"/>
                  </a:solidFill>
                  <a:ln w="25400" algn="ctr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98" name="Isosceles Triangle 398"/>
                  <p:cNvSpPr>
                    <a:spLocks noChangeArrowheads="1"/>
                  </p:cNvSpPr>
                  <p:nvPr/>
                </p:nvSpPr>
                <p:spPr bwMode="auto">
                  <a:xfrm>
                    <a:off x="641309" y="298501"/>
                    <a:ext cx="45783" cy="4575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5B3D7"/>
                  </a:solidFill>
                  <a:ln w="25400" algn="ctr">
                    <a:solidFill>
                      <a:srgbClr val="95B3D7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93" name="Isosceles Triangle 393"/>
                <p:cNvSpPr>
                  <a:spLocks noChangeArrowheads="1"/>
                </p:cNvSpPr>
                <p:nvPr/>
              </p:nvSpPr>
              <p:spPr bwMode="auto">
                <a:xfrm>
                  <a:off x="818277" y="425985"/>
                  <a:ext cx="45586" cy="457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4" name="Isosceles Triangle 394"/>
                <p:cNvSpPr>
                  <a:spLocks noChangeArrowheads="1"/>
                </p:cNvSpPr>
                <p:nvPr/>
              </p:nvSpPr>
              <p:spPr bwMode="auto">
                <a:xfrm>
                  <a:off x="898946" y="417869"/>
                  <a:ext cx="45783" cy="4575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5B3D7"/>
                </a:solidFill>
                <a:ln w="25400" algn="ctr">
                  <a:solidFill>
                    <a:srgbClr val="95B3D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5" name="Isosceles Triangle 395"/>
                <p:cNvSpPr>
                  <a:spLocks noChangeArrowheads="1"/>
                </p:cNvSpPr>
                <p:nvPr/>
              </p:nvSpPr>
              <p:spPr bwMode="auto">
                <a:xfrm>
                  <a:off x="726382" y="306666"/>
                  <a:ext cx="45783" cy="4575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5B3D7"/>
                </a:solidFill>
                <a:ln w="25400" algn="ctr">
                  <a:solidFill>
                    <a:srgbClr val="95B3D7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391" name="Isosceles Triangle 391"/>
              <p:cNvSpPr>
                <a:spLocks noChangeArrowheads="1"/>
              </p:cNvSpPr>
              <p:nvPr/>
            </p:nvSpPr>
            <p:spPr bwMode="auto">
              <a:xfrm>
                <a:off x="898991" y="383543"/>
                <a:ext cx="45703" cy="45705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89" name="Oval 389"/>
            <p:cNvSpPr>
              <a:spLocks noChangeArrowheads="1"/>
            </p:cNvSpPr>
            <p:nvPr/>
          </p:nvSpPr>
          <p:spPr bwMode="auto">
            <a:xfrm>
              <a:off x="645313" y="244576"/>
              <a:ext cx="45783" cy="41102"/>
            </a:xfrm>
            <a:prstGeom prst="ellipse">
              <a:avLst/>
            </a:prstGeom>
            <a:solidFill>
              <a:srgbClr val="95B3D7"/>
            </a:solidFill>
            <a:ln w="25400" algn="ctr">
              <a:solidFill>
                <a:srgbClr val="95B3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752600" y="2438400"/>
            <a:ext cx="3119145" cy="1222177"/>
            <a:chOff x="1752600" y="2438400"/>
            <a:chExt cx="3119145" cy="1222177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200400" y="32766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590800" y="3352800"/>
              <a:ext cx="2280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Very fine sand and fine sand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124200" y="2438400"/>
              <a:ext cx="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752600" y="2583870"/>
              <a:ext cx="1348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 to 25 cm/s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1415</Words>
  <Application>Microsoft Office PowerPoint</Application>
  <PresentationFormat>On-screen Show (4:3)</PresentationFormat>
  <Paragraphs>327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Field Methods</vt:lpstr>
      <vt:lpstr>Calculated Orbital Velocity</vt:lpstr>
      <vt:lpstr>Orbital Velocity at Vegetated Sites</vt:lpstr>
      <vt:lpstr>Sediment Grain Size Distribution</vt:lpstr>
      <vt:lpstr>Grain Size in Vegetated Sites</vt:lpstr>
      <vt:lpstr>Slide 9</vt:lpstr>
      <vt:lpstr>Slide 10</vt:lpstr>
      <vt:lpstr>Slide 11</vt:lpstr>
      <vt:lpstr>Flow-Sediment-SAV Relationship in Controlled Mesocosm Experiment</vt:lpstr>
      <vt:lpstr>Flow-Sediment-SAV Relationship in Controlled Mesocosm Experiment</vt:lpstr>
      <vt:lpstr>Slide 14</vt:lpstr>
      <vt:lpstr>Biomass After 6 Weeks</vt:lpstr>
      <vt:lpstr>Shoot and Root Density</vt:lpstr>
      <vt:lpstr>Reproductive Shoot Density</vt:lpstr>
      <vt:lpstr>Ecological Limitations</vt:lpstr>
      <vt:lpstr>Slide 19</vt:lpstr>
      <vt:lpstr>Slide 20</vt:lpstr>
      <vt:lpstr>Seed dispersal via floating reproductive shoots of Zostera marina</vt:lpstr>
      <vt:lpstr>Research Questions</vt:lpstr>
      <vt:lpstr>The Model</vt:lpstr>
      <vt:lpstr>Slide 24</vt:lpstr>
      <vt:lpstr>Slide 25</vt:lpstr>
      <vt:lpstr>Slide 26</vt:lpstr>
      <vt:lpstr>Slide 27</vt:lpstr>
      <vt:lpstr>Slide 28</vt:lpstr>
      <vt:lpstr>2013 Field Work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Evamaria</cp:lastModifiedBy>
  <cp:revision>16</cp:revision>
  <dcterms:created xsi:type="dcterms:W3CDTF">2013-08-16T19:44:19Z</dcterms:created>
  <dcterms:modified xsi:type="dcterms:W3CDTF">2013-08-19T15:54:51Z</dcterms:modified>
</cp:coreProperties>
</file>