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57" r:id="rId4"/>
    <p:sldId id="263" r:id="rId5"/>
    <p:sldId id="258" r:id="rId6"/>
    <p:sldId id="260" r:id="rId7"/>
    <p:sldId id="267" r:id="rId8"/>
    <p:sldId id="268" r:id="rId9"/>
    <p:sldId id="269" r:id="rId10"/>
    <p:sldId id="270" r:id="rId11"/>
    <p:sldId id="271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wnson, Katherine - FS" initials="BK-F" lastIdx="2" clrIdx="0">
    <p:extLst>
      <p:ext uri="{19B8F6BF-5375-455C-9EA6-DF929625EA0E}">
        <p15:presenceInfo xmlns:p15="http://schemas.microsoft.com/office/powerpoint/2012/main" userId="S::Katherine.Brownson@usda.gov::37c7e160-4347-49df-9ca0-2edec11dd2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6518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A6FCF2-E3EB-41A5-9FB9-AF9E7BE56A8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BBC58E-1BFB-46BD-B597-D29E44B9B91D}">
      <dgm:prSet/>
      <dgm:spPr/>
      <dgm:t>
        <a:bodyPr/>
        <a:lstStyle/>
        <a:p>
          <a:r>
            <a:rPr lang="en-US"/>
            <a:t>Session 1: Drivers of increasing water temperatures</a:t>
          </a:r>
        </a:p>
      </dgm:t>
    </dgm:pt>
    <dgm:pt modelId="{13B2610B-424B-4D56-8F7E-91F1A316E6E8}" type="parTrans" cxnId="{7270AAC5-BA8B-4DA1-8C27-2A09168E9842}">
      <dgm:prSet/>
      <dgm:spPr/>
      <dgm:t>
        <a:bodyPr/>
        <a:lstStyle/>
        <a:p>
          <a:endParaRPr lang="en-US"/>
        </a:p>
      </dgm:t>
    </dgm:pt>
    <dgm:pt modelId="{C74E3741-55F2-46F1-830D-B75E8C3577FD}" type="sibTrans" cxnId="{7270AAC5-BA8B-4DA1-8C27-2A09168E9842}">
      <dgm:prSet/>
      <dgm:spPr/>
      <dgm:t>
        <a:bodyPr/>
        <a:lstStyle/>
        <a:p>
          <a:endParaRPr lang="en-US"/>
        </a:p>
      </dgm:t>
    </dgm:pt>
    <dgm:pt modelId="{6398E89D-16BB-4E24-84F0-994699F27EBE}">
      <dgm:prSet/>
      <dgm:spPr/>
      <dgm:t>
        <a:bodyPr/>
        <a:lstStyle/>
        <a:p>
          <a:r>
            <a:rPr lang="en-US"/>
            <a:t>Session 2: Ecological impacts of increasing water temperatures</a:t>
          </a:r>
        </a:p>
      </dgm:t>
    </dgm:pt>
    <dgm:pt modelId="{0D85AB79-477B-4D35-8698-E37D1E240428}" type="parTrans" cxnId="{CDD259B8-1C33-4033-876A-387FB36AE9A2}">
      <dgm:prSet/>
      <dgm:spPr/>
      <dgm:t>
        <a:bodyPr/>
        <a:lstStyle/>
        <a:p>
          <a:endParaRPr lang="en-US"/>
        </a:p>
      </dgm:t>
    </dgm:pt>
    <dgm:pt modelId="{DDAAB066-19F5-4F91-90CC-B65124BD2D23}" type="sibTrans" cxnId="{CDD259B8-1C33-4033-876A-387FB36AE9A2}">
      <dgm:prSet/>
      <dgm:spPr/>
      <dgm:t>
        <a:bodyPr/>
        <a:lstStyle/>
        <a:p>
          <a:endParaRPr lang="en-US"/>
        </a:p>
      </dgm:t>
    </dgm:pt>
    <dgm:pt modelId="{9E727C5D-E317-4C5B-8AB6-E60AFFE5B550}">
      <dgm:prSet/>
      <dgm:spPr/>
      <dgm:t>
        <a:bodyPr/>
        <a:lstStyle/>
        <a:p>
          <a:r>
            <a:rPr lang="en-US"/>
            <a:t>Session 3: Management implications</a:t>
          </a:r>
        </a:p>
      </dgm:t>
    </dgm:pt>
    <dgm:pt modelId="{7F2BC297-C624-48D5-9530-AB63BD21C3E4}" type="parTrans" cxnId="{D1E8A1D7-A6A3-45FD-B6B4-2B0EDDFC42A7}">
      <dgm:prSet/>
      <dgm:spPr/>
      <dgm:t>
        <a:bodyPr/>
        <a:lstStyle/>
        <a:p>
          <a:endParaRPr lang="en-US"/>
        </a:p>
      </dgm:t>
    </dgm:pt>
    <dgm:pt modelId="{F7A6A467-1EEC-4C95-BF31-D3028476A493}" type="sibTrans" cxnId="{D1E8A1D7-A6A3-45FD-B6B4-2B0EDDFC42A7}">
      <dgm:prSet/>
      <dgm:spPr/>
      <dgm:t>
        <a:bodyPr/>
        <a:lstStyle/>
        <a:p>
          <a:endParaRPr lang="en-US"/>
        </a:p>
      </dgm:t>
    </dgm:pt>
    <dgm:pt modelId="{4CC2A4A9-C9AB-4D57-B5D6-7E7F507D710D}" type="pres">
      <dgm:prSet presAssocID="{96A6FCF2-E3EB-41A5-9FB9-AF9E7BE56A86}" presName="linear" presStyleCnt="0">
        <dgm:presLayoutVars>
          <dgm:animLvl val="lvl"/>
          <dgm:resizeHandles val="exact"/>
        </dgm:presLayoutVars>
      </dgm:prSet>
      <dgm:spPr/>
    </dgm:pt>
    <dgm:pt modelId="{2B0A209B-4F69-419E-AA54-3C0E6C878739}" type="pres">
      <dgm:prSet presAssocID="{D4BBC58E-1BFB-46BD-B597-D29E44B9B91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2434601-68E3-4DE5-9BEA-A39C11FD699E}" type="pres">
      <dgm:prSet presAssocID="{C74E3741-55F2-46F1-830D-B75E8C3577FD}" presName="spacer" presStyleCnt="0"/>
      <dgm:spPr/>
    </dgm:pt>
    <dgm:pt modelId="{90B98E50-20F2-4F79-8C59-3E1BCE9A2F52}" type="pres">
      <dgm:prSet presAssocID="{6398E89D-16BB-4E24-84F0-994699F27EB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0BA4F4-5D78-48FA-A7A1-189CF14B27CB}" type="pres">
      <dgm:prSet presAssocID="{DDAAB066-19F5-4F91-90CC-B65124BD2D23}" presName="spacer" presStyleCnt="0"/>
      <dgm:spPr/>
    </dgm:pt>
    <dgm:pt modelId="{4DBFD0CB-8EBF-4EE9-A9DA-9A08CD7266DD}" type="pres">
      <dgm:prSet presAssocID="{9E727C5D-E317-4C5B-8AB6-E60AFFE5B55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6FE2A2C-BBCB-49D5-B8C7-8AF31EC3EA06}" type="presOf" srcId="{6398E89D-16BB-4E24-84F0-994699F27EBE}" destId="{90B98E50-20F2-4F79-8C59-3E1BCE9A2F52}" srcOrd="0" destOrd="0" presId="urn:microsoft.com/office/officeart/2005/8/layout/vList2"/>
    <dgm:cxn modelId="{E6FD0954-16A6-418D-B55E-FDC6F18AFB31}" type="presOf" srcId="{9E727C5D-E317-4C5B-8AB6-E60AFFE5B550}" destId="{4DBFD0CB-8EBF-4EE9-A9DA-9A08CD7266DD}" srcOrd="0" destOrd="0" presId="urn:microsoft.com/office/officeart/2005/8/layout/vList2"/>
    <dgm:cxn modelId="{312FFCA9-4B2A-4D5B-953F-C99B3D382F74}" type="presOf" srcId="{96A6FCF2-E3EB-41A5-9FB9-AF9E7BE56A86}" destId="{4CC2A4A9-C9AB-4D57-B5D6-7E7F507D710D}" srcOrd="0" destOrd="0" presId="urn:microsoft.com/office/officeart/2005/8/layout/vList2"/>
    <dgm:cxn modelId="{CDD259B8-1C33-4033-876A-387FB36AE9A2}" srcId="{96A6FCF2-E3EB-41A5-9FB9-AF9E7BE56A86}" destId="{6398E89D-16BB-4E24-84F0-994699F27EBE}" srcOrd="1" destOrd="0" parTransId="{0D85AB79-477B-4D35-8698-E37D1E240428}" sibTransId="{DDAAB066-19F5-4F91-90CC-B65124BD2D23}"/>
    <dgm:cxn modelId="{3914B5BD-85D7-44A1-978F-B8FB1C77AD87}" type="presOf" srcId="{D4BBC58E-1BFB-46BD-B597-D29E44B9B91D}" destId="{2B0A209B-4F69-419E-AA54-3C0E6C878739}" srcOrd="0" destOrd="0" presId="urn:microsoft.com/office/officeart/2005/8/layout/vList2"/>
    <dgm:cxn modelId="{7270AAC5-BA8B-4DA1-8C27-2A09168E9842}" srcId="{96A6FCF2-E3EB-41A5-9FB9-AF9E7BE56A86}" destId="{D4BBC58E-1BFB-46BD-B597-D29E44B9B91D}" srcOrd="0" destOrd="0" parTransId="{13B2610B-424B-4D56-8F7E-91F1A316E6E8}" sibTransId="{C74E3741-55F2-46F1-830D-B75E8C3577FD}"/>
    <dgm:cxn modelId="{D1E8A1D7-A6A3-45FD-B6B4-2B0EDDFC42A7}" srcId="{96A6FCF2-E3EB-41A5-9FB9-AF9E7BE56A86}" destId="{9E727C5D-E317-4C5B-8AB6-E60AFFE5B550}" srcOrd="2" destOrd="0" parTransId="{7F2BC297-C624-48D5-9530-AB63BD21C3E4}" sibTransId="{F7A6A467-1EEC-4C95-BF31-D3028476A493}"/>
    <dgm:cxn modelId="{F22D4D4E-9DBC-43A0-89B9-43476AF80610}" type="presParOf" srcId="{4CC2A4A9-C9AB-4D57-B5D6-7E7F507D710D}" destId="{2B0A209B-4F69-419E-AA54-3C0E6C878739}" srcOrd="0" destOrd="0" presId="urn:microsoft.com/office/officeart/2005/8/layout/vList2"/>
    <dgm:cxn modelId="{55F29B30-998E-485B-938B-EB7D4A4FC47C}" type="presParOf" srcId="{4CC2A4A9-C9AB-4D57-B5D6-7E7F507D710D}" destId="{F2434601-68E3-4DE5-9BEA-A39C11FD699E}" srcOrd="1" destOrd="0" presId="urn:microsoft.com/office/officeart/2005/8/layout/vList2"/>
    <dgm:cxn modelId="{FA2DF7B2-2C98-4F1E-91FA-2DDA564C8A3E}" type="presParOf" srcId="{4CC2A4A9-C9AB-4D57-B5D6-7E7F507D710D}" destId="{90B98E50-20F2-4F79-8C59-3E1BCE9A2F52}" srcOrd="2" destOrd="0" presId="urn:microsoft.com/office/officeart/2005/8/layout/vList2"/>
    <dgm:cxn modelId="{C6C75327-7700-40B5-85D0-716C2495339D}" type="presParOf" srcId="{4CC2A4A9-C9AB-4D57-B5D6-7E7F507D710D}" destId="{220BA4F4-5D78-48FA-A7A1-189CF14B27CB}" srcOrd="3" destOrd="0" presId="urn:microsoft.com/office/officeart/2005/8/layout/vList2"/>
    <dgm:cxn modelId="{9607F35C-92F4-47DA-B97B-4EFFDD17615C}" type="presParOf" srcId="{4CC2A4A9-C9AB-4D57-B5D6-7E7F507D710D}" destId="{4DBFD0CB-8EBF-4EE9-A9DA-9A08CD7266D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9B27A4-E1FB-423B-876C-0B353040EA3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9B9087-A727-467E-9E92-5EE74C538931}">
      <dgm:prSet phldrT="[Text]"/>
      <dgm:spPr/>
      <dgm:t>
        <a:bodyPr/>
        <a:lstStyle/>
        <a:p>
          <a:r>
            <a:rPr lang="en-US" dirty="0"/>
            <a:t>Non-tidal water temperature</a:t>
          </a:r>
        </a:p>
      </dgm:t>
    </dgm:pt>
    <dgm:pt modelId="{4B90C438-335B-4EF6-B8A4-753B34DA6CCE}" type="parTrans" cxnId="{F52B4353-815D-44BF-A08B-7117382970E6}">
      <dgm:prSet/>
      <dgm:spPr/>
      <dgm:t>
        <a:bodyPr/>
        <a:lstStyle/>
        <a:p>
          <a:endParaRPr lang="en-US"/>
        </a:p>
      </dgm:t>
    </dgm:pt>
    <dgm:pt modelId="{AF526640-3869-4CC8-A82E-8ED5207E3BE1}" type="sibTrans" cxnId="{F52B4353-815D-44BF-A08B-7117382970E6}">
      <dgm:prSet/>
      <dgm:spPr/>
      <dgm:t>
        <a:bodyPr/>
        <a:lstStyle/>
        <a:p>
          <a:endParaRPr lang="en-US"/>
        </a:p>
      </dgm:t>
    </dgm:pt>
    <dgm:pt modelId="{47FACCA9-3A21-446C-8A68-9AB931EECAB0}">
      <dgm:prSet phldrT="[Text]" custT="1"/>
      <dgm:spPr/>
      <dgm:t>
        <a:bodyPr/>
        <a:lstStyle/>
        <a:p>
          <a:r>
            <a:rPr lang="en-US" sz="1400" dirty="0"/>
            <a:t>Streamflow</a:t>
          </a:r>
        </a:p>
      </dgm:t>
    </dgm:pt>
    <dgm:pt modelId="{E2B52C26-4829-41AD-A23E-33AF47E56B20}" type="parTrans" cxnId="{D35859D2-EB1D-4F22-82C5-213C3FF68463}">
      <dgm:prSet/>
      <dgm:spPr/>
      <dgm:t>
        <a:bodyPr/>
        <a:lstStyle/>
        <a:p>
          <a:endParaRPr lang="en-US"/>
        </a:p>
      </dgm:t>
    </dgm:pt>
    <dgm:pt modelId="{3D93B7CD-28D8-475D-ADA5-5C33B6E268B5}" type="sibTrans" cxnId="{D35859D2-EB1D-4F22-82C5-213C3FF68463}">
      <dgm:prSet/>
      <dgm:spPr/>
      <dgm:t>
        <a:bodyPr/>
        <a:lstStyle/>
        <a:p>
          <a:endParaRPr lang="en-US"/>
        </a:p>
      </dgm:t>
    </dgm:pt>
    <dgm:pt modelId="{D64F870C-5538-4B7D-9F3E-51142BC94A06}">
      <dgm:prSet phldrT="[Text]"/>
      <dgm:spPr/>
      <dgm:t>
        <a:bodyPr/>
        <a:lstStyle/>
        <a:p>
          <a:r>
            <a:rPr lang="en-US" dirty="0"/>
            <a:t>Heat transfer from channel substrate</a:t>
          </a:r>
        </a:p>
      </dgm:t>
    </dgm:pt>
    <dgm:pt modelId="{BBF00BCF-53D9-4180-837C-16FE57768EF2}" type="parTrans" cxnId="{81B1A89F-69E5-4132-9177-4C6AAE7B4AFA}">
      <dgm:prSet/>
      <dgm:spPr/>
      <dgm:t>
        <a:bodyPr/>
        <a:lstStyle/>
        <a:p>
          <a:endParaRPr lang="en-US"/>
        </a:p>
      </dgm:t>
    </dgm:pt>
    <dgm:pt modelId="{93805594-1C44-47AB-87E4-374BF59D4B78}" type="sibTrans" cxnId="{81B1A89F-69E5-4132-9177-4C6AAE7B4AFA}">
      <dgm:prSet/>
      <dgm:spPr/>
      <dgm:t>
        <a:bodyPr/>
        <a:lstStyle/>
        <a:p>
          <a:endParaRPr lang="en-US"/>
        </a:p>
      </dgm:t>
    </dgm:pt>
    <dgm:pt modelId="{C565174B-8095-44DB-BAEE-254823D12241}">
      <dgm:prSet phldrT="[Text]"/>
      <dgm:spPr/>
      <dgm:t>
        <a:bodyPr/>
        <a:lstStyle/>
        <a:p>
          <a:r>
            <a:rPr lang="en-US" dirty="0"/>
            <a:t>Channel temperature buffering capacity</a:t>
          </a:r>
        </a:p>
      </dgm:t>
    </dgm:pt>
    <dgm:pt modelId="{CA073A03-95AC-4AF3-9B40-A11589EDBE9E}" type="parTrans" cxnId="{E884EDAC-2948-4E2D-B387-2396E638DA79}">
      <dgm:prSet/>
      <dgm:spPr/>
      <dgm:t>
        <a:bodyPr/>
        <a:lstStyle/>
        <a:p>
          <a:endParaRPr lang="en-US"/>
        </a:p>
      </dgm:t>
    </dgm:pt>
    <dgm:pt modelId="{CA05DCDB-F55C-4816-BBDF-6914D2EE6FC0}" type="sibTrans" cxnId="{E884EDAC-2948-4E2D-B387-2396E638DA79}">
      <dgm:prSet/>
      <dgm:spPr/>
      <dgm:t>
        <a:bodyPr/>
        <a:lstStyle/>
        <a:p>
          <a:endParaRPr lang="en-US"/>
        </a:p>
      </dgm:t>
    </dgm:pt>
    <dgm:pt modelId="{4C097AE7-1604-4A1B-9719-C6D6313EF392}">
      <dgm:prSet phldrT="[Text]" custT="1"/>
      <dgm:spPr/>
      <dgm:t>
        <a:bodyPr/>
        <a:lstStyle/>
        <a:p>
          <a:r>
            <a:rPr lang="en-US" sz="1400" dirty="0"/>
            <a:t>Runoff temperature</a:t>
          </a:r>
        </a:p>
      </dgm:t>
    </dgm:pt>
    <dgm:pt modelId="{4ECE1E95-E685-4F33-9155-D7FA5D8ED37E}" type="parTrans" cxnId="{2DCB686A-7FBA-4386-98E2-2E73F9FDBAA6}">
      <dgm:prSet/>
      <dgm:spPr/>
      <dgm:t>
        <a:bodyPr/>
        <a:lstStyle/>
        <a:p>
          <a:endParaRPr lang="en-US"/>
        </a:p>
      </dgm:t>
    </dgm:pt>
    <dgm:pt modelId="{DF71ED74-D6B7-4AB5-A515-7E80E6CF19A0}" type="sibTrans" cxnId="{2DCB686A-7FBA-4386-98E2-2E73F9FDBAA6}">
      <dgm:prSet/>
      <dgm:spPr/>
      <dgm:t>
        <a:bodyPr/>
        <a:lstStyle/>
        <a:p>
          <a:endParaRPr lang="en-US"/>
        </a:p>
      </dgm:t>
    </dgm:pt>
    <dgm:pt modelId="{2D2050A3-9093-4B93-BE6C-94060497AA60}">
      <dgm:prSet phldrT="[Text]"/>
      <dgm:spPr/>
      <dgm:t>
        <a:bodyPr/>
        <a:lstStyle/>
        <a:p>
          <a:r>
            <a:rPr lang="en-US" dirty="0"/>
            <a:t>Direct solar radiation</a:t>
          </a:r>
        </a:p>
      </dgm:t>
    </dgm:pt>
    <dgm:pt modelId="{2845B429-A60D-4305-8F3B-B02E08E6FCAF}" type="parTrans" cxnId="{6DE4FC0C-6E63-4DB7-8971-C502E9C51CC8}">
      <dgm:prSet/>
      <dgm:spPr/>
      <dgm:t>
        <a:bodyPr/>
        <a:lstStyle/>
        <a:p>
          <a:endParaRPr lang="en-US"/>
        </a:p>
      </dgm:t>
    </dgm:pt>
    <dgm:pt modelId="{2171E9B5-424C-40AC-81DF-69F4232ECAF0}" type="sibTrans" cxnId="{6DE4FC0C-6E63-4DB7-8971-C502E9C51CC8}">
      <dgm:prSet/>
      <dgm:spPr/>
      <dgm:t>
        <a:bodyPr/>
        <a:lstStyle/>
        <a:p>
          <a:endParaRPr lang="en-US"/>
        </a:p>
      </dgm:t>
    </dgm:pt>
    <dgm:pt modelId="{2A239FFB-D35A-4F4D-A9B4-2EA128EB4CCF}">
      <dgm:prSet custT="1"/>
      <dgm:spPr/>
      <dgm:t>
        <a:bodyPr/>
        <a:lstStyle/>
        <a:p>
          <a:r>
            <a:rPr lang="en-US" sz="1050" dirty="0"/>
            <a:t>Sources of water (farm ponds, </a:t>
          </a:r>
          <a:r>
            <a:rPr lang="en-US" sz="1050" dirty="0">
              <a:solidFill>
                <a:srgbClr val="FFFF00"/>
              </a:solidFill>
            </a:rPr>
            <a:t>municipal, mining and </a:t>
          </a:r>
          <a:r>
            <a:rPr lang="en-US" sz="1050" dirty="0"/>
            <a:t>industrial discharge, snowmelt, etc.)</a:t>
          </a:r>
        </a:p>
      </dgm:t>
    </dgm:pt>
    <dgm:pt modelId="{C84FA012-6D19-407F-928F-F1D326B6CD1D}" type="parTrans" cxnId="{5CBBB68E-0F69-45C7-B440-45A2BC677543}">
      <dgm:prSet/>
      <dgm:spPr/>
      <dgm:t>
        <a:bodyPr/>
        <a:lstStyle/>
        <a:p>
          <a:endParaRPr lang="en-US"/>
        </a:p>
      </dgm:t>
    </dgm:pt>
    <dgm:pt modelId="{1C12B563-6219-404A-B19D-279D80C75D6B}" type="sibTrans" cxnId="{5CBBB68E-0F69-45C7-B440-45A2BC677543}">
      <dgm:prSet/>
      <dgm:spPr/>
      <dgm:t>
        <a:bodyPr/>
        <a:lstStyle/>
        <a:p>
          <a:endParaRPr lang="en-US"/>
        </a:p>
      </dgm:t>
    </dgm:pt>
    <dgm:pt modelId="{AF1EE315-81BB-45CD-9B83-AB28AE39750A}">
      <dgm:prSet custT="1"/>
      <dgm:spPr/>
      <dgm:t>
        <a:bodyPr/>
        <a:lstStyle/>
        <a:p>
          <a:r>
            <a:rPr lang="en-US" sz="1050" dirty="0"/>
            <a:t>Upstream and riparian land use </a:t>
          </a:r>
        </a:p>
      </dgm:t>
    </dgm:pt>
    <dgm:pt modelId="{0F6F778B-A3D8-46BD-A276-DD8184221289}" type="parTrans" cxnId="{4FCFBCA3-4A3A-45E6-B542-74B4EEF007F1}">
      <dgm:prSet/>
      <dgm:spPr/>
      <dgm:t>
        <a:bodyPr/>
        <a:lstStyle/>
        <a:p>
          <a:endParaRPr lang="en-US"/>
        </a:p>
      </dgm:t>
    </dgm:pt>
    <dgm:pt modelId="{6CA32FF9-5495-4008-BB27-315674B793D7}" type="sibTrans" cxnId="{4FCFBCA3-4A3A-45E6-B542-74B4EEF007F1}">
      <dgm:prSet/>
      <dgm:spPr/>
      <dgm:t>
        <a:bodyPr/>
        <a:lstStyle/>
        <a:p>
          <a:endParaRPr lang="en-US"/>
        </a:p>
      </dgm:t>
    </dgm:pt>
    <dgm:pt modelId="{572768DD-1F79-4A4F-8D86-A9984545BB53}">
      <dgm:prSet custT="1"/>
      <dgm:spPr/>
      <dgm:t>
        <a:bodyPr/>
        <a:lstStyle/>
        <a:p>
          <a:r>
            <a:rPr lang="en-US" sz="1050" dirty="0"/>
            <a:t>Withdrawals (from surface or groundwater)</a:t>
          </a:r>
        </a:p>
      </dgm:t>
    </dgm:pt>
    <dgm:pt modelId="{0325F96C-E473-4125-B5A5-A4CF1ED82969}" type="parTrans" cxnId="{1D825B72-8C05-43F9-9444-EF3EA65ACE75}">
      <dgm:prSet/>
      <dgm:spPr/>
      <dgm:t>
        <a:bodyPr/>
        <a:lstStyle/>
        <a:p>
          <a:endParaRPr lang="en-US"/>
        </a:p>
      </dgm:t>
    </dgm:pt>
    <dgm:pt modelId="{FF61D202-FAA2-4F53-B94F-394FCB0EC241}" type="sibTrans" cxnId="{1D825B72-8C05-43F9-9444-EF3EA65ACE75}">
      <dgm:prSet/>
      <dgm:spPr/>
      <dgm:t>
        <a:bodyPr/>
        <a:lstStyle/>
        <a:p>
          <a:endParaRPr lang="en-US"/>
        </a:p>
      </dgm:t>
    </dgm:pt>
    <dgm:pt modelId="{D983BBD8-ADFE-4C14-B30E-D14971B79850}">
      <dgm:prSet custT="1"/>
      <dgm:spPr/>
      <dgm:t>
        <a:bodyPr/>
        <a:lstStyle/>
        <a:p>
          <a:r>
            <a:rPr lang="en-US" sz="1050" dirty="0"/>
            <a:t>Upstream and riparian land use </a:t>
          </a:r>
        </a:p>
      </dgm:t>
    </dgm:pt>
    <dgm:pt modelId="{FF589ADD-AB6F-4BF6-85D7-2C8ADF5C83E8}" type="parTrans" cxnId="{61EADD07-B8B9-445D-ACB5-2426E0D33D64}">
      <dgm:prSet/>
      <dgm:spPr/>
      <dgm:t>
        <a:bodyPr/>
        <a:lstStyle/>
        <a:p>
          <a:endParaRPr lang="en-US"/>
        </a:p>
      </dgm:t>
    </dgm:pt>
    <dgm:pt modelId="{8D04BBB9-17FD-4FFC-9E1E-626DA2A14EF4}" type="sibTrans" cxnId="{61EADD07-B8B9-445D-ACB5-2426E0D33D64}">
      <dgm:prSet/>
      <dgm:spPr/>
      <dgm:t>
        <a:bodyPr/>
        <a:lstStyle/>
        <a:p>
          <a:endParaRPr lang="en-US"/>
        </a:p>
      </dgm:t>
    </dgm:pt>
    <dgm:pt modelId="{1838083E-2C71-4535-87B0-BD5645C0322D}">
      <dgm:prSet custT="1"/>
      <dgm:spPr/>
      <dgm:t>
        <a:bodyPr/>
        <a:lstStyle/>
        <a:p>
          <a:r>
            <a:rPr lang="en-US" sz="1050" dirty="0">
              <a:solidFill>
                <a:schemeClr val="accent2">
                  <a:lumMod val="40000"/>
                  <a:lumOff val="60000"/>
                </a:schemeClr>
              </a:solidFill>
            </a:rPr>
            <a:t>Rainfall </a:t>
          </a:r>
        </a:p>
      </dgm:t>
    </dgm:pt>
    <dgm:pt modelId="{955176EF-414E-444F-B03F-969464745AF5}" type="parTrans" cxnId="{B311606B-1190-4C0D-BB2B-4A70180D4DC5}">
      <dgm:prSet/>
      <dgm:spPr/>
      <dgm:t>
        <a:bodyPr/>
        <a:lstStyle/>
        <a:p>
          <a:endParaRPr lang="en-US"/>
        </a:p>
      </dgm:t>
    </dgm:pt>
    <dgm:pt modelId="{4396595D-4368-48BF-B1B1-90C5F665CD9E}" type="sibTrans" cxnId="{B311606B-1190-4C0D-BB2B-4A70180D4DC5}">
      <dgm:prSet/>
      <dgm:spPr/>
      <dgm:t>
        <a:bodyPr/>
        <a:lstStyle/>
        <a:p>
          <a:endParaRPr lang="en-US"/>
        </a:p>
      </dgm:t>
    </dgm:pt>
    <dgm:pt modelId="{0F3C9202-79A3-4490-8C06-2C536169CDBE}">
      <dgm:prSet phldrT="[Text]"/>
      <dgm:spPr/>
      <dgm:t>
        <a:bodyPr/>
        <a:lstStyle/>
        <a:p>
          <a:r>
            <a:rPr lang="en-US" dirty="0">
              <a:solidFill>
                <a:schemeClr val="accent2">
                  <a:lumMod val="40000"/>
                  <a:lumOff val="60000"/>
                </a:schemeClr>
              </a:solidFill>
            </a:rPr>
            <a:t>Ambient air temperature</a:t>
          </a:r>
        </a:p>
      </dgm:t>
    </dgm:pt>
    <dgm:pt modelId="{5F2E9603-2256-4481-B996-7D627A31C001}" type="parTrans" cxnId="{FB8BBD4D-C96D-485E-947A-55FFA185DECE}">
      <dgm:prSet/>
      <dgm:spPr/>
      <dgm:t>
        <a:bodyPr/>
        <a:lstStyle/>
        <a:p>
          <a:endParaRPr lang="en-US"/>
        </a:p>
      </dgm:t>
    </dgm:pt>
    <dgm:pt modelId="{7D0DEA1C-6EEB-4B9C-A1BD-DD39BB17D11D}" type="sibTrans" cxnId="{FB8BBD4D-C96D-485E-947A-55FFA185DECE}">
      <dgm:prSet/>
      <dgm:spPr/>
      <dgm:t>
        <a:bodyPr/>
        <a:lstStyle/>
        <a:p>
          <a:endParaRPr lang="en-US"/>
        </a:p>
      </dgm:t>
    </dgm:pt>
    <dgm:pt modelId="{2F8150DA-549B-46FA-8B1B-7EF1760D9A82}">
      <dgm:prSet/>
      <dgm:spPr/>
      <dgm:t>
        <a:bodyPr/>
        <a:lstStyle/>
        <a:p>
          <a:r>
            <a:rPr lang="en-US" dirty="0"/>
            <a:t>Hyporheic exchange</a:t>
          </a:r>
        </a:p>
      </dgm:t>
    </dgm:pt>
    <dgm:pt modelId="{B85CFA44-A9AC-4CDD-A46D-DAB9D96CB62D}" type="parTrans" cxnId="{8EFB4457-989A-4BFF-BE7F-AAEE814864FB}">
      <dgm:prSet/>
      <dgm:spPr/>
      <dgm:t>
        <a:bodyPr/>
        <a:lstStyle/>
        <a:p>
          <a:endParaRPr lang="en-US"/>
        </a:p>
      </dgm:t>
    </dgm:pt>
    <dgm:pt modelId="{5900EC17-B4FE-4C43-8091-5EBFCC4D5663}" type="sibTrans" cxnId="{8EFB4457-989A-4BFF-BE7F-AAEE814864FB}">
      <dgm:prSet/>
      <dgm:spPr/>
      <dgm:t>
        <a:bodyPr/>
        <a:lstStyle/>
        <a:p>
          <a:endParaRPr lang="en-US"/>
        </a:p>
      </dgm:t>
    </dgm:pt>
    <dgm:pt modelId="{8BA31984-E83C-4D9C-B321-FD4243EBB339}">
      <dgm:prSet/>
      <dgm:spPr/>
      <dgm:t>
        <a:bodyPr/>
        <a:lstStyle/>
        <a:p>
          <a:r>
            <a:rPr lang="en-US" dirty="0">
              <a:solidFill>
                <a:schemeClr val="accent2">
                  <a:lumMod val="40000"/>
                  <a:lumOff val="60000"/>
                </a:schemeClr>
              </a:solidFill>
            </a:rPr>
            <a:t>Underlying geology</a:t>
          </a:r>
        </a:p>
      </dgm:t>
    </dgm:pt>
    <dgm:pt modelId="{F2DFB957-36EA-4439-B858-45CA9A3C8510}" type="parTrans" cxnId="{87B56E49-235C-4D8A-A12C-77CBB7C2C94A}">
      <dgm:prSet/>
      <dgm:spPr/>
      <dgm:t>
        <a:bodyPr/>
        <a:lstStyle/>
        <a:p>
          <a:endParaRPr lang="en-US"/>
        </a:p>
      </dgm:t>
    </dgm:pt>
    <dgm:pt modelId="{C355B88A-1FD0-4E77-8E8C-AA47D3E4CDE4}" type="sibTrans" cxnId="{87B56E49-235C-4D8A-A12C-77CBB7C2C94A}">
      <dgm:prSet/>
      <dgm:spPr/>
      <dgm:t>
        <a:bodyPr/>
        <a:lstStyle/>
        <a:p>
          <a:endParaRPr lang="en-US"/>
        </a:p>
      </dgm:t>
    </dgm:pt>
    <dgm:pt modelId="{D1013BD3-797A-4D0F-ADC5-B7F415F4EAAA}">
      <dgm:prSet custT="1"/>
      <dgm:spPr/>
      <dgm:t>
        <a:bodyPr/>
        <a:lstStyle/>
        <a:p>
          <a:r>
            <a:rPr lang="en-US" sz="1050" dirty="0"/>
            <a:t>Local hydrology (presence of dams, floodplain connectivity, etc.) </a:t>
          </a:r>
        </a:p>
      </dgm:t>
    </dgm:pt>
    <dgm:pt modelId="{B62D9808-9FAE-48C8-B9FC-356944570F63}" type="parTrans" cxnId="{5E8BBDAB-E3E0-4478-AB70-2385690E161A}">
      <dgm:prSet/>
      <dgm:spPr/>
      <dgm:t>
        <a:bodyPr/>
        <a:lstStyle/>
        <a:p>
          <a:endParaRPr lang="en-US"/>
        </a:p>
      </dgm:t>
    </dgm:pt>
    <dgm:pt modelId="{DFAA6B48-3B06-4296-A08C-1EE6D1E3F2E0}" type="sibTrans" cxnId="{5E8BBDAB-E3E0-4478-AB70-2385690E161A}">
      <dgm:prSet/>
      <dgm:spPr/>
      <dgm:t>
        <a:bodyPr/>
        <a:lstStyle/>
        <a:p>
          <a:endParaRPr lang="en-US"/>
        </a:p>
      </dgm:t>
    </dgm:pt>
    <dgm:pt modelId="{7DFAB19A-948D-4D2F-9242-EEAD258A0072}">
      <dgm:prSet/>
      <dgm:spPr/>
      <dgm:t>
        <a:bodyPr/>
        <a:lstStyle/>
        <a:p>
          <a:endParaRPr lang="en-US" sz="1000" dirty="0"/>
        </a:p>
      </dgm:t>
    </dgm:pt>
    <dgm:pt modelId="{9D0399FE-BEF5-47BC-9608-01F48C870594}" type="sibTrans" cxnId="{24B0B1C2-2FFF-4A7D-91CF-861B73B6E492}">
      <dgm:prSet/>
      <dgm:spPr/>
      <dgm:t>
        <a:bodyPr/>
        <a:lstStyle/>
        <a:p>
          <a:endParaRPr lang="en-US"/>
        </a:p>
      </dgm:t>
    </dgm:pt>
    <dgm:pt modelId="{18BC9D59-2C51-40BA-B106-9D9EEAC44E4C}" type="parTrans" cxnId="{24B0B1C2-2FFF-4A7D-91CF-861B73B6E492}">
      <dgm:prSet/>
      <dgm:spPr/>
      <dgm:t>
        <a:bodyPr/>
        <a:lstStyle/>
        <a:p>
          <a:endParaRPr lang="en-US"/>
        </a:p>
      </dgm:t>
    </dgm:pt>
    <dgm:pt modelId="{DBF6832E-8A9E-4261-B92E-B1B42F176C1E}">
      <dgm:prSet phldrT="[Text]"/>
      <dgm:spPr/>
      <dgm:t>
        <a:bodyPr/>
        <a:lstStyle/>
        <a:p>
          <a:r>
            <a:rPr lang="en-US" dirty="0"/>
            <a:t>Groundwater inputs</a:t>
          </a:r>
        </a:p>
      </dgm:t>
    </dgm:pt>
    <dgm:pt modelId="{94A81B2F-6E86-4CA4-937B-E60546A97340}" type="parTrans" cxnId="{64F60602-767C-4BD9-8FEB-120C07D9206D}">
      <dgm:prSet/>
      <dgm:spPr/>
      <dgm:t>
        <a:bodyPr/>
        <a:lstStyle/>
        <a:p>
          <a:endParaRPr lang="en-US"/>
        </a:p>
      </dgm:t>
    </dgm:pt>
    <dgm:pt modelId="{A7C8DCCD-4B86-4228-83FF-DDB26093AD60}" type="sibTrans" cxnId="{64F60602-767C-4BD9-8FEB-120C07D9206D}">
      <dgm:prSet/>
      <dgm:spPr/>
      <dgm:t>
        <a:bodyPr/>
        <a:lstStyle/>
        <a:p>
          <a:endParaRPr lang="en-US"/>
        </a:p>
      </dgm:t>
    </dgm:pt>
    <dgm:pt modelId="{A03F0B6C-236F-424D-ACC5-E7C4AFB23AE5}">
      <dgm:prSet phldrT="[Text]"/>
      <dgm:spPr/>
      <dgm:t>
        <a:bodyPr/>
        <a:lstStyle/>
        <a:p>
          <a:r>
            <a:rPr lang="en-US" dirty="0"/>
            <a:t>Substrate composition  (bedrock vs. gravel)</a:t>
          </a:r>
        </a:p>
      </dgm:t>
    </dgm:pt>
    <dgm:pt modelId="{B78D18EB-579A-44BE-AEF3-93CF3A70E103}" type="parTrans" cxnId="{4EA12221-124E-412C-9301-CD959AAA3870}">
      <dgm:prSet/>
      <dgm:spPr/>
      <dgm:t>
        <a:bodyPr/>
        <a:lstStyle/>
        <a:p>
          <a:endParaRPr lang="en-US"/>
        </a:p>
      </dgm:t>
    </dgm:pt>
    <dgm:pt modelId="{9BDCE8DE-824A-4E51-AF5C-770AF9376FD6}" type="sibTrans" cxnId="{4EA12221-124E-412C-9301-CD959AAA3870}">
      <dgm:prSet/>
      <dgm:spPr/>
      <dgm:t>
        <a:bodyPr/>
        <a:lstStyle/>
        <a:p>
          <a:endParaRPr lang="en-US"/>
        </a:p>
      </dgm:t>
    </dgm:pt>
    <dgm:pt modelId="{22637737-F3FC-4294-A403-50FF3099C415}">
      <dgm:prSet phldrT="[Text]"/>
      <dgm:spPr/>
      <dgm:t>
        <a:bodyPr/>
        <a:lstStyle/>
        <a:p>
          <a:r>
            <a:rPr lang="en-US" dirty="0"/>
            <a:t>Hyporheic exchange </a:t>
          </a:r>
        </a:p>
      </dgm:t>
    </dgm:pt>
    <dgm:pt modelId="{4FD1FBD9-3E64-41F6-B66A-9D2661717BE0}" type="parTrans" cxnId="{C73FE233-4AE1-4192-932A-2B896C3B3E1A}">
      <dgm:prSet/>
      <dgm:spPr/>
      <dgm:t>
        <a:bodyPr/>
        <a:lstStyle/>
        <a:p>
          <a:endParaRPr lang="en-US"/>
        </a:p>
      </dgm:t>
    </dgm:pt>
    <dgm:pt modelId="{9D994B49-952E-4BB1-87A2-2BED8FD21A4F}" type="sibTrans" cxnId="{C73FE233-4AE1-4192-932A-2B896C3B3E1A}">
      <dgm:prSet/>
      <dgm:spPr/>
      <dgm:t>
        <a:bodyPr/>
        <a:lstStyle/>
        <a:p>
          <a:endParaRPr lang="en-US"/>
        </a:p>
      </dgm:t>
    </dgm:pt>
    <dgm:pt modelId="{226D0188-AB7A-43FB-A03C-EEEE73B4750C}">
      <dgm:prSet phldrT="[Text]"/>
      <dgm:spPr/>
      <dgm:t>
        <a:bodyPr/>
        <a:lstStyle/>
        <a:p>
          <a:r>
            <a:rPr lang="en-US" dirty="0"/>
            <a:t>Residence time in hyporheic zone</a:t>
          </a:r>
        </a:p>
      </dgm:t>
    </dgm:pt>
    <dgm:pt modelId="{D7293148-6E6B-4006-BB70-C5493D63F7E4}" type="parTrans" cxnId="{234FA8D5-4B47-48D8-94B6-525943EBF525}">
      <dgm:prSet/>
      <dgm:spPr/>
      <dgm:t>
        <a:bodyPr/>
        <a:lstStyle/>
        <a:p>
          <a:endParaRPr lang="en-US"/>
        </a:p>
      </dgm:t>
    </dgm:pt>
    <dgm:pt modelId="{3EB8713A-9D66-4530-B6F5-026A3CFA9F49}" type="sibTrans" cxnId="{234FA8D5-4B47-48D8-94B6-525943EBF525}">
      <dgm:prSet/>
      <dgm:spPr/>
      <dgm:t>
        <a:bodyPr/>
        <a:lstStyle/>
        <a:p>
          <a:endParaRPr lang="en-US"/>
        </a:p>
      </dgm:t>
    </dgm:pt>
    <dgm:pt modelId="{148256D9-19FB-4196-9B9B-AC4B2A9D7595}">
      <dgm:prSet custT="1"/>
      <dgm:spPr/>
      <dgm:t>
        <a:bodyPr/>
        <a:lstStyle/>
        <a:p>
          <a:r>
            <a:rPr lang="en-US" sz="1050" dirty="0"/>
            <a:t>Groundwater inputs</a:t>
          </a:r>
        </a:p>
      </dgm:t>
    </dgm:pt>
    <dgm:pt modelId="{01A57A13-8F99-4AD3-A986-23B8C7CD74B7}" type="parTrans" cxnId="{4639AC1F-13E3-401F-B9AB-FCC4EBE46794}">
      <dgm:prSet/>
      <dgm:spPr/>
      <dgm:t>
        <a:bodyPr/>
        <a:lstStyle/>
        <a:p>
          <a:endParaRPr lang="en-US"/>
        </a:p>
      </dgm:t>
    </dgm:pt>
    <dgm:pt modelId="{E83953EF-C16C-486C-94D2-18E186D359B9}" type="sibTrans" cxnId="{4639AC1F-13E3-401F-B9AB-FCC4EBE46794}">
      <dgm:prSet/>
      <dgm:spPr/>
      <dgm:t>
        <a:bodyPr/>
        <a:lstStyle/>
        <a:p>
          <a:endParaRPr lang="en-US"/>
        </a:p>
      </dgm:t>
    </dgm:pt>
    <dgm:pt modelId="{5E0BDE7E-A5EC-4F4C-A84D-5D2504DF04D2}">
      <dgm:prSet phldrT="[Text]"/>
      <dgm:spPr/>
      <dgm:t>
        <a:bodyPr/>
        <a:lstStyle/>
        <a:p>
          <a:r>
            <a:rPr lang="en-US" dirty="0"/>
            <a:t>Air temperature</a:t>
          </a:r>
        </a:p>
      </dgm:t>
    </dgm:pt>
    <dgm:pt modelId="{CF371FE5-4C58-4B09-AADA-81DB59CC6550}" type="parTrans" cxnId="{FE591C60-B15C-4FE1-93AA-87A128D38617}">
      <dgm:prSet/>
      <dgm:spPr/>
      <dgm:t>
        <a:bodyPr/>
        <a:lstStyle/>
        <a:p>
          <a:endParaRPr lang="en-US"/>
        </a:p>
      </dgm:t>
    </dgm:pt>
    <dgm:pt modelId="{EC0ABC2E-CEDC-46C3-816F-82888B4C76BE}" type="sibTrans" cxnId="{FE591C60-B15C-4FE1-93AA-87A128D38617}">
      <dgm:prSet/>
      <dgm:spPr/>
      <dgm:t>
        <a:bodyPr/>
        <a:lstStyle/>
        <a:p>
          <a:endParaRPr lang="en-US"/>
        </a:p>
      </dgm:t>
    </dgm:pt>
    <dgm:pt modelId="{FC8ABDCE-B36D-445F-B80E-5DBBE410662E}">
      <dgm:prSet phldrT="[Text]"/>
      <dgm:spPr/>
      <dgm:t>
        <a:bodyPr/>
        <a:lstStyle/>
        <a:p>
          <a:r>
            <a:rPr lang="en-US" dirty="0"/>
            <a:t>Surface area: volume ratio</a:t>
          </a:r>
        </a:p>
      </dgm:t>
    </dgm:pt>
    <dgm:pt modelId="{BA50024A-59A0-401F-97F1-0F0C2E506CFD}" type="parTrans" cxnId="{42135741-0F6D-4B03-BCD5-1E5FF880696C}">
      <dgm:prSet/>
      <dgm:spPr/>
      <dgm:t>
        <a:bodyPr/>
        <a:lstStyle/>
        <a:p>
          <a:endParaRPr lang="en-US"/>
        </a:p>
      </dgm:t>
    </dgm:pt>
    <dgm:pt modelId="{461897FC-13FF-4D17-92C6-027942B85630}" type="sibTrans" cxnId="{42135741-0F6D-4B03-BCD5-1E5FF880696C}">
      <dgm:prSet/>
      <dgm:spPr/>
      <dgm:t>
        <a:bodyPr/>
        <a:lstStyle/>
        <a:p>
          <a:endParaRPr lang="en-US"/>
        </a:p>
      </dgm:t>
    </dgm:pt>
    <dgm:pt modelId="{6648E96B-FBF6-4F7A-856D-6592D715A5E4}">
      <dgm:prSet phldrT="[Text]"/>
      <dgm:spPr/>
      <dgm:t>
        <a:bodyPr/>
        <a:lstStyle/>
        <a:p>
          <a:r>
            <a:rPr lang="en-US" dirty="0"/>
            <a:t>Channel form</a:t>
          </a:r>
        </a:p>
      </dgm:t>
    </dgm:pt>
    <dgm:pt modelId="{67BE3E3B-6818-4335-8FCB-A9473962BCED}" type="parTrans" cxnId="{670AA68E-4811-46AC-94C7-B4193729FEC1}">
      <dgm:prSet/>
      <dgm:spPr/>
      <dgm:t>
        <a:bodyPr/>
        <a:lstStyle/>
        <a:p>
          <a:endParaRPr lang="en-US"/>
        </a:p>
      </dgm:t>
    </dgm:pt>
    <dgm:pt modelId="{33FC67E8-0A56-49D6-ABBA-AFBB39437906}" type="sibTrans" cxnId="{670AA68E-4811-46AC-94C7-B4193729FEC1}">
      <dgm:prSet/>
      <dgm:spPr/>
      <dgm:t>
        <a:bodyPr/>
        <a:lstStyle/>
        <a:p>
          <a:endParaRPr lang="en-US"/>
        </a:p>
      </dgm:t>
    </dgm:pt>
    <dgm:pt modelId="{9811F7B7-85C4-46AD-ABD0-F0EA65B4A4A7}">
      <dgm:prSet phldrT="[Text]"/>
      <dgm:spPr/>
      <dgm:t>
        <a:bodyPr/>
        <a:lstStyle/>
        <a:p>
          <a:r>
            <a:rPr lang="en-US" dirty="0">
              <a:solidFill>
                <a:schemeClr val="accent2">
                  <a:lumMod val="40000"/>
                  <a:lumOff val="60000"/>
                </a:schemeClr>
              </a:solidFill>
            </a:rPr>
            <a:t>Stream size</a:t>
          </a:r>
        </a:p>
      </dgm:t>
    </dgm:pt>
    <dgm:pt modelId="{FE7AA228-0993-4B4F-8B95-4E7B5FC27ADC}" type="parTrans" cxnId="{BA268196-5675-45B4-BCCC-9B0667BC9E5A}">
      <dgm:prSet/>
      <dgm:spPr/>
      <dgm:t>
        <a:bodyPr/>
        <a:lstStyle/>
        <a:p>
          <a:endParaRPr lang="en-US"/>
        </a:p>
      </dgm:t>
    </dgm:pt>
    <dgm:pt modelId="{20F1A389-D594-432E-8816-4A5A946D742E}" type="sibTrans" cxnId="{BA268196-5675-45B4-BCCC-9B0667BC9E5A}">
      <dgm:prSet/>
      <dgm:spPr/>
      <dgm:t>
        <a:bodyPr/>
        <a:lstStyle/>
        <a:p>
          <a:endParaRPr lang="en-US"/>
        </a:p>
      </dgm:t>
    </dgm:pt>
    <dgm:pt modelId="{370EA5E6-E813-4712-952B-0DB565C1F332}">
      <dgm:prSet phldrT="[Text]"/>
      <dgm:spPr/>
      <dgm:t>
        <a:bodyPr/>
        <a:lstStyle/>
        <a:p>
          <a:r>
            <a:rPr lang="en-US" dirty="0"/>
            <a:t>Canopy cover</a:t>
          </a:r>
        </a:p>
      </dgm:t>
    </dgm:pt>
    <dgm:pt modelId="{20E92113-0231-4BC6-A1F6-F01E5153B8D8}" type="parTrans" cxnId="{2C3A20D2-4D44-4018-846F-80AD55659CC2}">
      <dgm:prSet/>
      <dgm:spPr/>
      <dgm:t>
        <a:bodyPr/>
        <a:lstStyle/>
        <a:p>
          <a:endParaRPr lang="en-US"/>
        </a:p>
      </dgm:t>
    </dgm:pt>
    <dgm:pt modelId="{CD458274-E363-4F9C-A522-2CD61EA426E5}" type="sibTrans" cxnId="{2C3A20D2-4D44-4018-846F-80AD55659CC2}">
      <dgm:prSet/>
      <dgm:spPr/>
      <dgm:t>
        <a:bodyPr/>
        <a:lstStyle/>
        <a:p>
          <a:endParaRPr lang="en-US"/>
        </a:p>
      </dgm:t>
    </dgm:pt>
    <dgm:pt modelId="{FA09858F-D791-4AAE-8C0F-BAAF6087E3C8}">
      <dgm:prSet/>
      <dgm:spPr/>
      <dgm:t>
        <a:bodyPr/>
        <a:lstStyle/>
        <a:p>
          <a:r>
            <a:rPr lang="en-US" dirty="0"/>
            <a:t>Groundwater temperature</a:t>
          </a:r>
        </a:p>
      </dgm:t>
    </dgm:pt>
    <dgm:pt modelId="{F52318BF-B09A-456F-8BF4-037CBC91FECC}" type="parTrans" cxnId="{2950C1C5-B752-4096-B0AC-2332E463A8BD}">
      <dgm:prSet/>
      <dgm:spPr/>
      <dgm:t>
        <a:bodyPr/>
        <a:lstStyle/>
        <a:p>
          <a:endParaRPr lang="en-US"/>
        </a:p>
      </dgm:t>
    </dgm:pt>
    <dgm:pt modelId="{75FCDFF2-97C3-4CA2-9643-2E97A9803BB3}" type="sibTrans" cxnId="{2950C1C5-B752-4096-B0AC-2332E463A8BD}">
      <dgm:prSet/>
      <dgm:spPr/>
      <dgm:t>
        <a:bodyPr/>
        <a:lstStyle/>
        <a:p>
          <a:endParaRPr lang="en-US"/>
        </a:p>
      </dgm:t>
    </dgm:pt>
    <dgm:pt modelId="{3321DB63-72FE-4CAE-A7DC-ADA20360FBF4}">
      <dgm:prSet custT="1"/>
      <dgm:spPr/>
      <dgm:t>
        <a:bodyPr/>
        <a:lstStyle/>
        <a:p>
          <a:r>
            <a:rPr lang="en-US" sz="1050" dirty="0"/>
            <a:t>Degree of infiltration</a:t>
          </a:r>
        </a:p>
      </dgm:t>
    </dgm:pt>
    <dgm:pt modelId="{1B101117-B55B-4C61-B50A-508EAC141F55}" type="parTrans" cxnId="{25A82890-96C7-4586-BCDD-AEA7E46C957B}">
      <dgm:prSet/>
      <dgm:spPr/>
      <dgm:t>
        <a:bodyPr/>
        <a:lstStyle/>
        <a:p>
          <a:endParaRPr lang="en-US"/>
        </a:p>
      </dgm:t>
    </dgm:pt>
    <dgm:pt modelId="{89F53D02-21B2-4C6D-B770-A4B26C550C62}" type="sibTrans" cxnId="{25A82890-96C7-4586-BCDD-AEA7E46C957B}">
      <dgm:prSet/>
      <dgm:spPr/>
      <dgm:t>
        <a:bodyPr/>
        <a:lstStyle/>
        <a:p>
          <a:endParaRPr lang="en-US"/>
        </a:p>
      </dgm:t>
    </dgm:pt>
    <dgm:pt modelId="{CD1BFE10-F740-4380-B61D-1F719D3E13DC}">
      <dgm:prSet custT="1"/>
      <dgm:spPr/>
      <dgm:t>
        <a:bodyPr/>
        <a:lstStyle/>
        <a:p>
          <a:r>
            <a:rPr lang="en-US" sz="1050" dirty="0"/>
            <a:t>Degree of infiltration</a:t>
          </a:r>
        </a:p>
      </dgm:t>
    </dgm:pt>
    <dgm:pt modelId="{54339484-D707-4F8C-BF82-FFFFA9C92D60}" type="parTrans" cxnId="{AD380091-8A28-42CA-86AD-F8808FB388BD}">
      <dgm:prSet/>
      <dgm:spPr/>
      <dgm:t>
        <a:bodyPr/>
        <a:lstStyle/>
        <a:p>
          <a:endParaRPr lang="en-US"/>
        </a:p>
      </dgm:t>
    </dgm:pt>
    <dgm:pt modelId="{99C5D47F-7F9F-44E0-9FD7-246361B873C9}" type="sibTrans" cxnId="{AD380091-8A28-42CA-86AD-F8808FB388BD}">
      <dgm:prSet/>
      <dgm:spPr/>
      <dgm:t>
        <a:bodyPr/>
        <a:lstStyle/>
        <a:p>
          <a:endParaRPr lang="en-US"/>
        </a:p>
      </dgm:t>
    </dgm:pt>
    <dgm:pt modelId="{90A12DA7-79D3-471D-BF3F-AB70AA493DF0}">
      <dgm:prSet custT="1"/>
      <dgm:spPr/>
      <dgm:t>
        <a:bodyPr/>
        <a:lstStyle/>
        <a:p>
          <a:r>
            <a:rPr lang="en-US" sz="1050" dirty="0"/>
            <a:t>Baseflow</a:t>
          </a:r>
        </a:p>
      </dgm:t>
    </dgm:pt>
    <dgm:pt modelId="{82958E62-D4EF-4F24-94E2-A9B41DF5BE4B}" type="parTrans" cxnId="{5B0B9B17-3509-4204-AE70-B9E58B26BA0E}">
      <dgm:prSet/>
      <dgm:spPr/>
      <dgm:t>
        <a:bodyPr/>
        <a:lstStyle/>
        <a:p>
          <a:endParaRPr lang="en-US"/>
        </a:p>
      </dgm:t>
    </dgm:pt>
    <dgm:pt modelId="{F7844B3E-E8B0-4D0F-847D-6C6330FBDFDF}" type="sibTrans" cxnId="{5B0B9B17-3509-4204-AE70-B9E58B26BA0E}">
      <dgm:prSet/>
      <dgm:spPr/>
      <dgm:t>
        <a:bodyPr/>
        <a:lstStyle/>
        <a:p>
          <a:endParaRPr lang="en-US"/>
        </a:p>
      </dgm:t>
    </dgm:pt>
    <dgm:pt modelId="{96952A3D-09D5-4CDD-A084-610942F7980C}">
      <dgm:prSet custT="1"/>
      <dgm:spPr/>
      <dgm:t>
        <a:bodyPr/>
        <a:lstStyle/>
        <a:p>
          <a:r>
            <a:rPr lang="en-US" sz="1050" dirty="0"/>
            <a:t>Hydraulic resistance </a:t>
          </a:r>
        </a:p>
      </dgm:t>
    </dgm:pt>
    <dgm:pt modelId="{B80C7F7F-F439-458D-85C6-8091CF07EAB6}" type="parTrans" cxnId="{F7852D98-4780-4065-A0D3-9E7474169348}">
      <dgm:prSet/>
      <dgm:spPr/>
      <dgm:t>
        <a:bodyPr/>
        <a:lstStyle/>
        <a:p>
          <a:endParaRPr lang="en-US"/>
        </a:p>
      </dgm:t>
    </dgm:pt>
    <dgm:pt modelId="{D7C88E8D-EC43-4977-AC13-FB7D33E17DEC}" type="sibTrans" cxnId="{F7852D98-4780-4065-A0D3-9E7474169348}">
      <dgm:prSet/>
      <dgm:spPr/>
      <dgm:t>
        <a:bodyPr/>
        <a:lstStyle/>
        <a:p>
          <a:endParaRPr lang="en-US"/>
        </a:p>
      </dgm:t>
    </dgm:pt>
    <dgm:pt modelId="{86570556-6E32-47F3-ABE7-108FD52BF319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Large woody debris</a:t>
          </a:r>
        </a:p>
      </dgm:t>
    </dgm:pt>
    <dgm:pt modelId="{D753E48A-69FB-4E76-84A7-9B3E8E6DEC23}" type="parTrans" cxnId="{EDEAF9E3-15C7-48D1-9633-5A4824167061}">
      <dgm:prSet/>
      <dgm:spPr/>
      <dgm:t>
        <a:bodyPr/>
        <a:lstStyle/>
        <a:p>
          <a:endParaRPr lang="en-US"/>
        </a:p>
      </dgm:t>
    </dgm:pt>
    <dgm:pt modelId="{CB51F799-72EF-450F-B7AA-D544CA6020F9}" type="sibTrans" cxnId="{EDEAF9E3-15C7-48D1-9633-5A4824167061}">
      <dgm:prSet/>
      <dgm:spPr/>
      <dgm:t>
        <a:bodyPr/>
        <a:lstStyle/>
        <a:p>
          <a:endParaRPr lang="en-US"/>
        </a:p>
      </dgm:t>
    </dgm:pt>
    <dgm:pt modelId="{DF7FC3D0-8619-417B-ABD2-C57DCF3CA82E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Instream vegetation</a:t>
          </a:r>
        </a:p>
      </dgm:t>
    </dgm:pt>
    <dgm:pt modelId="{5F247F6A-ABA1-4F8E-AD22-479EFABEA559}" type="parTrans" cxnId="{F57C25C9-9018-46F4-BD60-8F74C047905E}">
      <dgm:prSet/>
      <dgm:spPr/>
      <dgm:t>
        <a:bodyPr/>
        <a:lstStyle/>
        <a:p>
          <a:endParaRPr lang="en-US"/>
        </a:p>
      </dgm:t>
    </dgm:pt>
    <dgm:pt modelId="{EDB23ACA-E0FF-450F-B050-2D3BF5BFB8AA}" type="sibTrans" cxnId="{F57C25C9-9018-46F4-BD60-8F74C047905E}">
      <dgm:prSet/>
      <dgm:spPr/>
      <dgm:t>
        <a:bodyPr/>
        <a:lstStyle/>
        <a:p>
          <a:endParaRPr lang="en-US"/>
        </a:p>
      </dgm:t>
    </dgm:pt>
    <dgm:pt modelId="{B50EE1DA-70D1-4710-A36C-739D7B86D8C2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Water clarity</a:t>
          </a:r>
        </a:p>
      </dgm:t>
    </dgm:pt>
    <dgm:pt modelId="{A5AE3736-FAF3-4A7F-BE6C-C910903BCCA3}" type="parTrans" cxnId="{AB7B82B0-40DC-451D-A76C-A4DD3A403EE7}">
      <dgm:prSet/>
      <dgm:spPr/>
      <dgm:t>
        <a:bodyPr/>
        <a:lstStyle/>
        <a:p>
          <a:endParaRPr lang="en-US"/>
        </a:p>
      </dgm:t>
    </dgm:pt>
    <dgm:pt modelId="{D5D8194E-231D-4E2C-B2B3-666CF1049F69}" type="sibTrans" cxnId="{AB7B82B0-40DC-451D-A76C-A4DD3A403EE7}">
      <dgm:prSet/>
      <dgm:spPr/>
      <dgm:t>
        <a:bodyPr/>
        <a:lstStyle/>
        <a:p>
          <a:endParaRPr lang="en-US"/>
        </a:p>
      </dgm:t>
    </dgm:pt>
    <dgm:pt modelId="{CFE83FFD-52AF-4AE7-8D12-BFB403C6B36E}">
      <dgm:prSet/>
      <dgm:spPr/>
      <dgm:t>
        <a:bodyPr/>
        <a:lstStyle/>
        <a:p>
          <a:r>
            <a:rPr lang="en-US" dirty="0"/>
            <a:t>Degree of infiltration</a:t>
          </a:r>
        </a:p>
      </dgm:t>
    </dgm:pt>
    <dgm:pt modelId="{B37676C0-501B-49A4-8547-403128FA9C6C}" type="parTrans" cxnId="{08459DB1-9D24-4BB3-83B4-C7F9A8AF4A74}">
      <dgm:prSet/>
      <dgm:spPr/>
      <dgm:t>
        <a:bodyPr/>
        <a:lstStyle/>
        <a:p>
          <a:endParaRPr lang="en-US"/>
        </a:p>
      </dgm:t>
    </dgm:pt>
    <dgm:pt modelId="{C359AD5E-CEBA-4F27-A5F4-B0D684EDD83D}" type="sibTrans" cxnId="{08459DB1-9D24-4BB3-83B4-C7F9A8AF4A74}">
      <dgm:prSet/>
      <dgm:spPr/>
      <dgm:t>
        <a:bodyPr/>
        <a:lstStyle/>
        <a:p>
          <a:endParaRPr lang="en-US"/>
        </a:p>
      </dgm:t>
    </dgm:pt>
    <dgm:pt modelId="{3590818D-49A4-4A68-985E-82E5CBF3F87F}">
      <dgm:prSet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Groundwater residence time</a:t>
          </a:r>
        </a:p>
      </dgm:t>
    </dgm:pt>
    <dgm:pt modelId="{9789E1B9-479E-4C62-AC48-70E788498099}" type="parTrans" cxnId="{C19C4D93-AE58-4B68-A8A8-0E63EDE73DC6}">
      <dgm:prSet/>
      <dgm:spPr/>
    </dgm:pt>
    <dgm:pt modelId="{F814DF98-DFB5-4CD1-BD40-69F234A6AA33}" type="sibTrans" cxnId="{C19C4D93-AE58-4B68-A8A8-0E63EDE73DC6}">
      <dgm:prSet/>
      <dgm:spPr/>
    </dgm:pt>
    <dgm:pt modelId="{20F791A4-1BE4-4153-BAC7-562BC8674388}">
      <dgm:prSet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Legacy sediment </a:t>
          </a:r>
        </a:p>
      </dgm:t>
    </dgm:pt>
    <dgm:pt modelId="{428D2B5E-69C3-4838-A932-5A6B082EAF92}" type="parTrans" cxnId="{52CEDEBA-D261-45FC-9310-62EB542BF244}">
      <dgm:prSet/>
      <dgm:spPr/>
    </dgm:pt>
    <dgm:pt modelId="{185AC871-8B36-45C1-AF3E-D88BD6E909AA}" type="sibTrans" cxnId="{52CEDEBA-D261-45FC-9310-62EB542BF244}">
      <dgm:prSet/>
      <dgm:spPr/>
    </dgm:pt>
    <dgm:pt modelId="{14A59B40-D5EA-4062-AC4D-AD435F1F02BC}" type="pres">
      <dgm:prSet presAssocID="{DD9B27A4-E1FB-423B-876C-0B353040EA3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B52DB3-8EF0-45D8-AAD0-2EB38DE93A52}" type="pres">
      <dgm:prSet presAssocID="{929B9087-A727-467E-9E92-5EE74C538931}" presName="centerShape" presStyleLbl="node0" presStyleIdx="0" presStyleCnt="1" custScaleX="75133" custScaleY="75159"/>
      <dgm:spPr/>
    </dgm:pt>
    <dgm:pt modelId="{FDE065EE-8314-40AA-9001-3A28EC69890C}" type="pres">
      <dgm:prSet presAssocID="{E2B52C26-4829-41AD-A23E-33AF47E56B20}" presName="parTrans" presStyleLbl="bgSibTrans2D1" presStyleIdx="0" presStyleCnt="6"/>
      <dgm:spPr/>
    </dgm:pt>
    <dgm:pt modelId="{D240C24C-1F12-4E6D-A719-1465170A616B}" type="pres">
      <dgm:prSet presAssocID="{47FACCA9-3A21-446C-8A68-9AB931EECAB0}" presName="node" presStyleLbl="node1" presStyleIdx="0" presStyleCnt="6" custScaleY="131203">
        <dgm:presLayoutVars>
          <dgm:bulletEnabled val="1"/>
        </dgm:presLayoutVars>
      </dgm:prSet>
      <dgm:spPr/>
    </dgm:pt>
    <dgm:pt modelId="{E3DE36DA-3A87-4EA8-99FA-DD93382E898E}" type="pres">
      <dgm:prSet presAssocID="{4ECE1E95-E685-4F33-9155-D7FA5D8ED37E}" presName="parTrans" presStyleLbl="bgSibTrans2D1" presStyleIdx="1" presStyleCnt="6"/>
      <dgm:spPr/>
    </dgm:pt>
    <dgm:pt modelId="{8FABF892-538C-428C-852F-A71937510028}" type="pres">
      <dgm:prSet presAssocID="{4C097AE7-1604-4A1B-9719-C6D6313EF392}" presName="node" presStyleLbl="node1" presStyleIdx="1" presStyleCnt="6">
        <dgm:presLayoutVars>
          <dgm:bulletEnabled val="1"/>
        </dgm:presLayoutVars>
      </dgm:prSet>
      <dgm:spPr/>
    </dgm:pt>
    <dgm:pt modelId="{0E9E5518-2A81-492D-8F90-5FE0631CFE11}" type="pres">
      <dgm:prSet presAssocID="{BBF00BCF-53D9-4180-837C-16FE57768EF2}" presName="parTrans" presStyleLbl="bgSibTrans2D1" presStyleIdx="2" presStyleCnt="6"/>
      <dgm:spPr/>
    </dgm:pt>
    <dgm:pt modelId="{A8019F4F-641A-421B-A79D-DA8BF6288DC2}" type="pres">
      <dgm:prSet presAssocID="{D64F870C-5538-4B7D-9F3E-51142BC94A06}" presName="node" presStyleLbl="node1" presStyleIdx="2" presStyleCnt="6">
        <dgm:presLayoutVars>
          <dgm:bulletEnabled val="1"/>
        </dgm:presLayoutVars>
      </dgm:prSet>
      <dgm:spPr/>
    </dgm:pt>
    <dgm:pt modelId="{284D3847-7709-4FD3-8A14-257982A268F4}" type="pres">
      <dgm:prSet presAssocID="{94A81B2F-6E86-4CA4-937B-E60546A97340}" presName="parTrans" presStyleLbl="bgSibTrans2D1" presStyleIdx="3" presStyleCnt="6"/>
      <dgm:spPr/>
    </dgm:pt>
    <dgm:pt modelId="{D5F9B489-A19A-4D82-A824-71893F91D6C0}" type="pres">
      <dgm:prSet presAssocID="{DBF6832E-8A9E-4261-B92E-B1B42F176C1E}" presName="node" presStyleLbl="node1" presStyleIdx="3" presStyleCnt="6">
        <dgm:presLayoutVars>
          <dgm:bulletEnabled val="1"/>
        </dgm:presLayoutVars>
      </dgm:prSet>
      <dgm:spPr/>
    </dgm:pt>
    <dgm:pt modelId="{1778FAE1-5100-41AC-BC5A-CD8F9365D3E5}" type="pres">
      <dgm:prSet presAssocID="{CA073A03-95AC-4AF3-9B40-A11589EDBE9E}" presName="parTrans" presStyleLbl="bgSibTrans2D1" presStyleIdx="4" presStyleCnt="6"/>
      <dgm:spPr/>
    </dgm:pt>
    <dgm:pt modelId="{D7304427-5289-4FF9-BC7E-D7C5B8956353}" type="pres">
      <dgm:prSet presAssocID="{C565174B-8095-44DB-BAEE-254823D12241}" presName="node" presStyleLbl="node1" presStyleIdx="4" presStyleCnt="6">
        <dgm:presLayoutVars>
          <dgm:bulletEnabled val="1"/>
        </dgm:presLayoutVars>
      </dgm:prSet>
      <dgm:spPr/>
    </dgm:pt>
    <dgm:pt modelId="{F70D6255-56AB-41D7-8249-12B56DAAA50A}" type="pres">
      <dgm:prSet presAssocID="{CF371FE5-4C58-4B09-AADA-81DB59CC6550}" presName="parTrans" presStyleLbl="bgSibTrans2D1" presStyleIdx="5" presStyleCnt="6"/>
      <dgm:spPr/>
    </dgm:pt>
    <dgm:pt modelId="{74D2B431-D7C2-4252-9BD9-E801755FFC41}" type="pres">
      <dgm:prSet presAssocID="{5E0BDE7E-A5EC-4F4C-A84D-5D2504DF04D2}" presName="node" presStyleLbl="node1" presStyleIdx="5" presStyleCnt="6">
        <dgm:presLayoutVars>
          <dgm:bulletEnabled val="1"/>
        </dgm:presLayoutVars>
      </dgm:prSet>
      <dgm:spPr/>
    </dgm:pt>
  </dgm:ptLst>
  <dgm:cxnLst>
    <dgm:cxn modelId="{F1C11E01-78EC-4450-9E27-5EC9988CF8C1}" type="presOf" srcId="{226D0188-AB7A-43FB-A03C-EEEE73B4750C}" destId="{A8019F4F-641A-421B-A79D-DA8BF6288DC2}" srcOrd="0" destOrd="3" presId="urn:microsoft.com/office/officeart/2005/8/layout/radial4"/>
    <dgm:cxn modelId="{64F60602-767C-4BD9-8FEB-120C07D9206D}" srcId="{929B9087-A727-467E-9E92-5EE74C538931}" destId="{DBF6832E-8A9E-4261-B92E-B1B42F176C1E}" srcOrd="3" destOrd="0" parTransId="{94A81B2F-6E86-4CA4-937B-E60546A97340}" sibTransId="{A7C8DCCD-4B86-4228-83FF-DDB26093AD60}"/>
    <dgm:cxn modelId="{6A868503-99A6-4097-8AC0-A1B3241B3408}" type="presOf" srcId="{90A12DA7-79D3-471D-BF3F-AB70AA493DF0}" destId="{D240C24C-1F12-4E6D-A719-1465170A616B}" srcOrd="0" destOrd="1" presId="urn:microsoft.com/office/officeart/2005/8/layout/radial4"/>
    <dgm:cxn modelId="{61EADD07-B8B9-445D-ACB5-2426E0D33D64}" srcId="{47FACCA9-3A21-446C-8A68-9AB931EECAB0}" destId="{D983BBD8-ADFE-4C14-B30E-D14971B79850}" srcOrd="4" destOrd="0" parTransId="{FF589ADD-AB6F-4BF6-85D7-2C8ADF5C83E8}" sibTransId="{8D04BBB9-17FD-4FFC-9E1E-626DA2A14EF4}"/>
    <dgm:cxn modelId="{6DE4FC0C-6E63-4DB7-8971-C502E9C51CC8}" srcId="{5E0BDE7E-A5EC-4F4C-A84D-5D2504DF04D2}" destId="{2D2050A3-9093-4B93-BE6C-94060497AA60}" srcOrd="0" destOrd="0" parTransId="{2845B429-A60D-4305-8F3B-B02E08E6FCAF}" sibTransId="{2171E9B5-424C-40AC-81DF-69F4232ECAF0}"/>
    <dgm:cxn modelId="{A30C1F0E-E62B-42DF-A322-A4DC0C6A9937}" type="presOf" srcId="{DBF6832E-8A9E-4261-B92E-B1B42F176C1E}" destId="{D5F9B489-A19A-4D82-A824-71893F91D6C0}" srcOrd="0" destOrd="0" presId="urn:microsoft.com/office/officeart/2005/8/layout/radial4"/>
    <dgm:cxn modelId="{05254F10-F6A8-4A64-BB61-632D4D6D1ECB}" type="presOf" srcId="{CD1BFE10-F740-4380-B61D-1F719D3E13DC}" destId="{D240C24C-1F12-4E6D-A719-1465170A616B}" srcOrd="0" destOrd="7" presId="urn:microsoft.com/office/officeart/2005/8/layout/radial4"/>
    <dgm:cxn modelId="{043BED12-B652-4470-A571-BB8DBD1F2155}" type="presOf" srcId="{9811F7B7-85C4-46AD-ABD0-F0EA65B4A4A7}" destId="{D7304427-5289-4FF9-BC7E-D7C5B8956353}" srcOrd="0" destOrd="6" presId="urn:microsoft.com/office/officeart/2005/8/layout/radial4"/>
    <dgm:cxn modelId="{5B0B9B17-3509-4204-AE70-B9E58B26BA0E}" srcId="{47FACCA9-3A21-446C-8A68-9AB931EECAB0}" destId="{90A12DA7-79D3-471D-BF3F-AB70AA493DF0}" srcOrd="0" destOrd="0" parTransId="{82958E62-D4EF-4F24-94E2-A9B41DF5BE4B}" sibTransId="{F7844B3E-E8B0-4D0F-847D-6C6330FBDFDF}"/>
    <dgm:cxn modelId="{4639AC1F-13E3-401F-B9AB-FCC4EBE46794}" srcId="{47FACCA9-3A21-446C-8A68-9AB931EECAB0}" destId="{148256D9-19FB-4196-9B9B-AC4B2A9D7595}" srcOrd="5" destOrd="0" parTransId="{01A57A13-8F99-4AD3-A986-23B8C7CD74B7}" sibTransId="{E83953EF-C16C-486C-94D2-18E186D359B9}"/>
    <dgm:cxn modelId="{7A8C3220-D1D1-4583-947B-6E32F23518D2}" type="presOf" srcId="{3590818D-49A4-4A68-985E-82E5CBF3F87F}" destId="{D5F9B489-A19A-4D82-A824-71893F91D6C0}" srcOrd="0" destOrd="4" presId="urn:microsoft.com/office/officeart/2005/8/layout/radial4"/>
    <dgm:cxn modelId="{4EA12221-124E-412C-9301-CD959AAA3870}" srcId="{D64F870C-5538-4B7D-9F3E-51142BC94A06}" destId="{A03F0B6C-236F-424D-ACC5-E7C4AFB23AE5}" srcOrd="0" destOrd="0" parTransId="{B78D18EB-579A-44BE-AEF3-93CF3A70E103}" sibTransId="{9BDCE8DE-824A-4E51-AF5C-770AF9376FD6}"/>
    <dgm:cxn modelId="{6A7E5F26-FDD6-4282-9BE0-2D21EE50C5DD}" type="presOf" srcId="{CFE83FFD-52AF-4AE7-8D12-BFB403C6B36E}" destId="{D5F9B489-A19A-4D82-A824-71893F91D6C0}" srcOrd="0" destOrd="3" presId="urn:microsoft.com/office/officeart/2005/8/layout/radial4"/>
    <dgm:cxn modelId="{C31AF626-8598-4D20-A927-2042FD9FC410}" type="presOf" srcId="{CF371FE5-4C58-4B09-AADA-81DB59CC6550}" destId="{F70D6255-56AB-41D7-8249-12B56DAAA50A}" srcOrd="0" destOrd="0" presId="urn:microsoft.com/office/officeart/2005/8/layout/radial4"/>
    <dgm:cxn modelId="{C73FE233-4AE1-4192-932A-2B896C3B3E1A}" srcId="{D64F870C-5538-4B7D-9F3E-51142BC94A06}" destId="{22637737-F3FC-4294-A403-50FF3099C415}" srcOrd="1" destOrd="0" parTransId="{4FD1FBD9-3E64-41F6-B66A-9D2661717BE0}" sibTransId="{9D994B49-952E-4BB1-87A2-2BED8FD21A4F}"/>
    <dgm:cxn modelId="{CC4CEB39-242D-46FA-87AE-314B8BBFC21C}" type="presOf" srcId="{0F3C9202-79A3-4490-8C06-2C536169CDBE}" destId="{74D2B431-D7C2-4252-9BD9-E801755FFC41}" srcOrd="0" destOrd="3" presId="urn:microsoft.com/office/officeart/2005/8/layout/radial4"/>
    <dgm:cxn modelId="{D0C65A5C-AACD-4BAE-8352-B678F08D5222}" type="presOf" srcId="{370EA5E6-E813-4712-952B-0DB565C1F332}" destId="{74D2B431-D7C2-4252-9BD9-E801755FFC41}" srcOrd="0" destOrd="2" presId="urn:microsoft.com/office/officeart/2005/8/layout/radial4"/>
    <dgm:cxn modelId="{3449995E-5A1F-4104-A879-5A4E2200EEE4}" type="presOf" srcId="{2A239FFB-D35A-4F4D-A9B4-2EA128EB4CCF}" destId="{8FABF892-538C-428C-852F-A71937510028}" srcOrd="0" destOrd="1" presId="urn:microsoft.com/office/officeart/2005/8/layout/radial4"/>
    <dgm:cxn modelId="{5133D55E-9D11-4CFB-92DF-C398719BFCC0}" type="presOf" srcId="{DF7FC3D0-8619-417B-ABD2-C57DCF3CA82E}" destId="{D7304427-5289-4FF9-BC7E-D7C5B8956353}" srcOrd="0" destOrd="4" presId="urn:microsoft.com/office/officeart/2005/8/layout/radial4"/>
    <dgm:cxn modelId="{FE591C60-B15C-4FE1-93AA-87A128D38617}" srcId="{929B9087-A727-467E-9E92-5EE74C538931}" destId="{5E0BDE7E-A5EC-4F4C-A84D-5D2504DF04D2}" srcOrd="5" destOrd="0" parTransId="{CF371FE5-4C58-4B09-AADA-81DB59CC6550}" sibTransId="{EC0ABC2E-CEDC-46C3-816F-82888B4C76BE}"/>
    <dgm:cxn modelId="{A5263B60-95C0-487D-A1E8-AE43FBC571A4}" type="presOf" srcId="{2F8150DA-549B-46FA-8B1B-7EF1760D9A82}" destId="{D5F9B489-A19A-4D82-A824-71893F91D6C0}" srcOrd="0" destOrd="1" presId="urn:microsoft.com/office/officeart/2005/8/layout/radial4"/>
    <dgm:cxn modelId="{42135741-0F6D-4B03-BCD5-1E5FF880696C}" srcId="{C565174B-8095-44DB-BAEE-254823D12241}" destId="{FC8ABDCE-B36D-445F-B80E-5DBBE410662E}" srcOrd="0" destOrd="0" parTransId="{BA50024A-59A0-401F-97F1-0F0C2E506CFD}" sibTransId="{461897FC-13FF-4D17-92C6-027942B85630}"/>
    <dgm:cxn modelId="{92D2B361-4E8A-495A-9668-7244274C8985}" type="presOf" srcId="{4ECE1E95-E685-4F33-9155-D7FA5D8ED37E}" destId="{E3DE36DA-3A87-4EA8-99FA-DD93382E898E}" srcOrd="0" destOrd="0" presId="urn:microsoft.com/office/officeart/2005/8/layout/radial4"/>
    <dgm:cxn modelId="{7192D862-0E15-4F17-9C8B-CD45573ECAE6}" type="presOf" srcId="{E2B52C26-4829-41AD-A23E-33AF47E56B20}" destId="{FDE065EE-8314-40AA-9001-3A28EC69890C}" srcOrd="0" destOrd="0" presId="urn:microsoft.com/office/officeart/2005/8/layout/radial4"/>
    <dgm:cxn modelId="{87B56E49-235C-4D8A-A12C-77CBB7C2C94A}" srcId="{DBF6832E-8A9E-4261-B92E-B1B42F176C1E}" destId="{8BA31984-E83C-4D9C-B321-FD4243EBB339}" srcOrd="5" destOrd="0" parTransId="{F2DFB957-36EA-4439-B858-45CA9A3C8510}" sibTransId="{C355B88A-1FD0-4E77-8E8C-AA47D3E4CDE4}"/>
    <dgm:cxn modelId="{2DCB686A-7FBA-4386-98E2-2E73F9FDBAA6}" srcId="{929B9087-A727-467E-9E92-5EE74C538931}" destId="{4C097AE7-1604-4A1B-9719-C6D6313EF392}" srcOrd="1" destOrd="0" parTransId="{4ECE1E95-E685-4F33-9155-D7FA5D8ED37E}" sibTransId="{DF71ED74-D6B7-4AB5-A515-7E80E6CF19A0}"/>
    <dgm:cxn modelId="{B311606B-1190-4C0D-BB2B-4A70180D4DC5}" srcId="{47FACCA9-3A21-446C-8A68-9AB931EECAB0}" destId="{1838083E-2C71-4535-87B0-BD5645C0322D}" srcOrd="7" destOrd="0" parTransId="{955176EF-414E-444F-B03F-969464745AF5}" sibTransId="{4396595D-4368-48BF-B1B1-90C5F665CD9E}"/>
    <dgm:cxn modelId="{FE36A66B-D0DA-4730-8FCC-CE541B53229A}" type="presOf" srcId="{47FACCA9-3A21-446C-8A68-9AB931EECAB0}" destId="{D240C24C-1F12-4E6D-A719-1465170A616B}" srcOrd="0" destOrd="0" presId="urn:microsoft.com/office/officeart/2005/8/layout/radial4"/>
    <dgm:cxn modelId="{FB8BBD4D-C96D-485E-947A-55FFA185DECE}" srcId="{5E0BDE7E-A5EC-4F4C-A84D-5D2504DF04D2}" destId="{0F3C9202-79A3-4490-8C06-2C536169CDBE}" srcOrd="2" destOrd="0" parTransId="{5F2E9603-2256-4481-B996-7D627A31C001}" sibTransId="{7D0DEA1C-6EEB-4B9C-A1BD-DD39BB17D11D}"/>
    <dgm:cxn modelId="{5F6DBE4E-A717-4A14-B0E1-FC51CDFC7C09}" type="presOf" srcId="{FC8ABDCE-B36D-445F-B80E-5DBBE410662E}" destId="{D7304427-5289-4FF9-BC7E-D7C5B8956353}" srcOrd="0" destOrd="1" presId="urn:microsoft.com/office/officeart/2005/8/layout/radial4"/>
    <dgm:cxn modelId="{8370E371-68D6-46D2-AC26-CF2ACDE44828}" type="presOf" srcId="{4C097AE7-1604-4A1B-9719-C6D6313EF392}" destId="{8FABF892-538C-428C-852F-A71937510028}" srcOrd="0" destOrd="0" presId="urn:microsoft.com/office/officeart/2005/8/layout/radial4"/>
    <dgm:cxn modelId="{1D825B72-8C05-43F9-9444-EF3EA65ACE75}" srcId="{47FACCA9-3A21-446C-8A68-9AB931EECAB0}" destId="{572768DD-1F79-4A4F-8D86-A9984545BB53}" srcOrd="1" destOrd="0" parTransId="{0325F96C-E473-4125-B5A5-A4CF1ED82969}" sibTransId="{FF61D202-FAA2-4F53-B94F-394FCB0EC241}"/>
    <dgm:cxn modelId="{F52B4353-815D-44BF-A08B-7117382970E6}" srcId="{DD9B27A4-E1FB-423B-876C-0B353040EA31}" destId="{929B9087-A727-467E-9E92-5EE74C538931}" srcOrd="0" destOrd="0" parTransId="{4B90C438-335B-4EF6-B8A4-753B34DA6CCE}" sibTransId="{AF526640-3869-4CC8-A82E-8ED5207E3BE1}"/>
    <dgm:cxn modelId="{F0767753-A62B-4939-817E-66880FF0F178}" type="presOf" srcId="{A03F0B6C-236F-424D-ACC5-E7C4AFB23AE5}" destId="{A8019F4F-641A-421B-A79D-DA8BF6288DC2}" srcOrd="0" destOrd="1" presId="urn:microsoft.com/office/officeart/2005/8/layout/radial4"/>
    <dgm:cxn modelId="{8EFB4457-989A-4BFF-BE7F-AAEE814864FB}" srcId="{DBF6832E-8A9E-4261-B92E-B1B42F176C1E}" destId="{2F8150DA-549B-46FA-8B1B-7EF1760D9A82}" srcOrd="0" destOrd="0" parTransId="{B85CFA44-A9AC-4CDD-A46D-DAB9D96CB62D}" sibTransId="{5900EC17-B4FE-4C43-8091-5EBFCC4D5663}"/>
    <dgm:cxn modelId="{30EF0F78-0D12-4943-A973-5B66106984AD}" type="presOf" srcId="{D983BBD8-ADFE-4C14-B30E-D14971B79850}" destId="{D240C24C-1F12-4E6D-A719-1465170A616B}" srcOrd="0" destOrd="5" presId="urn:microsoft.com/office/officeart/2005/8/layout/radial4"/>
    <dgm:cxn modelId="{5DB9F67E-B407-4B60-A685-E1E56D2AC1EE}" type="presOf" srcId="{86570556-6E32-47F3-ABE7-108FD52BF319}" destId="{D7304427-5289-4FF9-BC7E-D7C5B8956353}" srcOrd="0" destOrd="3" presId="urn:microsoft.com/office/officeart/2005/8/layout/radial4"/>
    <dgm:cxn modelId="{B5FDA17F-943F-42D7-93DF-508B3A6B868E}" type="presOf" srcId="{20F791A4-1BE4-4153-BAC7-562BC8674388}" destId="{D5F9B489-A19A-4D82-A824-71893F91D6C0}" srcOrd="0" destOrd="5" presId="urn:microsoft.com/office/officeart/2005/8/layout/radial4"/>
    <dgm:cxn modelId="{6C70ED88-25F8-4554-AF53-0AE6B72FBD02}" type="presOf" srcId="{22637737-F3FC-4294-A403-50FF3099C415}" destId="{A8019F4F-641A-421B-A79D-DA8BF6288DC2}" srcOrd="0" destOrd="2" presId="urn:microsoft.com/office/officeart/2005/8/layout/radial4"/>
    <dgm:cxn modelId="{AA44C88C-EA4D-43E2-830B-D682D48E3B31}" type="presOf" srcId="{94A81B2F-6E86-4CA4-937B-E60546A97340}" destId="{284D3847-7709-4FD3-8A14-257982A268F4}" srcOrd="0" destOrd="0" presId="urn:microsoft.com/office/officeart/2005/8/layout/radial4"/>
    <dgm:cxn modelId="{670AA68E-4811-46AC-94C7-B4193729FEC1}" srcId="{C565174B-8095-44DB-BAEE-254823D12241}" destId="{6648E96B-FBF6-4F7A-856D-6592D715A5E4}" srcOrd="1" destOrd="0" parTransId="{67BE3E3B-6818-4335-8FCB-A9473962BCED}" sibTransId="{33FC67E8-0A56-49D6-ABBA-AFBB39437906}"/>
    <dgm:cxn modelId="{5CBBB68E-0F69-45C7-B440-45A2BC677543}" srcId="{4C097AE7-1604-4A1B-9719-C6D6313EF392}" destId="{2A239FFB-D35A-4F4D-A9B4-2EA128EB4CCF}" srcOrd="0" destOrd="0" parTransId="{C84FA012-6D19-407F-928F-F1D326B6CD1D}" sibTransId="{1C12B563-6219-404A-B19D-279D80C75D6B}"/>
    <dgm:cxn modelId="{25A82890-96C7-4586-BCDD-AEA7E46C957B}" srcId="{4C097AE7-1604-4A1B-9719-C6D6313EF392}" destId="{3321DB63-72FE-4CAE-A7DC-ADA20360FBF4}" srcOrd="2" destOrd="0" parTransId="{1B101117-B55B-4C61-B50A-508EAC141F55}" sibTransId="{89F53D02-21B2-4C6D-B770-A4B26C550C62}"/>
    <dgm:cxn modelId="{AD380091-8A28-42CA-86AD-F8808FB388BD}" srcId="{47FACCA9-3A21-446C-8A68-9AB931EECAB0}" destId="{CD1BFE10-F740-4380-B61D-1F719D3E13DC}" srcOrd="6" destOrd="0" parTransId="{54339484-D707-4F8C-BF82-FFFFA9C92D60}" sibTransId="{99C5D47F-7F9F-44E0-9FD7-246361B873C9}"/>
    <dgm:cxn modelId="{C19C4D93-AE58-4B68-A8A8-0E63EDE73DC6}" srcId="{DBF6832E-8A9E-4261-B92E-B1B42F176C1E}" destId="{3590818D-49A4-4A68-985E-82E5CBF3F87F}" srcOrd="3" destOrd="0" parTransId="{9789E1B9-479E-4C62-AC48-70E788498099}" sibTransId="{F814DF98-DFB5-4CD1-BD40-69F234A6AA33}"/>
    <dgm:cxn modelId="{BA268196-5675-45B4-BCCC-9B0667BC9E5A}" srcId="{C565174B-8095-44DB-BAEE-254823D12241}" destId="{9811F7B7-85C4-46AD-ABD0-F0EA65B4A4A7}" srcOrd="5" destOrd="0" parTransId="{FE7AA228-0993-4B4F-8B95-4E7B5FC27ADC}" sibTransId="{20F1A389-D594-432E-8816-4A5A946D742E}"/>
    <dgm:cxn modelId="{F7852D98-4780-4065-A0D3-9E7474169348}" srcId="{47FACCA9-3A21-446C-8A68-9AB931EECAB0}" destId="{96952A3D-09D5-4CDD-A084-610942F7980C}" srcOrd="3" destOrd="0" parTransId="{B80C7F7F-F439-458D-85C6-8091CF07EAB6}" sibTransId="{D7C88E8D-EC43-4977-AC13-FB7D33E17DEC}"/>
    <dgm:cxn modelId="{5C4CFD99-897A-425F-BCAC-C397E41DC214}" type="presOf" srcId="{929B9087-A727-467E-9E92-5EE74C538931}" destId="{0BB52DB3-8EF0-45D8-AAD0-2EB38DE93A52}" srcOrd="0" destOrd="0" presId="urn:microsoft.com/office/officeart/2005/8/layout/radial4"/>
    <dgm:cxn modelId="{2C237D9A-A687-46A8-9AD9-AC9F2450D284}" type="presOf" srcId="{D1013BD3-797A-4D0F-ADC5-B7F415F4EAAA}" destId="{D240C24C-1F12-4E6D-A719-1465170A616B}" srcOrd="0" destOrd="3" presId="urn:microsoft.com/office/officeart/2005/8/layout/radial4"/>
    <dgm:cxn modelId="{81B1A89F-69E5-4132-9177-4C6AAE7B4AFA}" srcId="{929B9087-A727-467E-9E92-5EE74C538931}" destId="{D64F870C-5538-4B7D-9F3E-51142BC94A06}" srcOrd="2" destOrd="0" parTransId="{BBF00BCF-53D9-4180-837C-16FE57768EF2}" sibTransId="{93805594-1C44-47AB-87E4-374BF59D4B78}"/>
    <dgm:cxn modelId="{3E0493A2-86CB-43F6-8CA5-385DB2875BF3}" type="presOf" srcId="{7DFAB19A-948D-4D2F-9242-EEAD258A0072}" destId="{8FABF892-538C-428C-852F-A71937510028}" srcOrd="0" destOrd="4" presId="urn:microsoft.com/office/officeart/2005/8/layout/radial4"/>
    <dgm:cxn modelId="{4FCFBCA3-4A3A-45E6-B542-74B4EEF007F1}" srcId="{4C097AE7-1604-4A1B-9719-C6D6313EF392}" destId="{AF1EE315-81BB-45CD-9B83-AB28AE39750A}" srcOrd="1" destOrd="0" parTransId="{0F6F778B-A3D8-46BD-A276-DD8184221289}" sibTransId="{6CA32FF9-5495-4008-BB27-315674B793D7}"/>
    <dgm:cxn modelId="{5E8BBDAB-E3E0-4478-AB70-2385690E161A}" srcId="{47FACCA9-3A21-446C-8A68-9AB931EECAB0}" destId="{D1013BD3-797A-4D0F-ADC5-B7F415F4EAAA}" srcOrd="2" destOrd="0" parTransId="{B62D9808-9FAE-48C8-B9FC-356944570F63}" sibTransId="{DFAA6B48-3B06-4296-A08C-1EE6D1E3F2E0}"/>
    <dgm:cxn modelId="{E884EDAC-2948-4E2D-B387-2396E638DA79}" srcId="{929B9087-A727-467E-9E92-5EE74C538931}" destId="{C565174B-8095-44DB-BAEE-254823D12241}" srcOrd="4" destOrd="0" parTransId="{CA073A03-95AC-4AF3-9B40-A11589EDBE9E}" sibTransId="{CA05DCDB-F55C-4816-BBDF-6914D2EE6FC0}"/>
    <dgm:cxn modelId="{FB1CD1AE-2E8D-48C6-993C-B13F8F0A0B3C}" type="presOf" srcId="{5E0BDE7E-A5EC-4F4C-A84D-5D2504DF04D2}" destId="{74D2B431-D7C2-4252-9BD9-E801755FFC41}" srcOrd="0" destOrd="0" presId="urn:microsoft.com/office/officeart/2005/8/layout/radial4"/>
    <dgm:cxn modelId="{AB7B82B0-40DC-451D-A76C-A4DD3A403EE7}" srcId="{C565174B-8095-44DB-BAEE-254823D12241}" destId="{B50EE1DA-70D1-4710-A36C-739D7B86D8C2}" srcOrd="4" destOrd="0" parTransId="{A5AE3736-FAF3-4A7F-BE6C-C910903BCCA3}" sibTransId="{D5D8194E-231D-4E2C-B2B3-666CF1049F69}"/>
    <dgm:cxn modelId="{F963A5B0-6543-489E-9101-1BDEA618EE70}" type="presOf" srcId="{AF1EE315-81BB-45CD-9B83-AB28AE39750A}" destId="{8FABF892-538C-428C-852F-A71937510028}" srcOrd="0" destOrd="2" presId="urn:microsoft.com/office/officeart/2005/8/layout/radial4"/>
    <dgm:cxn modelId="{08459DB1-9D24-4BB3-83B4-C7F9A8AF4A74}" srcId="{DBF6832E-8A9E-4261-B92E-B1B42F176C1E}" destId="{CFE83FFD-52AF-4AE7-8D12-BFB403C6B36E}" srcOrd="2" destOrd="0" parTransId="{B37676C0-501B-49A4-8547-403128FA9C6C}" sibTransId="{C359AD5E-CEBA-4F27-A5F4-B0D684EDD83D}"/>
    <dgm:cxn modelId="{759A3CB4-9CCC-440C-8262-029037574DEA}" type="presOf" srcId="{148256D9-19FB-4196-9B9B-AC4B2A9D7595}" destId="{D240C24C-1F12-4E6D-A719-1465170A616B}" srcOrd="0" destOrd="6" presId="urn:microsoft.com/office/officeart/2005/8/layout/radial4"/>
    <dgm:cxn modelId="{A23149B9-2E00-41AD-9E06-10A8BFC0ED61}" type="presOf" srcId="{CA073A03-95AC-4AF3-9B40-A11589EDBE9E}" destId="{1778FAE1-5100-41AC-BC5A-CD8F9365D3E5}" srcOrd="0" destOrd="0" presId="urn:microsoft.com/office/officeart/2005/8/layout/radial4"/>
    <dgm:cxn modelId="{22B22EBA-0C1C-47A4-824F-8A64C872463A}" type="presOf" srcId="{B50EE1DA-70D1-4710-A36C-739D7B86D8C2}" destId="{D7304427-5289-4FF9-BC7E-D7C5B8956353}" srcOrd="0" destOrd="5" presId="urn:microsoft.com/office/officeart/2005/8/layout/radial4"/>
    <dgm:cxn modelId="{52CEDEBA-D261-45FC-9310-62EB542BF244}" srcId="{DBF6832E-8A9E-4261-B92E-B1B42F176C1E}" destId="{20F791A4-1BE4-4153-BAC7-562BC8674388}" srcOrd="4" destOrd="0" parTransId="{428D2B5E-69C3-4838-A932-5A6B082EAF92}" sibTransId="{185AC871-8B36-45C1-AF3E-D88BD6E909AA}"/>
    <dgm:cxn modelId="{907E4BBB-2CAF-4B98-BD7F-5CC8828BFBC4}" type="presOf" srcId="{BBF00BCF-53D9-4180-837C-16FE57768EF2}" destId="{0E9E5518-2A81-492D-8F90-5FE0631CFE11}" srcOrd="0" destOrd="0" presId="urn:microsoft.com/office/officeart/2005/8/layout/radial4"/>
    <dgm:cxn modelId="{6775F1BB-1AF8-493A-BF47-2D24B5924510}" type="presOf" srcId="{2D2050A3-9093-4B93-BE6C-94060497AA60}" destId="{74D2B431-D7C2-4252-9BD9-E801755FFC41}" srcOrd="0" destOrd="1" presId="urn:microsoft.com/office/officeart/2005/8/layout/radial4"/>
    <dgm:cxn modelId="{24B0B1C2-2FFF-4A7D-91CF-861B73B6E492}" srcId="{4C097AE7-1604-4A1B-9719-C6D6313EF392}" destId="{7DFAB19A-948D-4D2F-9242-EEAD258A0072}" srcOrd="3" destOrd="0" parTransId="{18BC9D59-2C51-40BA-B106-9D9EEAC44E4C}" sibTransId="{9D0399FE-BEF5-47BC-9608-01F48C870594}"/>
    <dgm:cxn modelId="{842407C5-63F5-43F6-B6BD-DF6EFD41CEB0}" type="presOf" srcId="{6648E96B-FBF6-4F7A-856D-6592D715A5E4}" destId="{D7304427-5289-4FF9-BC7E-D7C5B8956353}" srcOrd="0" destOrd="2" presId="urn:microsoft.com/office/officeart/2005/8/layout/radial4"/>
    <dgm:cxn modelId="{2950C1C5-B752-4096-B0AC-2332E463A8BD}" srcId="{DBF6832E-8A9E-4261-B92E-B1B42F176C1E}" destId="{FA09858F-D791-4AAE-8C0F-BAAF6087E3C8}" srcOrd="1" destOrd="0" parTransId="{F52318BF-B09A-456F-8BF4-037CBC91FECC}" sibTransId="{75FCDFF2-97C3-4CA2-9643-2E97A9803BB3}"/>
    <dgm:cxn modelId="{FF6600C6-972E-4200-AE78-BC203098D356}" type="presOf" srcId="{8BA31984-E83C-4D9C-B321-FD4243EBB339}" destId="{D5F9B489-A19A-4D82-A824-71893F91D6C0}" srcOrd="0" destOrd="6" presId="urn:microsoft.com/office/officeart/2005/8/layout/radial4"/>
    <dgm:cxn modelId="{909F64C6-CF6B-4B71-AAC1-46EC820E3A03}" type="presOf" srcId="{D64F870C-5538-4B7D-9F3E-51142BC94A06}" destId="{A8019F4F-641A-421B-A79D-DA8BF6288DC2}" srcOrd="0" destOrd="0" presId="urn:microsoft.com/office/officeart/2005/8/layout/radial4"/>
    <dgm:cxn modelId="{F57C25C9-9018-46F4-BD60-8F74C047905E}" srcId="{C565174B-8095-44DB-BAEE-254823D12241}" destId="{DF7FC3D0-8619-417B-ABD2-C57DCF3CA82E}" srcOrd="3" destOrd="0" parTransId="{5F247F6A-ABA1-4F8E-AD22-479EFABEA559}" sibTransId="{EDB23ACA-E0FF-450F-B050-2D3BF5BFB8AA}"/>
    <dgm:cxn modelId="{7F4988CA-7944-43A9-9E6A-A21B0B295C0B}" type="presOf" srcId="{572768DD-1F79-4A4F-8D86-A9984545BB53}" destId="{D240C24C-1F12-4E6D-A719-1465170A616B}" srcOrd="0" destOrd="2" presId="urn:microsoft.com/office/officeart/2005/8/layout/radial4"/>
    <dgm:cxn modelId="{2C3A20D2-4D44-4018-846F-80AD55659CC2}" srcId="{5E0BDE7E-A5EC-4F4C-A84D-5D2504DF04D2}" destId="{370EA5E6-E813-4712-952B-0DB565C1F332}" srcOrd="1" destOrd="0" parTransId="{20E92113-0231-4BC6-A1F6-F01E5153B8D8}" sibTransId="{CD458274-E363-4F9C-A522-2CD61EA426E5}"/>
    <dgm:cxn modelId="{D35859D2-EB1D-4F22-82C5-213C3FF68463}" srcId="{929B9087-A727-467E-9E92-5EE74C538931}" destId="{47FACCA9-3A21-446C-8A68-9AB931EECAB0}" srcOrd="0" destOrd="0" parTransId="{E2B52C26-4829-41AD-A23E-33AF47E56B20}" sibTransId="{3D93B7CD-28D8-475D-ADA5-5C33B6E268B5}"/>
    <dgm:cxn modelId="{234FA8D5-4B47-48D8-94B6-525943EBF525}" srcId="{D64F870C-5538-4B7D-9F3E-51142BC94A06}" destId="{226D0188-AB7A-43FB-A03C-EEEE73B4750C}" srcOrd="2" destOrd="0" parTransId="{D7293148-6E6B-4006-BB70-C5493D63F7E4}" sibTransId="{3EB8713A-9D66-4530-B6F5-026A3CFA9F49}"/>
    <dgm:cxn modelId="{39F668DF-ADF4-4CD0-9895-4B6011B0839C}" type="presOf" srcId="{C565174B-8095-44DB-BAEE-254823D12241}" destId="{D7304427-5289-4FF9-BC7E-D7C5B8956353}" srcOrd="0" destOrd="0" presId="urn:microsoft.com/office/officeart/2005/8/layout/radial4"/>
    <dgm:cxn modelId="{E1EA38E2-4AD2-421A-813F-77470B8B9503}" type="presOf" srcId="{1838083E-2C71-4535-87B0-BD5645C0322D}" destId="{D240C24C-1F12-4E6D-A719-1465170A616B}" srcOrd="0" destOrd="8" presId="urn:microsoft.com/office/officeart/2005/8/layout/radial4"/>
    <dgm:cxn modelId="{EDEAF9E3-15C7-48D1-9633-5A4824167061}" srcId="{C565174B-8095-44DB-BAEE-254823D12241}" destId="{86570556-6E32-47F3-ABE7-108FD52BF319}" srcOrd="2" destOrd="0" parTransId="{D753E48A-69FB-4E76-84A7-9B3E8E6DEC23}" sibTransId="{CB51F799-72EF-450F-B7AA-D544CA6020F9}"/>
    <dgm:cxn modelId="{287E29F0-DA43-4974-B0C5-F818D0F969A7}" type="presOf" srcId="{FA09858F-D791-4AAE-8C0F-BAAF6087E3C8}" destId="{D5F9B489-A19A-4D82-A824-71893F91D6C0}" srcOrd="0" destOrd="2" presId="urn:microsoft.com/office/officeart/2005/8/layout/radial4"/>
    <dgm:cxn modelId="{9D257DF1-425A-413E-A2B0-42083CC02004}" type="presOf" srcId="{96952A3D-09D5-4CDD-A084-610942F7980C}" destId="{D240C24C-1F12-4E6D-A719-1465170A616B}" srcOrd="0" destOrd="4" presId="urn:microsoft.com/office/officeart/2005/8/layout/radial4"/>
    <dgm:cxn modelId="{D8FE90F1-E71E-432F-BC1F-043633D3638E}" type="presOf" srcId="{3321DB63-72FE-4CAE-A7DC-ADA20360FBF4}" destId="{8FABF892-538C-428C-852F-A71937510028}" srcOrd="0" destOrd="3" presId="urn:microsoft.com/office/officeart/2005/8/layout/radial4"/>
    <dgm:cxn modelId="{0515B2FB-E21D-4BE9-8028-605EA125F30E}" type="presOf" srcId="{DD9B27A4-E1FB-423B-876C-0B353040EA31}" destId="{14A59B40-D5EA-4062-AC4D-AD435F1F02BC}" srcOrd="0" destOrd="0" presId="urn:microsoft.com/office/officeart/2005/8/layout/radial4"/>
    <dgm:cxn modelId="{36B28ABA-8F78-4A0B-BC14-3D3A0BD4FAD7}" type="presParOf" srcId="{14A59B40-D5EA-4062-AC4D-AD435F1F02BC}" destId="{0BB52DB3-8EF0-45D8-AAD0-2EB38DE93A52}" srcOrd="0" destOrd="0" presId="urn:microsoft.com/office/officeart/2005/8/layout/radial4"/>
    <dgm:cxn modelId="{881EE322-83ED-4006-BD8B-3E0501AFF7C2}" type="presParOf" srcId="{14A59B40-D5EA-4062-AC4D-AD435F1F02BC}" destId="{FDE065EE-8314-40AA-9001-3A28EC69890C}" srcOrd="1" destOrd="0" presId="urn:microsoft.com/office/officeart/2005/8/layout/radial4"/>
    <dgm:cxn modelId="{D19B5F96-DCDA-4FC7-9D5B-7470894D4C84}" type="presParOf" srcId="{14A59B40-D5EA-4062-AC4D-AD435F1F02BC}" destId="{D240C24C-1F12-4E6D-A719-1465170A616B}" srcOrd="2" destOrd="0" presId="urn:microsoft.com/office/officeart/2005/8/layout/radial4"/>
    <dgm:cxn modelId="{606EEEB1-BA9F-4E1B-B8F1-97FB68F0D73D}" type="presParOf" srcId="{14A59B40-D5EA-4062-AC4D-AD435F1F02BC}" destId="{E3DE36DA-3A87-4EA8-99FA-DD93382E898E}" srcOrd="3" destOrd="0" presId="urn:microsoft.com/office/officeart/2005/8/layout/radial4"/>
    <dgm:cxn modelId="{41521761-5237-4DAA-8B11-E98F82C2B7F4}" type="presParOf" srcId="{14A59B40-D5EA-4062-AC4D-AD435F1F02BC}" destId="{8FABF892-538C-428C-852F-A71937510028}" srcOrd="4" destOrd="0" presId="urn:microsoft.com/office/officeart/2005/8/layout/radial4"/>
    <dgm:cxn modelId="{E6926AAF-E251-4479-8638-6B01A241CA16}" type="presParOf" srcId="{14A59B40-D5EA-4062-AC4D-AD435F1F02BC}" destId="{0E9E5518-2A81-492D-8F90-5FE0631CFE11}" srcOrd="5" destOrd="0" presId="urn:microsoft.com/office/officeart/2005/8/layout/radial4"/>
    <dgm:cxn modelId="{AE80BE37-AAA1-440B-AA60-CD544B541555}" type="presParOf" srcId="{14A59B40-D5EA-4062-AC4D-AD435F1F02BC}" destId="{A8019F4F-641A-421B-A79D-DA8BF6288DC2}" srcOrd="6" destOrd="0" presId="urn:microsoft.com/office/officeart/2005/8/layout/radial4"/>
    <dgm:cxn modelId="{4DBB21D5-234D-4F4F-8612-408AB16272FB}" type="presParOf" srcId="{14A59B40-D5EA-4062-AC4D-AD435F1F02BC}" destId="{284D3847-7709-4FD3-8A14-257982A268F4}" srcOrd="7" destOrd="0" presId="urn:microsoft.com/office/officeart/2005/8/layout/radial4"/>
    <dgm:cxn modelId="{0EBA71EA-7590-4C1D-9A51-D7EABCC2284C}" type="presParOf" srcId="{14A59B40-D5EA-4062-AC4D-AD435F1F02BC}" destId="{D5F9B489-A19A-4D82-A824-71893F91D6C0}" srcOrd="8" destOrd="0" presId="urn:microsoft.com/office/officeart/2005/8/layout/radial4"/>
    <dgm:cxn modelId="{AB69F564-5B31-48D9-94F2-C82E4D70AA13}" type="presParOf" srcId="{14A59B40-D5EA-4062-AC4D-AD435F1F02BC}" destId="{1778FAE1-5100-41AC-BC5A-CD8F9365D3E5}" srcOrd="9" destOrd="0" presId="urn:microsoft.com/office/officeart/2005/8/layout/radial4"/>
    <dgm:cxn modelId="{FF1C3D35-7CCA-46E3-A285-BAC78E15F319}" type="presParOf" srcId="{14A59B40-D5EA-4062-AC4D-AD435F1F02BC}" destId="{D7304427-5289-4FF9-BC7E-D7C5B8956353}" srcOrd="10" destOrd="0" presId="urn:microsoft.com/office/officeart/2005/8/layout/radial4"/>
    <dgm:cxn modelId="{229AFDAB-62EE-4C4E-9FDF-763FA71412BA}" type="presParOf" srcId="{14A59B40-D5EA-4062-AC4D-AD435F1F02BC}" destId="{F70D6255-56AB-41D7-8249-12B56DAAA50A}" srcOrd="11" destOrd="0" presId="urn:microsoft.com/office/officeart/2005/8/layout/radial4"/>
    <dgm:cxn modelId="{6525AC4E-42AF-4069-9C8E-BEB4F9D21A24}" type="presParOf" srcId="{14A59B40-D5EA-4062-AC4D-AD435F1F02BC}" destId="{74D2B431-D7C2-4252-9BD9-E801755FFC41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984941-158F-4D40-9F81-0D444C3BC3A8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24F132-EF39-4B0E-B01E-E4630433AE1B}">
      <dgm:prSet phldrT="[Text]"/>
      <dgm:spPr/>
      <dgm:t>
        <a:bodyPr/>
        <a:lstStyle/>
        <a:p>
          <a:r>
            <a:rPr lang="en-US" dirty="0"/>
            <a:t>Riparian forest buffer planting and conservation</a:t>
          </a:r>
        </a:p>
      </dgm:t>
    </dgm:pt>
    <dgm:pt modelId="{4E72E5E3-3632-481F-962E-652C18685658}" type="parTrans" cxnId="{83412F21-F379-40D7-9721-8C7E873A1C6F}">
      <dgm:prSet/>
      <dgm:spPr/>
      <dgm:t>
        <a:bodyPr/>
        <a:lstStyle/>
        <a:p>
          <a:endParaRPr lang="en-US"/>
        </a:p>
      </dgm:t>
    </dgm:pt>
    <dgm:pt modelId="{D92BD2F0-8533-4833-8980-BC3E3220AB73}" type="sibTrans" cxnId="{83412F21-F379-40D7-9721-8C7E873A1C6F}">
      <dgm:prSet/>
      <dgm:spPr/>
      <dgm:t>
        <a:bodyPr/>
        <a:lstStyle/>
        <a:p>
          <a:endParaRPr lang="en-US"/>
        </a:p>
      </dgm:t>
    </dgm:pt>
    <dgm:pt modelId="{F3D3EA14-57EA-4627-9854-8D69CBB102FD}">
      <dgm:prSet phldrT="[Text]"/>
      <dgm:spPr/>
      <dgm:t>
        <a:bodyPr/>
        <a:lstStyle/>
        <a:p>
          <a:r>
            <a:rPr lang="en-US" dirty="0"/>
            <a:t>Shading</a:t>
          </a:r>
        </a:p>
      </dgm:t>
    </dgm:pt>
    <dgm:pt modelId="{F47EEA98-5644-42AD-B9BB-C37054072F1C}" type="parTrans" cxnId="{411DE8A6-88A1-48A2-A8B9-D8FBE17D5DCB}">
      <dgm:prSet/>
      <dgm:spPr/>
      <dgm:t>
        <a:bodyPr/>
        <a:lstStyle/>
        <a:p>
          <a:endParaRPr lang="en-US"/>
        </a:p>
      </dgm:t>
    </dgm:pt>
    <dgm:pt modelId="{3BB44275-1798-4656-9CDD-A56C1E410516}" type="sibTrans" cxnId="{411DE8A6-88A1-48A2-A8B9-D8FBE17D5DCB}">
      <dgm:prSet/>
      <dgm:spPr/>
      <dgm:t>
        <a:bodyPr/>
        <a:lstStyle/>
        <a:p>
          <a:endParaRPr lang="en-US"/>
        </a:p>
      </dgm:t>
    </dgm:pt>
    <dgm:pt modelId="{7208B0D6-5A5C-4921-BB17-0287F1BBEC28}">
      <dgm:prSet phldrT="[Text]"/>
      <dgm:spPr/>
      <dgm:t>
        <a:bodyPr/>
        <a:lstStyle/>
        <a:p>
          <a:r>
            <a:rPr lang="en-US" dirty="0"/>
            <a:t>Air temperature</a:t>
          </a:r>
        </a:p>
      </dgm:t>
    </dgm:pt>
    <dgm:pt modelId="{109DD8EA-7870-49B4-AD66-0EB67C0C9487}" type="parTrans" cxnId="{81C8E26B-51BB-46A7-85C8-CFC66DFF261F}">
      <dgm:prSet/>
      <dgm:spPr/>
      <dgm:t>
        <a:bodyPr/>
        <a:lstStyle/>
        <a:p>
          <a:endParaRPr lang="en-US"/>
        </a:p>
      </dgm:t>
    </dgm:pt>
    <dgm:pt modelId="{1D3C1DE9-6716-4722-BEF2-B6026353B577}" type="sibTrans" cxnId="{81C8E26B-51BB-46A7-85C8-CFC66DFF261F}">
      <dgm:prSet/>
      <dgm:spPr/>
      <dgm:t>
        <a:bodyPr/>
        <a:lstStyle/>
        <a:p>
          <a:endParaRPr lang="en-US"/>
        </a:p>
      </dgm:t>
    </dgm:pt>
    <dgm:pt modelId="{B128238D-04D0-41A2-A72B-38CB0FB79D37}">
      <dgm:prSet phldrT="[Text]"/>
      <dgm:spPr/>
      <dgm:t>
        <a:bodyPr/>
        <a:lstStyle/>
        <a:p>
          <a:r>
            <a:rPr lang="en-US" dirty="0"/>
            <a:t>Infiltration</a:t>
          </a:r>
        </a:p>
      </dgm:t>
    </dgm:pt>
    <dgm:pt modelId="{245FDE0E-5B6D-42A6-8D2D-7C52CE43E8EA}" type="parTrans" cxnId="{0520870A-15F2-4A79-8FC5-8CA4005F090F}">
      <dgm:prSet/>
      <dgm:spPr/>
      <dgm:t>
        <a:bodyPr/>
        <a:lstStyle/>
        <a:p>
          <a:endParaRPr lang="en-US"/>
        </a:p>
      </dgm:t>
    </dgm:pt>
    <dgm:pt modelId="{3FC9AEBB-48E5-441B-A21D-CD6273027FF8}" type="sibTrans" cxnId="{0520870A-15F2-4A79-8FC5-8CA4005F090F}">
      <dgm:prSet/>
      <dgm:spPr/>
      <dgm:t>
        <a:bodyPr/>
        <a:lstStyle/>
        <a:p>
          <a:endParaRPr lang="en-US"/>
        </a:p>
      </dgm:t>
    </dgm:pt>
    <dgm:pt modelId="{EA311705-C71C-4844-92E3-8C3A80C7509D}">
      <dgm:prSet phldrT="[Text]"/>
      <dgm:spPr/>
      <dgm:t>
        <a:bodyPr/>
        <a:lstStyle/>
        <a:p>
          <a:r>
            <a:rPr lang="en-US" dirty="0"/>
            <a:t>Streamflow</a:t>
          </a:r>
        </a:p>
      </dgm:t>
    </dgm:pt>
    <dgm:pt modelId="{5C886FD5-62C7-4FE7-BDC6-42C12835C37F}" type="parTrans" cxnId="{AAB9480B-E908-49F7-99F2-30434D69FE53}">
      <dgm:prSet/>
      <dgm:spPr/>
      <dgm:t>
        <a:bodyPr/>
        <a:lstStyle/>
        <a:p>
          <a:endParaRPr lang="en-US"/>
        </a:p>
      </dgm:t>
    </dgm:pt>
    <dgm:pt modelId="{9D87A000-3D18-4535-97F4-3E85C4A967BB}" type="sibTrans" cxnId="{AAB9480B-E908-49F7-99F2-30434D69FE53}">
      <dgm:prSet/>
      <dgm:spPr/>
      <dgm:t>
        <a:bodyPr/>
        <a:lstStyle/>
        <a:p>
          <a:endParaRPr lang="en-US"/>
        </a:p>
      </dgm:t>
    </dgm:pt>
    <dgm:pt modelId="{350D38C1-123D-4A3D-B66E-5AAA2C3D3DF4}">
      <dgm:prSet phldrT="[Text]"/>
      <dgm:spPr/>
      <dgm:t>
        <a:bodyPr/>
        <a:lstStyle/>
        <a:p>
          <a:r>
            <a:rPr lang="en-US" dirty="0"/>
            <a:t>Management actions</a:t>
          </a:r>
        </a:p>
      </dgm:t>
    </dgm:pt>
    <dgm:pt modelId="{FFD6A4E6-6CC4-46CE-B7A6-8D0AE382A01D}" type="parTrans" cxnId="{21CA1DA0-0E02-4D43-B5D2-DD2C0B33A228}">
      <dgm:prSet/>
      <dgm:spPr/>
      <dgm:t>
        <a:bodyPr/>
        <a:lstStyle/>
        <a:p>
          <a:endParaRPr lang="en-US"/>
        </a:p>
      </dgm:t>
    </dgm:pt>
    <dgm:pt modelId="{8590E65E-B432-4C4C-A2F1-CEDADA41F809}" type="sibTrans" cxnId="{21CA1DA0-0E02-4D43-B5D2-DD2C0B33A228}">
      <dgm:prSet/>
      <dgm:spPr/>
      <dgm:t>
        <a:bodyPr/>
        <a:lstStyle/>
        <a:p>
          <a:endParaRPr lang="en-US"/>
        </a:p>
      </dgm:t>
    </dgm:pt>
    <dgm:pt modelId="{1F167295-A8BE-4D67-A2F2-E8ED5A0E2E6B}">
      <dgm:prSet phldrT="[Text]"/>
      <dgm:spPr/>
      <dgm:t>
        <a:bodyPr/>
        <a:lstStyle/>
        <a:p>
          <a:r>
            <a:rPr lang="en-US" dirty="0"/>
            <a:t>Management impacts</a:t>
          </a:r>
        </a:p>
      </dgm:t>
    </dgm:pt>
    <dgm:pt modelId="{4366E73D-C66C-4F44-B8A3-AB03E12C87DF}" type="parTrans" cxnId="{CE30D5BD-633A-4EF8-AC80-8979825263AD}">
      <dgm:prSet/>
      <dgm:spPr/>
      <dgm:t>
        <a:bodyPr/>
        <a:lstStyle/>
        <a:p>
          <a:endParaRPr lang="en-US"/>
        </a:p>
      </dgm:t>
    </dgm:pt>
    <dgm:pt modelId="{638137EA-EE71-43EA-89E7-5F0856161F0A}" type="sibTrans" cxnId="{CE30D5BD-633A-4EF8-AC80-8979825263AD}">
      <dgm:prSet/>
      <dgm:spPr/>
      <dgm:t>
        <a:bodyPr/>
        <a:lstStyle/>
        <a:p>
          <a:endParaRPr lang="en-US"/>
        </a:p>
      </dgm:t>
    </dgm:pt>
    <dgm:pt modelId="{BBF4DD72-703F-4AA7-8356-EC378BC16911}">
      <dgm:prSet phldrT="[Text]"/>
      <dgm:spPr/>
      <dgm:t>
        <a:bodyPr/>
        <a:lstStyle/>
        <a:p>
          <a:r>
            <a:rPr lang="en-US" dirty="0"/>
            <a:t>Water temp drivers</a:t>
          </a:r>
        </a:p>
      </dgm:t>
    </dgm:pt>
    <dgm:pt modelId="{9D233DC9-110A-4144-88AC-025040FE2F2E}" type="parTrans" cxnId="{11EC2108-B19E-4388-B9B9-2C2BE382F72D}">
      <dgm:prSet/>
      <dgm:spPr/>
      <dgm:t>
        <a:bodyPr/>
        <a:lstStyle/>
        <a:p>
          <a:endParaRPr lang="en-US"/>
        </a:p>
      </dgm:t>
    </dgm:pt>
    <dgm:pt modelId="{E144E96D-4784-4D15-BF23-E7BF57CFC0FE}" type="sibTrans" cxnId="{11EC2108-B19E-4388-B9B9-2C2BE382F72D}">
      <dgm:prSet/>
      <dgm:spPr/>
      <dgm:t>
        <a:bodyPr/>
        <a:lstStyle/>
        <a:p>
          <a:endParaRPr lang="en-US"/>
        </a:p>
      </dgm:t>
    </dgm:pt>
    <dgm:pt modelId="{459A6FB9-6C1D-423F-8E90-B2011EC9731D}">
      <dgm:prSet phldrT="[Text]"/>
      <dgm:spPr/>
      <dgm:t>
        <a:bodyPr/>
        <a:lstStyle/>
        <a:p>
          <a:r>
            <a:rPr lang="en-US" dirty="0"/>
            <a:t>Large woody debris</a:t>
          </a:r>
        </a:p>
      </dgm:t>
    </dgm:pt>
    <dgm:pt modelId="{12446832-D9C9-4A91-B525-A5C8094ACF8C}" type="sibTrans" cxnId="{A33DD9F8-EB5F-4098-98BE-27E9EFD61061}">
      <dgm:prSet/>
      <dgm:spPr/>
      <dgm:t>
        <a:bodyPr/>
        <a:lstStyle/>
        <a:p>
          <a:endParaRPr lang="en-US"/>
        </a:p>
      </dgm:t>
    </dgm:pt>
    <dgm:pt modelId="{5B2730A5-07C1-42C4-B327-C8B032ECAFD5}" type="parTrans" cxnId="{A33DD9F8-EB5F-4098-98BE-27E9EFD61061}">
      <dgm:prSet/>
      <dgm:spPr/>
      <dgm:t>
        <a:bodyPr/>
        <a:lstStyle/>
        <a:p>
          <a:endParaRPr lang="en-US"/>
        </a:p>
      </dgm:t>
    </dgm:pt>
    <dgm:pt modelId="{04649924-9F23-4EED-9F32-2109FB696E29}">
      <dgm:prSet phldrT="[Text]"/>
      <dgm:spPr/>
      <dgm:t>
        <a:bodyPr/>
        <a:lstStyle/>
        <a:p>
          <a:r>
            <a:rPr lang="en-US" dirty="0"/>
            <a:t>Groundwater inputs</a:t>
          </a:r>
        </a:p>
      </dgm:t>
    </dgm:pt>
    <dgm:pt modelId="{270B43D0-38B6-475E-925A-61CFE7B256AD}" type="parTrans" cxnId="{4B168C81-B9FC-4D46-BECC-D7B251F3E157}">
      <dgm:prSet/>
      <dgm:spPr/>
      <dgm:t>
        <a:bodyPr/>
        <a:lstStyle/>
        <a:p>
          <a:endParaRPr lang="en-US"/>
        </a:p>
      </dgm:t>
    </dgm:pt>
    <dgm:pt modelId="{DDF79AC6-0505-473B-B24C-DD9D6BF1AED9}" type="sibTrans" cxnId="{4B168C81-B9FC-4D46-BECC-D7B251F3E157}">
      <dgm:prSet/>
      <dgm:spPr/>
      <dgm:t>
        <a:bodyPr/>
        <a:lstStyle/>
        <a:p>
          <a:endParaRPr lang="en-US"/>
        </a:p>
      </dgm:t>
    </dgm:pt>
    <dgm:pt modelId="{F50E7F37-591F-41FE-9EA5-BFADBA273CF3}">
      <dgm:prSet phldrT="[Text]"/>
      <dgm:spPr/>
      <dgm:t>
        <a:bodyPr/>
        <a:lstStyle/>
        <a:p>
          <a:r>
            <a:rPr lang="en-US" dirty="0"/>
            <a:t>Channel buffering capacity</a:t>
          </a:r>
        </a:p>
      </dgm:t>
    </dgm:pt>
    <dgm:pt modelId="{76B28DB6-35CD-4A8A-BC1A-9BBE70CA6621}" type="parTrans" cxnId="{B1EF6502-7A89-48FB-920B-6E50EFB25EE1}">
      <dgm:prSet/>
      <dgm:spPr/>
      <dgm:t>
        <a:bodyPr/>
        <a:lstStyle/>
        <a:p>
          <a:endParaRPr lang="en-US"/>
        </a:p>
      </dgm:t>
    </dgm:pt>
    <dgm:pt modelId="{7FAAE0D0-3B3C-4043-9346-92C8EAC86018}" type="sibTrans" cxnId="{B1EF6502-7A89-48FB-920B-6E50EFB25EE1}">
      <dgm:prSet/>
      <dgm:spPr/>
      <dgm:t>
        <a:bodyPr/>
        <a:lstStyle/>
        <a:p>
          <a:endParaRPr lang="en-US"/>
        </a:p>
      </dgm:t>
    </dgm:pt>
    <dgm:pt modelId="{8D26B6A3-F59C-4D80-A122-D741270A0E70}">
      <dgm:prSet phldrT="[Text]"/>
      <dgm:spPr/>
      <dgm:t>
        <a:bodyPr/>
        <a:lstStyle/>
        <a:p>
          <a:r>
            <a:rPr lang="en-US" dirty="0"/>
            <a:t>Evapotranspiration</a:t>
          </a:r>
        </a:p>
      </dgm:t>
    </dgm:pt>
    <dgm:pt modelId="{DE21191F-EBA5-4CD9-8E04-379FC49C4385}" type="parTrans" cxnId="{143EBB6A-5227-44AC-AAD8-C60FF13952E7}">
      <dgm:prSet/>
      <dgm:spPr/>
      <dgm:t>
        <a:bodyPr/>
        <a:lstStyle/>
        <a:p>
          <a:endParaRPr lang="en-US"/>
        </a:p>
      </dgm:t>
    </dgm:pt>
    <dgm:pt modelId="{8108FF26-67D7-47D7-8685-CE1D50D18C07}" type="sibTrans" cxnId="{143EBB6A-5227-44AC-AAD8-C60FF13952E7}">
      <dgm:prSet/>
      <dgm:spPr/>
      <dgm:t>
        <a:bodyPr/>
        <a:lstStyle/>
        <a:p>
          <a:endParaRPr lang="en-US"/>
        </a:p>
      </dgm:t>
    </dgm:pt>
    <dgm:pt modelId="{58853ADF-A4EC-473C-98A1-AFFB327606CB}">
      <dgm:prSet phldrT="[Text]"/>
      <dgm:spPr/>
      <dgm:t>
        <a:bodyPr/>
        <a:lstStyle/>
        <a:p>
          <a:r>
            <a:rPr lang="en-US" dirty="0"/>
            <a:t>Runoff temperature</a:t>
          </a:r>
        </a:p>
      </dgm:t>
    </dgm:pt>
    <dgm:pt modelId="{0937E32D-6D6E-4566-848F-3D118B049DFC}" type="parTrans" cxnId="{63517D24-8F5C-4D18-9433-737C909BBE9A}">
      <dgm:prSet/>
      <dgm:spPr/>
      <dgm:t>
        <a:bodyPr/>
        <a:lstStyle/>
        <a:p>
          <a:endParaRPr lang="en-US"/>
        </a:p>
      </dgm:t>
    </dgm:pt>
    <dgm:pt modelId="{AF535CF4-2AC7-434A-92F5-E7D97CEB3AF4}" type="sibTrans" cxnId="{63517D24-8F5C-4D18-9433-737C909BBE9A}">
      <dgm:prSet/>
      <dgm:spPr/>
      <dgm:t>
        <a:bodyPr/>
        <a:lstStyle/>
        <a:p>
          <a:endParaRPr lang="en-US"/>
        </a:p>
      </dgm:t>
    </dgm:pt>
    <dgm:pt modelId="{F3342D95-0418-451E-8EE8-9865556C93F8}">
      <dgm:prSet phldrT="[Text]"/>
      <dgm:spPr/>
      <dgm:t>
        <a:bodyPr/>
        <a:lstStyle/>
        <a:p>
          <a:r>
            <a:rPr lang="en-US" dirty="0"/>
            <a:t>Riparian land use</a:t>
          </a:r>
        </a:p>
      </dgm:t>
    </dgm:pt>
    <dgm:pt modelId="{AD04C7CB-4EB9-430E-9255-694D30EEF36D}" type="parTrans" cxnId="{C07A3562-0D5E-428F-8E19-80D3411B3D19}">
      <dgm:prSet/>
      <dgm:spPr/>
      <dgm:t>
        <a:bodyPr/>
        <a:lstStyle/>
        <a:p>
          <a:endParaRPr lang="en-US"/>
        </a:p>
      </dgm:t>
    </dgm:pt>
    <dgm:pt modelId="{A7F8F7BD-0D26-44B0-80F6-DC791396E9B6}" type="sibTrans" cxnId="{C07A3562-0D5E-428F-8E19-80D3411B3D19}">
      <dgm:prSet/>
      <dgm:spPr/>
      <dgm:t>
        <a:bodyPr/>
        <a:lstStyle/>
        <a:p>
          <a:endParaRPr lang="en-US"/>
        </a:p>
      </dgm:t>
    </dgm:pt>
    <dgm:pt modelId="{99723750-77A4-4651-A122-F9ED7D49F878}" type="pres">
      <dgm:prSet presAssocID="{BF984941-158F-4D40-9F81-0D444C3BC3A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30C9FA1-4F48-4D74-B5F7-7139A3D7BC73}" type="pres">
      <dgm:prSet presAssocID="{BF984941-158F-4D40-9F81-0D444C3BC3A8}" presName="hierFlow" presStyleCnt="0"/>
      <dgm:spPr/>
    </dgm:pt>
    <dgm:pt modelId="{51C3634D-4276-4ED1-B2E8-D6C739F668DA}" type="pres">
      <dgm:prSet presAssocID="{BF984941-158F-4D40-9F81-0D444C3BC3A8}" presName="firstBuf" presStyleCnt="0"/>
      <dgm:spPr/>
    </dgm:pt>
    <dgm:pt modelId="{FCAFC4B6-BDFB-4EA6-88EC-2309680B3D9D}" type="pres">
      <dgm:prSet presAssocID="{BF984941-158F-4D40-9F81-0D444C3BC3A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3372B6A-031D-41BE-9390-973E6AC3F3DD}" type="pres">
      <dgm:prSet presAssocID="{B024F132-EF39-4B0E-B01E-E4630433AE1B}" presName="Name17" presStyleCnt="0"/>
      <dgm:spPr/>
    </dgm:pt>
    <dgm:pt modelId="{0C5F9BCB-9CDF-42DA-AFC7-8D791F2C16A0}" type="pres">
      <dgm:prSet presAssocID="{B024F132-EF39-4B0E-B01E-E4630433AE1B}" presName="level1Shape" presStyleLbl="node0" presStyleIdx="0" presStyleCnt="1">
        <dgm:presLayoutVars>
          <dgm:chPref val="3"/>
        </dgm:presLayoutVars>
      </dgm:prSet>
      <dgm:spPr/>
    </dgm:pt>
    <dgm:pt modelId="{F04F640B-B54C-47E6-8C8B-A2575E60F91A}" type="pres">
      <dgm:prSet presAssocID="{B024F132-EF39-4B0E-B01E-E4630433AE1B}" presName="hierChild2" presStyleCnt="0"/>
      <dgm:spPr/>
    </dgm:pt>
    <dgm:pt modelId="{8E2C7F1C-07CE-457F-8B11-3A9F10D1BFFD}" type="pres">
      <dgm:prSet presAssocID="{F47EEA98-5644-42AD-B9BB-C37054072F1C}" presName="Name25" presStyleLbl="parChTrans1D2" presStyleIdx="0" presStyleCnt="5"/>
      <dgm:spPr/>
    </dgm:pt>
    <dgm:pt modelId="{35C0E887-E761-459D-B093-F4209EC94C41}" type="pres">
      <dgm:prSet presAssocID="{F47EEA98-5644-42AD-B9BB-C37054072F1C}" presName="connTx" presStyleLbl="parChTrans1D2" presStyleIdx="0" presStyleCnt="5"/>
      <dgm:spPr/>
    </dgm:pt>
    <dgm:pt modelId="{6BBD3AE0-036B-45E0-8115-33C9DE582E59}" type="pres">
      <dgm:prSet presAssocID="{F3D3EA14-57EA-4627-9854-8D69CBB102FD}" presName="Name30" presStyleCnt="0"/>
      <dgm:spPr/>
    </dgm:pt>
    <dgm:pt modelId="{9E25C567-B768-4AE9-B502-E898EE5945A3}" type="pres">
      <dgm:prSet presAssocID="{F3D3EA14-57EA-4627-9854-8D69CBB102FD}" presName="level2Shape" presStyleLbl="node2" presStyleIdx="0" presStyleCnt="5"/>
      <dgm:spPr/>
    </dgm:pt>
    <dgm:pt modelId="{4F0E84C7-6ED1-400B-A4EB-2AA783331863}" type="pres">
      <dgm:prSet presAssocID="{F3D3EA14-57EA-4627-9854-8D69CBB102FD}" presName="hierChild3" presStyleCnt="0"/>
      <dgm:spPr/>
    </dgm:pt>
    <dgm:pt modelId="{26DB3E31-FF52-4766-93A8-AA5771099812}" type="pres">
      <dgm:prSet presAssocID="{109DD8EA-7870-49B4-AD66-0EB67C0C9487}" presName="Name25" presStyleLbl="parChTrans1D3" presStyleIdx="0" presStyleCnt="5"/>
      <dgm:spPr/>
    </dgm:pt>
    <dgm:pt modelId="{D383CD9C-73CF-4837-88A1-B1C90471A011}" type="pres">
      <dgm:prSet presAssocID="{109DD8EA-7870-49B4-AD66-0EB67C0C9487}" presName="connTx" presStyleLbl="parChTrans1D3" presStyleIdx="0" presStyleCnt="5"/>
      <dgm:spPr/>
    </dgm:pt>
    <dgm:pt modelId="{DD20CEA9-8A15-408E-B9BA-F94D762484D6}" type="pres">
      <dgm:prSet presAssocID="{7208B0D6-5A5C-4921-BB17-0287F1BBEC28}" presName="Name30" presStyleCnt="0"/>
      <dgm:spPr/>
    </dgm:pt>
    <dgm:pt modelId="{C7056077-1D2A-4E2D-9B54-12117CBC34E2}" type="pres">
      <dgm:prSet presAssocID="{7208B0D6-5A5C-4921-BB17-0287F1BBEC28}" presName="level2Shape" presStyleLbl="node3" presStyleIdx="0" presStyleCnt="5"/>
      <dgm:spPr/>
    </dgm:pt>
    <dgm:pt modelId="{B887FAB5-C5CF-4770-8983-6F5559C93456}" type="pres">
      <dgm:prSet presAssocID="{7208B0D6-5A5C-4921-BB17-0287F1BBEC28}" presName="hierChild3" presStyleCnt="0"/>
      <dgm:spPr/>
    </dgm:pt>
    <dgm:pt modelId="{86887A96-49A8-4B38-88A1-BA1EC2F3A9E2}" type="pres">
      <dgm:prSet presAssocID="{DE21191F-EBA5-4CD9-8E04-379FC49C4385}" presName="Name25" presStyleLbl="parChTrans1D2" presStyleIdx="1" presStyleCnt="5"/>
      <dgm:spPr/>
    </dgm:pt>
    <dgm:pt modelId="{C945E995-F571-4EB6-B829-EA5D4DEE8AE1}" type="pres">
      <dgm:prSet presAssocID="{DE21191F-EBA5-4CD9-8E04-379FC49C4385}" presName="connTx" presStyleLbl="parChTrans1D2" presStyleIdx="1" presStyleCnt="5"/>
      <dgm:spPr/>
    </dgm:pt>
    <dgm:pt modelId="{B23711BB-F0FA-42C7-A33F-60A62CBE18AB}" type="pres">
      <dgm:prSet presAssocID="{8D26B6A3-F59C-4D80-A122-D741270A0E70}" presName="Name30" presStyleCnt="0"/>
      <dgm:spPr/>
    </dgm:pt>
    <dgm:pt modelId="{2B2DC0C3-3C7B-4D21-B1EA-A0CEC31DCFB5}" type="pres">
      <dgm:prSet presAssocID="{8D26B6A3-F59C-4D80-A122-D741270A0E70}" presName="level2Shape" presStyleLbl="node2" presStyleIdx="1" presStyleCnt="5"/>
      <dgm:spPr/>
    </dgm:pt>
    <dgm:pt modelId="{153909C7-CA16-4AA5-8B34-F36117441977}" type="pres">
      <dgm:prSet presAssocID="{8D26B6A3-F59C-4D80-A122-D741270A0E70}" presName="hierChild3" presStyleCnt="0"/>
      <dgm:spPr/>
    </dgm:pt>
    <dgm:pt modelId="{0454CC3E-D840-464D-91D9-091933257F57}" type="pres">
      <dgm:prSet presAssocID="{5B2730A5-07C1-42C4-B327-C8B032ECAFD5}" presName="Name25" presStyleLbl="parChTrans1D2" presStyleIdx="2" presStyleCnt="5"/>
      <dgm:spPr/>
    </dgm:pt>
    <dgm:pt modelId="{C95BE359-52B9-4C9A-82AD-AB9BB57309E6}" type="pres">
      <dgm:prSet presAssocID="{5B2730A5-07C1-42C4-B327-C8B032ECAFD5}" presName="connTx" presStyleLbl="parChTrans1D2" presStyleIdx="2" presStyleCnt="5"/>
      <dgm:spPr/>
    </dgm:pt>
    <dgm:pt modelId="{28BD453A-F3FB-4137-972A-C6818850528E}" type="pres">
      <dgm:prSet presAssocID="{459A6FB9-6C1D-423F-8E90-B2011EC9731D}" presName="Name30" presStyleCnt="0"/>
      <dgm:spPr/>
    </dgm:pt>
    <dgm:pt modelId="{A744ADF0-0D29-4816-BBC6-62EB4AFFE779}" type="pres">
      <dgm:prSet presAssocID="{459A6FB9-6C1D-423F-8E90-B2011EC9731D}" presName="level2Shape" presStyleLbl="node2" presStyleIdx="2" presStyleCnt="5"/>
      <dgm:spPr/>
    </dgm:pt>
    <dgm:pt modelId="{5C74733C-EDED-4D74-9D0D-712FDD2EDAB8}" type="pres">
      <dgm:prSet presAssocID="{459A6FB9-6C1D-423F-8E90-B2011EC9731D}" presName="hierChild3" presStyleCnt="0"/>
      <dgm:spPr/>
    </dgm:pt>
    <dgm:pt modelId="{DB1C0A02-C3CF-475B-BFEE-499D860C6B06}" type="pres">
      <dgm:prSet presAssocID="{76B28DB6-35CD-4A8A-BC1A-9BBE70CA6621}" presName="Name25" presStyleLbl="parChTrans1D3" presStyleIdx="1" presStyleCnt="5"/>
      <dgm:spPr/>
    </dgm:pt>
    <dgm:pt modelId="{E07355E5-EBCB-432A-8F49-EFCF803E25C5}" type="pres">
      <dgm:prSet presAssocID="{76B28DB6-35CD-4A8A-BC1A-9BBE70CA6621}" presName="connTx" presStyleLbl="parChTrans1D3" presStyleIdx="1" presStyleCnt="5"/>
      <dgm:spPr/>
    </dgm:pt>
    <dgm:pt modelId="{798ACC86-7007-41E9-92BB-DC4A7662A3A7}" type="pres">
      <dgm:prSet presAssocID="{F50E7F37-591F-41FE-9EA5-BFADBA273CF3}" presName="Name30" presStyleCnt="0"/>
      <dgm:spPr/>
    </dgm:pt>
    <dgm:pt modelId="{989FA58A-BABA-441C-B4FC-8151D88CF293}" type="pres">
      <dgm:prSet presAssocID="{F50E7F37-591F-41FE-9EA5-BFADBA273CF3}" presName="level2Shape" presStyleLbl="node3" presStyleIdx="1" presStyleCnt="5"/>
      <dgm:spPr/>
    </dgm:pt>
    <dgm:pt modelId="{4357B842-2999-4F29-91E6-6C4EFE2CBE96}" type="pres">
      <dgm:prSet presAssocID="{F50E7F37-591F-41FE-9EA5-BFADBA273CF3}" presName="hierChild3" presStyleCnt="0"/>
      <dgm:spPr/>
    </dgm:pt>
    <dgm:pt modelId="{B1AC177E-265D-4DEB-9B78-02BEC84CB094}" type="pres">
      <dgm:prSet presAssocID="{AD04C7CB-4EB9-430E-9255-694D30EEF36D}" presName="Name25" presStyleLbl="parChTrans1D2" presStyleIdx="3" presStyleCnt="5"/>
      <dgm:spPr/>
    </dgm:pt>
    <dgm:pt modelId="{0DF8AEFA-3126-4CED-A5BF-DE9618C5F5B4}" type="pres">
      <dgm:prSet presAssocID="{AD04C7CB-4EB9-430E-9255-694D30EEF36D}" presName="connTx" presStyleLbl="parChTrans1D2" presStyleIdx="3" presStyleCnt="5"/>
      <dgm:spPr/>
    </dgm:pt>
    <dgm:pt modelId="{6CD82830-CAC5-4293-96C0-C53C945F7FDC}" type="pres">
      <dgm:prSet presAssocID="{F3342D95-0418-451E-8EE8-9865556C93F8}" presName="Name30" presStyleCnt="0"/>
      <dgm:spPr/>
    </dgm:pt>
    <dgm:pt modelId="{2EFEB803-8827-4E96-A50C-75D0D0A9F087}" type="pres">
      <dgm:prSet presAssocID="{F3342D95-0418-451E-8EE8-9865556C93F8}" presName="level2Shape" presStyleLbl="node2" presStyleIdx="3" presStyleCnt="5"/>
      <dgm:spPr/>
    </dgm:pt>
    <dgm:pt modelId="{FC02C4A8-CC4E-41B7-8AC0-987A7ED7EBB8}" type="pres">
      <dgm:prSet presAssocID="{F3342D95-0418-451E-8EE8-9865556C93F8}" presName="hierChild3" presStyleCnt="0"/>
      <dgm:spPr/>
    </dgm:pt>
    <dgm:pt modelId="{6C5C4C35-16AC-43DA-AFF3-882F2EE84E2D}" type="pres">
      <dgm:prSet presAssocID="{245FDE0E-5B6D-42A6-8D2D-7C52CE43E8EA}" presName="Name25" presStyleLbl="parChTrans1D2" presStyleIdx="4" presStyleCnt="5"/>
      <dgm:spPr/>
    </dgm:pt>
    <dgm:pt modelId="{9E59C676-523F-4B6B-9EF6-D72D4D36FBE6}" type="pres">
      <dgm:prSet presAssocID="{245FDE0E-5B6D-42A6-8D2D-7C52CE43E8EA}" presName="connTx" presStyleLbl="parChTrans1D2" presStyleIdx="4" presStyleCnt="5"/>
      <dgm:spPr/>
    </dgm:pt>
    <dgm:pt modelId="{A1BE6139-1926-46C6-B3E0-EB966E755631}" type="pres">
      <dgm:prSet presAssocID="{B128238D-04D0-41A2-A72B-38CB0FB79D37}" presName="Name30" presStyleCnt="0"/>
      <dgm:spPr/>
    </dgm:pt>
    <dgm:pt modelId="{C82FCB36-6881-4EDB-AE03-3EFF1F6522EB}" type="pres">
      <dgm:prSet presAssocID="{B128238D-04D0-41A2-A72B-38CB0FB79D37}" presName="level2Shape" presStyleLbl="node2" presStyleIdx="4" presStyleCnt="5"/>
      <dgm:spPr/>
    </dgm:pt>
    <dgm:pt modelId="{CA80A62D-1283-46E4-92B4-805A0F5CFFDA}" type="pres">
      <dgm:prSet presAssocID="{B128238D-04D0-41A2-A72B-38CB0FB79D37}" presName="hierChild3" presStyleCnt="0"/>
      <dgm:spPr/>
    </dgm:pt>
    <dgm:pt modelId="{15E1D671-51AA-45DC-926B-9B55C089BDD9}" type="pres">
      <dgm:prSet presAssocID="{5C886FD5-62C7-4FE7-BDC6-42C12835C37F}" presName="Name25" presStyleLbl="parChTrans1D3" presStyleIdx="2" presStyleCnt="5"/>
      <dgm:spPr/>
    </dgm:pt>
    <dgm:pt modelId="{577912E0-0D17-4D23-8BAE-068DDC193FA2}" type="pres">
      <dgm:prSet presAssocID="{5C886FD5-62C7-4FE7-BDC6-42C12835C37F}" presName="connTx" presStyleLbl="parChTrans1D3" presStyleIdx="2" presStyleCnt="5"/>
      <dgm:spPr/>
    </dgm:pt>
    <dgm:pt modelId="{D6CC7DB4-1D5B-41FC-B3B3-4CFD3E9BBC4D}" type="pres">
      <dgm:prSet presAssocID="{EA311705-C71C-4844-92E3-8C3A80C7509D}" presName="Name30" presStyleCnt="0"/>
      <dgm:spPr/>
    </dgm:pt>
    <dgm:pt modelId="{9069FF80-AE7A-442F-A50B-22D2FE236A24}" type="pres">
      <dgm:prSet presAssocID="{EA311705-C71C-4844-92E3-8C3A80C7509D}" presName="level2Shape" presStyleLbl="node3" presStyleIdx="2" presStyleCnt="5"/>
      <dgm:spPr/>
    </dgm:pt>
    <dgm:pt modelId="{D8957E5F-4203-47DB-854F-1FF12E389BDD}" type="pres">
      <dgm:prSet presAssocID="{EA311705-C71C-4844-92E3-8C3A80C7509D}" presName="hierChild3" presStyleCnt="0"/>
      <dgm:spPr/>
    </dgm:pt>
    <dgm:pt modelId="{7F465D0A-D150-44A2-92F4-3673D56F28BA}" type="pres">
      <dgm:prSet presAssocID="{0937E32D-6D6E-4566-848F-3D118B049DFC}" presName="Name25" presStyleLbl="parChTrans1D3" presStyleIdx="3" presStyleCnt="5"/>
      <dgm:spPr/>
    </dgm:pt>
    <dgm:pt modelId="{F7C6FA95-9347-4CF1-AA18-BD5A9E1C2093}" type="pres">
      <dgm:prSet presAssocID="{0937E32D-6D6E-4566-848F-3D118B049DFC}" presName="connTx" presStyleLbl="parChTrans1D3" presStyleIdx="3" presStyleCnt="5"/>
      <dgm:spPr/>
    </dgm:pt>
    <dgm:pt modelId="{21424D44-207A-4977-8E9F-2958FE515F1D}" type="pres">
      <dgm:prSet presAssocID="{58853ADF-A4EC-473C-98A1-AFFB327606CB}" presName="Name30" presStyleCnt="0"/>
      <dgm:spPr/>
    </dgm:pt>
    <dgm:pt modelId="{5BA49C32-82F6-4096-8E2E-BD7F728C1F65}" type="pres">
      <dgm:prSet presAssocID="{58853ADF-A4EC-473C-98A1-AFFB327606CB}" presName="level2Shape" presStyleLbl="node3" presStyleIdx="3" presStyleCnt="5"/>
      <dgm:spPr/>
    </dgm:pt>
    <dgm:pt modelId="{35E9B6C0-2DBD-4255-A944-04B3547CDE5D}" type="pres">
      <dgm:prSet presAssocID="{58853ADF-A4EC-473C-98A1-AFFB327606CB}" presName="hierChild3" presStyleCnt="0"/>
      <dgm:spPr/>
    </dgm:pt>
    <dgm:pt modelId="{8CB7ED26-9511-403E-ADBB-EE720E641C91}" type="pres">
      <dgm:prSet presAssocID="{270B43D0-38B6-475E-925A-61CFE7B256AD}" presName="Name25" presStyleLbl="parChTrans1D3" presStyleIdx="4" presStyleCnt="5"/>
      <dgm:spPr/>
    </dgm:pt>
    <dgm:pt modelId="{C1F7794B-5F10-4607-BDE2-561CED4C8733}" type="pres">
      <dgm:prSet presAssocID="{270B43D0-38B6-475E-925A-61CFE7B256AD}" presName="connTx" presStyleLbl="parChTrans1D3" presStyleIdx="4" presStyleCnt="5"/>
      <dgm:spPr/>
    </dgm:pt>
    <dgm:pt modelId="{15B1ED00-A731-46C7-BC6A-0279C1C9B8FE}" type="pres">
      <dgm:prSet presAssocID="{04649924-9F23-4EED-9F32-2109FB696E29}" presName="Name30" presStyleCnt="0"/>
      <dgm:spPr/>
    </dgm:pt>
    <dgm:pt modelId="{5F5943E2-B36E-4773-88C9-3D63A97EF213}" type="pres">
      <dgm:prSet presAssocID="{04649924-9F23-4EED-9F32-2109FB696E29}" presName="level2Shape" presStyleLbl="node3" presStyleIdx="4" presStyleCnt="5"/>
      <dgm:spPr/>
    </dgm:pt>
    <dgm:pt modelId="{A6C29E09-92A2-48CA-A06C-A53EB7698D7F}" type="pres">
      <dgm:prSet presAssocID="{04649924-9F23-4EED-9F32-2109FB696E29}" presName="hierChild3" presStyleCnt="0"/>
      <dgm:spPr/>
    </dgm:pt>
    <dgm:pt modelId="{8C56F3A8-9420-42C3-89D0-C2B318E9304B}" type="pres">
      <dgm:prSet presAssocID="{BF984941-158F-4D40-9F81-0D444C3BC3A8}" presName="bgShapesFlow" presStyleCnt="0"/>
      <dgm:spPr/>
    </dgm:pt>
    <dgm:pt modelId="{D5A1E2CE-5171-427D-8EC1-0C7C419D446F}" type="pres">
      <dgm:prSet presAssocID="{350D38C1-123D-4A3D-B66E-5AAA2C3D3DF4}" presName="rectComp" presStyleCnt="0"/>
      <dgm:spPr/>
    </dgm:pt>
    <dgm:pt modelId="{1FC87F5C-AE1A-433A-82B1-9F6FE40AF655}" type="pres">
      <dgm:prSet presAssocID="{350D38C1-123D-4A3D-B66E-5AAA2C3D3DF4}" presName="bgRect" presStyleLbl="bgShp" presStyleIdx="0" presStyleCnt="3"/>
      <dgm:spPr/>
    </dgm:pt>
    <dgm:pt modelId="{C22CE181-95FE-46A4-9AA7-432D58CF194A}" type="pres">
      <dgm:prSet presAssocID="{350D38C1-123D-4A3D-B66E-5AAA2C3D3DF4}" presName="bgRectTx" presStyleLbl="bgShp" presStyleIdx="0" presStyleCnt="3">
        <dgm:presLayoutVars>
          <dgm:bulletEnabled val="1"/>
        </dgm:presLayoutVars>
      </dgm:prSet>
      <dgm:spPr/>
    </dgm:pt>
    <dgm:pt modelId="{54A4582E-540C-42FA-9674-2119D2163CCE}" type="pres">
      <dgm:prSet presAssocID="{350D38C1-123D-4A3D-B66E-5AAA2C3D3DF4}" presName="spComp" presStyleCnt="0"/>
      <dgm:spPr/>
    </dgm:pt>
    <dgm:pt modelId="{0FEC8C44-E373-46CE-AF5D-DB745AA427DE}" type="pres">
      <dgm:prSet presAssocID="{350D38C1-123D-4A3D-B66E-5AAA2C3D3DF4}" presName="hSp" presStyleCnt="0"/>
      <dgm:spPr/>
    </dgm:pt>
    <dgm:pt modelId="{ED986BB9-2A15-4CE3-AD4B-0B4034B72BDB}" type="pres">
      <dgm:prSet presAssocID="{1F167295-A8BE-4D67-A2F2-E8ED5A0E2E6B}" presName="rectComp" presStyleCnt="0"/>
      <dgm:spPr/>
    </dgm:pt>
    <dgm:pt modelId="{3FFF1208-36CA-4CC7-BEAA-9BB92F28465C}" type="pres">
      <dgm:prSet presAssocID="{1F167295-A8BE-4D67-A2F2-E8ED5A0E2E6B}" presName="bgRect" presStyleLbl="bgShp" presStyleIdx="1" presStyleCnt="3"/>
      <dgm:spPr/>
    </dgm:pt>
    <dgm:pt modelId="{BE6E7218-56E8-4E38-90EC-6A511C43965F}" type="pres">
      <dgm:prSet presAssocID="{1F167295-A8BE-4D67-A2F2-E8ED5A0E2E6B}" presName="bgRectTx" presStyleLbl="bgShp" presStyleIdx="1" presStyleCnt="3">
        <dgm:presLayoutVars>
          <dgm:bulletEnabled val="1"/>
        </dgm:presLayoutVars>
      </dgm:prSet>
      <dgm:spPr/>
    </dgm:pt>
    <dgm:pt modelId="{9C93AFAE-C146-4D51-A46A-7221BF4AA01C}" type="pres">
      <dgm:prSet presAssocID="{1F167295-A8BE-4D67-A2F2-E8ED5A0E2E6B}" presName="spComp" presStyleCnt="0"/>
      <dgm:spPr/>
    </dgm:pt>
    <dgm:pt modelId="{7C699299-8853-43C9-86E3-592FCB22809B}" type="pres">
      <dgm:prSet presAssocID="{1F167295-A8BE-4D67-A2F2-E8ED5A0E2E6B}" presName="hSp" presStyleCnt="0"/>
      <dgm:spPr/>
    </dgm:pt>
    <dgm:pt modelId="{204DA59C-1ABC-43AA-87E4-12A37D49EEBF}" type="pres">
      <dgm:prSet presAssocID="{BBF4DD72-703F-4AA7-8356-EC378BC16911}" presName="rectComp" presStyleCnt="0"/>
      <dgm:spPr/>
    </dgm:pt>
    <dgm:pt modelId="{5F4D28C8-71C0-4DB5-A346-D24A1E7C0596}" type="pres">
      <dgm:prSet presAssocID="{BBF4DD72-703F-4AA7-8356-EC378BC16911}" presName="bgRect" presStyleLbl="bgShp" presStyleIdx="2" presStyleCnt="3"/>
      <dgm:spPr/>
    </dgm:pt>
    <dgm:pt modelId="{E18AAF05-40F3-4676-94D4-1406E7D15B3C}" type="pres">
      <dgm:prSet presAssocID="{BBF4DD72-703F-4AA7-8356-EC378BC16911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CAF5E001-0DF4-4DEE-BABF-831FE1CEBFB8}" type="presOf" srcId="{7208B0D6-5A5C-4921-BB17-0287F1BBEC28}" destId="{C7056077-1D2A-4E2D-9B54-12117CBC34E2}" srcOrd="0" destOrd="0" presId="urn:microsoft.com/office/officeart/2005/8/layout/hierarchy5"/>
    <dgm:cxn modelId="{B1EF6502-7A89-48FB-920B-6E50EFB25EE1}" srcId="{459A6FB9-6C1D-423F-8E90-B2011EC9731D}" destId="{F50E7F37-591F-41FE-9EA5-BFADBA273CF3}" srcOrd="0" destOrd="0" parTransId="{76B28DB6-35CD-4A8A-BC1A-9BBE70CA6621}" sibTransId="{7FAAE0D0-3B3C-4043-9346-92C8EAC86018}"/>
    <dgm:cxn modelId="{537D3D06-00FE-41AF-9505-C73744C62377}" type="presOf" srcId="{76B28DB6-35CD-4A8A-BC1A-9BBE70CA6621}" destId="{E07355E5-EBCB-432A-8F49-EFCF803E25C5}" srcOrd="1" destOrd="0" presId="urn:microsoft.com/office/officeart/2005/8/layout/hierarchy5"/>
    <dgm:cxn modelId="{11EC2108-B19E-4388-B9B9-2C2BE382F72D}" srcId="{BF984941-158F-4D40-9F81-0D444C3BC3A8}" destId="{BBF4DD72-703F-4AA7-8356-EC378BC16911}" srcOrd="3" destOrd="0" parTransId="{9D233DC9-110A-4144-88AC-025040FE2F2E}" sibTransId="{E144E96D-4784-4D15-BF23-E7BF57CFC0FE}"/>
    <dgm:cxn modelId="{0520870A-15F2-4A79-8FC5-8CA4005F090F}" srcId="{B024F132-EF39-4B0E-B01E-E4630433AE1B}" destId="{B128238D-04D0-41A2-A72B-38CB0FB79D37}" srcOrd="4" destOrd="0" parTransId="{245FDE0E-5B6D-42A6-8D2D-7C52CE43E8EA}" sibTransId="{3FC9AEBB-48E5-441B-A21D-CD6273027FF8}"/>
    <dgm:cxn modelId="{AAB9480B-E908-49F7-99F2-30434D69FE53}" srcId="{B128238D-04D0-41A2-A72B-38CB0FB79D37}" destId="{EA311705-C71C-4844-92E3-8C3A80C7509D}" srcOrd="0" destOrd="0" parTransId="{5C886FD5-62C7-4FE7-BDC6-42C12835C37F}" sibTransId="{9D87A000-3D18-4535-97F4-3E85C4A967BB}"/>
    <dgm:cxn modelId="{6D62CA1B-57F1-4EB1-98D6-2075125F4AE7}" type="presOf" srcId="{76B28DB6-35CD-4A8A-BC1A-9BBE70CA6621}" destId="{DB1C0A02-C3CF-475B-BFEE-499D860C6B06}" srcOrd="0" destOrd="0" presId="urn:microsoft.com/office/officeart/2005/8/layout/hierarchy5"/>
    <dgm:cxn modelId="{C413A71D-997F-44C1-BC2E-20613CF63DDC}" type="presOf" srcId="{F47EEA98-5644-42AD-B9BB-C37054072F1C}" destId="{35C0E887-E761-459D-B093-F4209EC94C41}" srcOrd="1" destOrd="0" presId="urn:microsoft.com/office/officeart/2005/8/layout/hierarchy5"/>
    <dgm:cxn modelId="{83412F21-F379-40D7-9721-8C7E873A1C6F}" srcId="{BF984941-158F-4D40-9F81-0D444C3BC3A8}" destId="{B024F132-EF39-4B0E-B01E-E4630433AE1B}" srcOrd="0" destOrd="0" parTransId="{4E72E5E3-3632-481F-962E-652C18685658}" sibTransId="{D92BD2F0-8533-4833-8980-BC3E3220AB73}"/>
    <dgm:cxn modelId="{F3C3ED21-3F61-46F5-86B7-8185F0E2EE7D}" type="presOf" srcId="{58853ADF-A4EC-473C-98A1-AFFB327606CB}" destId="{5BA49C32-82F6-4096-8E2E-BD7F728C1F65}" srcOrd="0" destOrd="0" presId="urn:microsoft.com/office/officeart/2005/8/layout/hierarchy5"/>
    <dgm:cxn modelId="{63517D24-8F5C-4D18-9433-737C909BBE9A}" srcId="{B128238D-04D0-41A2-A72B-38CB0FB79D37}" destId="{58853ADF-A4EC-473C-98A1-AFFB327606CB}" srcOrd="1" destOrd="0" parTransId="{0937E32D-6D6E-4566-848F-3D118B049DFC}" sibTransId="{AF535CF4-2AC7-434A-92F5-E7D97CEB3AF4}"/>
    <dgm:cxn modelId="{CD090D2D-CCCB-42C1-8D88-8C4F4A363B48}" type="presOf" srcId="{270B43D0-38B6-475E-925A-61CFE7B256AD}" destId="{C1F7794B-5F10-4607-BDE2-561CED4C8733}" srcOrd="1" destOrd="0" presId="urn:microsoft.com/office/officeart/2005/8/layout/hierarchy5"/>
    <dgm:cxn modelId="{086B4631-B2E6-48FB-84DB-ED493C1FFC1E}" type="presOf" srcId="{245FDE0E-5B6D-42A6-8D2D-7C52CE43E8EA}" destId="{6C5C4C35-16AC-43DA-AFF3-882F2EE84E2D}" srcOrd="0" destOrd="0" presId="urn:microsoft.com/office/officeart/2005/8/layout/hierarchy5"/>
    <dgm:cxn modelId="{10D63F34-68F1-46AF-9C86-0B92404AFE9D}" type="presOf" srcId="{0937E32D-6D6E-4566-848F-3D118B049DFC}" destId="{7F465D0A-D150-44A2-92F4-3673D56F28BA}" srcOrd="0" destOrd="0" presId="urn:microsoft.com/office/officeart/2005/8/layout/hierarchy5"/>
    <dgm:cxn modelId="{B7FFDC40-EC9F-41AA-A9D0-853371830BC9}" type="presOf" srcId="{B024F132-EF39-4B0E-B01E-E4630433AE1B}" destId="{0C5F9BCB-9CDF-42DA-AFC7-8D791F2C16A0}" srcOrd="0" destOrd="0" presId="urn:microsoft.com/office/officeart/2005/8/layout/hierarchy5"/>
    <dgm:cxn modelId="{54A6FF40-D1CF-41D9-B101-39047ADAE951}" type="presOf" srcId="{F3D3EA14-57EA-4627-9854-8D69CBB102FD}" destId="{9E25C567-B768-4AE9-B502-E898EE5945A3}" srcOrd="0" destOrd="0" presId="urn:microsoft.com/office/officeart/2005/8/layout/hierarchy5"/>
    <dgm:cxn modelId="{B2C10B61-18FE-48CA-B4BF-2C456B5483C5}" type="presOf" srcId="{AD04C7CB-4EB9-430E-9255-694D30EEF36D}" destId="{0DF8AEFA-3126-4CED-A5BF-DE9618C5F5B4}" srcOrd="1" destOrd="0" presId="urn:microsoft.com/office/officeart/2005/8/layout/hierarchy5"/>
    <dgm:cxn modelId="{C07A3562-0D5E-428F-8E19-80D3411B3D19}" srcId="{B024F132-EF39-4B0E-B01E-E4630433AE1B}" destId="{F3342D95-0418-451E-8EE8-9865556C93F8}" srcOrd="3" destOrd="0" parTransId="{AD04C7CB-4EB9-430E-9255-694D30EEF36D}" sibTransId="{A7F8F7BD-0D26-44B0-80F6-DC791396E9B6}"/>
    <dgm:cxn modelId="{970DAC64-8FE6-4A1E-9DEC-22844CCDCC65}" type="presOf" srcId="{5B2730A5-07C1-42C4-B327-C8B032ECAFD5}" destId="{C95BE359-52B9-4C9A-82AD-AB9BB57309E6}" srcOrd="1" destOrd="0" presId="urn:microsoft.com/office/officeart/2005/8/layout/hierarchy5"/>
    <dgm:cxn modelId="{5B066566-F3A6-4374-AD45-EF1CFE089474}" type="presOf" srcId="{B128238D-04D0-41A2-A72B-38CB0FB79D37}" destId="{C82FCB36-6881-4EDB-AE03-3EFF1F6522EB}" srcOrd="0" destOrd="0" presId="urn:microsoft.com/office/officeart/2005/8/layout/hierarchy5"/>
    <dgm:cxn modelId="{143EBB6A-5227-44AC-AAD8-C60FF13952E7}" srcId="{B024F132-EF39-4B0E-B01E-E4630433AE1B}" destId="{8D26B6A3-F59C-4D80-A122-D741270A0E70}" srcOrd="1" destOrd="0" parTransId="{DE21191F-EBA5-4CD9-8E04-379FC49C4385}" sibTransId="{8108FF26-67D7-47D7-8685-CE1D50D18C07}"/>
    <dgm:cxn modelId="{5A6A344B-E0DC-4C9B-97D0-C8DD01A7C775}" type="presOf" srcId="{350D38C1-123D-4A3D-B66E-5AAA2C3D3DF4}" destId="{1FC87F5C-AE1A-433A-82B1-9F6FE40AF655}" srcOrd="0" destOrd="0" presId="urn:microsoft.com/office/officeart/2005/8/layout/hierarchy5"/>
    <dgm:cxn modelId="{81C8E26B-51BB-46A7-85C8-CFC66DFF261F}" srcId="{F3D3EA14-57EA-4627-9854-8D69CBB102FD}" destId="{7208B0D6-5A5C-4921-BB17-0287F1BBEC28}" srcOrd="0" destOrd="0" parTransId="{109DD8EA-7870-49B4-AD66-0EB67C0C9487}" sibTransId="{1D3C1DE9-6716-4722-BEF2-B6026353B577}"/>
    <dgm:cxn modelId="{6DD3434D-A1D7-401E-822B-CD11EB0AF85D}" type="presOf" srcId="{F50E7F37-591F-41FE-9EA5-BFADBA273CF3}" destId="{989FA58A-BABA-441C-B4FC-8151D88CF293}" srcOrd="0" destOrd="0" presId="urn:microsoft.com/office/officeart/2005/8/layout/hierarchy5"/>
    <dgm:cxn modelId="{1A41D96D-C300-4F88-9F08-F62216DBABD2}" type="presOf" srcId="{BBF4DD72-703F-4AA7-8356-EC378BC16911}" destId="{5F4D28C8-71C0-4DB5-A346-D24A1E7C0596}" srcOrd="0" destOrd="0" presId="urn:microsoft.com/office/officeart/2005/8/layout/hierarchy5"/>
    <dgm:cxn modelId="{C16A1F70-B109-46CF-B790-27C8AEF026E5}" type="presOf" srcId="{04649924-9F23-4EED-9F32-2109FB696E29}" destId="{5F5943E2-B36E-4773-88C9-3D63A97EF213}" srcOrd="0" destOrd="0" presId="urn:microsoft.com/office/officeart/2005/8/layout/hierarchy5"/>
    <dgm:cxn modelId="{E0FD5352-C6DB-4285-8AC7-462D1650732A}" type="presOf" srcId="{1F167295-A8BE-4D67-A2F2-E8ED5A0E2E6B}" destId="{3FFF1208-36CA-4CC7-BEAA-9BB92F28465C}" srcOrd="0" destOrd="0" presId="urn:microsoft.com/office/officeart/2005/8/layout/hierarchy5"/>
    <dgm:cxn modelId="{DCAB3955-40B8-45EF-B394-C2D95113F2A8}" type="presOf" srcId="{F3342D95-0418-451E-8EE8-9865556C93F8}" destId="{2EFEB803-8827-4E96-A50C-75D0D0A9F087}" srcOrd="0" destOrd="0" presId="urn:microsoft.com/office/officeart/2005/8/layout/hierarchy5"/>
    <dgm:cxn modelId="{D2097D75-1B19-4499-9682-D69211C9B776}" type="presOf" srcId="{AD04C7CB-4EB9-430E-9255-694D30EEF36D}" destId="{B1AC177E-265D-4DEB-9B78-02BEC84CB094}" srcOrd="0" destOrd="0" presId="urn:microsoft.com/office/officeart/2005/8/layout/hierarchy5"/>
    <dgm:cxn modelId="{4975DD75-981D-4049-81FE-A95D0677D4C7}" type="presOf" srcId="{270B43D0-38B6-475E-925A-61CFE7B256AD}" destId="{8CB7ED26-9511-403E-ADBB-EE720E641C91}" srcOrd="0" destOrd="0" presId="urn:microsoft.com/office/officeart/2005/8/layout/hierarchy5"/>
    <dgm:cxn modelId="{4B168C81-B9FC-4D46-BECC-D7B251F3E157}" srcId="{B128238D-04D0-41A2-A72B-38CB0FB79D37}" destId="{04649924-9F23-4EED-9F32-2109FB696E29}" srcOrd="2" destOrd="0" parTransId="{270B43D0-38B6-475E-925A-61CFE7B256AD}" sibTransId="{DDF79AC6-0505-473B-B24C-DD9D6BF1AED9}"/>
    <dgm:cxn modelId="{4A2B2688-861D-4F3B-8EEC-6558F6584947}" type="presOf" srcId="{350D38C1-123D-4A3D-B66E-5AAA2C3D3DF4}" destId="{C22CE181-95FE-46A4-9AA7-432D58CF194A}" srcOrd="1" destOrd="0" presId="urn:microsoft.com/office/officeart/2005/8/layout/hierarchy5"/>
    <dgm:cxn modelId="{DA7EE78A-8977-4A3E-B255-57674C7886F0}" type="presOf" srcId="{5B2730A5-07C1-42C4-B327-C8B032ECAFD5}" destId="{0454CC3E-D840-464D-91D9-091933257F57}" srcOrd="0" destOrd="0" presId="urn:microsoft.com/office/officeart/2005/8/layout/hierarchy5"/>
    <dgm:cxn modelId="{442F8B93-52BA-46AE-A270-8FB73AC8D7A0}" type="presOf" srcId="{8D26B6A3-F59C-4D80-A122-D741270A0E70}" destId="{2B2DC0C3-3C7B-4D21-B1EA-A0CEC31DCFB5}" srcOrd="0" destOrd="0" presId="urn:microsoft.com/office/officeart/2005/8/layout/hierarchy5"/>
    <dgm:cxn modelId="{21CA1DA0-0E02-4D43-B5D2-DD2C0B33A228}" srcId="{BF984941-158F-4D40-9F81-0D444C3BC3A8}" destId="{350D38C1-123D-4A3D-B66E-5AAA2C3D3DF4}" srcOrd="1" destOrd="0" parTransId="{FFD6A4E6-6CC4-46CE-B7A6-8D0AE382A01D}" sibTransId="{8590E65E-B432-4C4C-A2F1-CEDADA41F809}"/>
    <dgm:cxn modelId="{44C57FA2-133C-46F4-A4FC-9D217CA44506}" type="presOf" srcId="{DE21191F-EBA5-4CD9-8E04-379FC49C4385}" destId="{C945E995-F571-4EB6-B829-EA5D4DEE8AE1}" srcOrd="1" destOrd="0" presId="urn:microsoft.com/office/officeart/2005/8/layout/hierarchy5"/>
    <dgm:cxn modelId="{7B7F3FA3-CD51-41C9-8C18-93F530CE711E}" type="presOf" srcId="{5C886FD5-62C7-4FE7-BDC6-42C12835C37F}" destId="{577912E0-0D17-4D23-8BAE-068DDC193FA2}" srcOrd="1" destOrd="0" presId="urn:microsoft.com/office/officeart/2005/8/layout/hierarchy5"/>
    <dgm:cxn modelId="{BFF9BCA5-AEDC-4579-8934-CE479AD9CD6A}" type="presOf" srcId="{BBF4DD72-703F-4AA7-8356-EC378BC16911}" destId="{E18AAF05-40F3-4676-94D4-1406E7D15B3C}" srcOrd="1" destOrd="0" presId="urn:microsoft.com/office/officeart/2005/8/layout/hierarchy5"/>
    <dgm:cxn modelId="{35F94EA6-96C2-47F1-9426-9B7A79F3C082}" type="presOf" srcId="{DE21191F-EBA5-4CD9-8E04-379FC49C4385}" destId="{86887A96-49A8-4B38-88A1-BA1EC2F3A9E2}" srcOrd="0" destOrd="0" presId="urn:microsoft.com/office/officeart/2005/8/layout/hierarchy5"/>
    <dgm:cxn modelId="{411DE8A6-88A1-48A2-A8B9-D8FBE17D5DCB}" srcId="{B024F132-EF39-4B0E-B01E-E4630433AE1B}" destId="{F3D3EA14-57EA-4627-9854-8D69CBB102FD}" srcOrd="0" destOrd="0" parTransId="{F47EEA98-5644-42AD-B9BB-C37054072F1C}" sibTransId="{3BB44275-1798-4656-9CDD-A56C1E410516}"/>
    <dgm:cxn modelId="{93FB6DA7-C3D2-4F3B-B028-8FA22138B1A3}" type="presOf" srcId="{5C886FD5-62C7-4FE7-BDC6-42C12835C37F}" destId="{15E1D671-51AA-45DC-926B-9B55C089BDD9}" srcOrd="0" destOrd="0" presId="urn:microsoft.com/office/officeart/2005/8/layout/hierarchy5"/>
    <dgm:cxn modelId="{58635BAC-E3EF-41E3-A832-77CC306A6C93}" type="presOf" srcId="{1F167295-A8BE-4D67-A2F2-E8ED5A0E2E6B}" destId="{BE6E7218-56E8-4E38-90EC-6A511C43965F}" srcOrd="1" destOrd="0" presId="urn:microsoft.com/office/officeart/2005/8/layout/hierarchy5"/>
    <dgm:cxn modelId="{7709CFAC-E13D-45BB-9535-1ACADE07332C}" type="presOf" srcId="{109DD8EA-7870-49B4-AD66-0EB67C0C9487}" destId="{26DB3E31-FF52-4766-93A8-AA5771099812}" srcOrd="0" destOrd="0" presId="urn:microsoft.com/office/officeart/2005/8/layout/hierarchy5"/>
    <dgm:cxn modelId="{CE30D5BD-633A-4EF8-AC80-8979825263AD}" srcId="{BF984941-158F-4D40-9F81-0D444C3BC3A8}" destId="{1F167295-A8BE-4D67-A2F2-E8ED5A0E2E6B}" srcOrd="2" destOrd="0" parTransId="{4366E73D-C66C-4F44-B8A3-AB03E12C87DF}" sibTransId="{638137EA-EE71-43EA-89E7-5F0856161F0A}"/>
    <dgm:cxn modelId="{56C031C7-0876-4923-9A6E-2B80A7D3675B}" type="presOf" srcId="{245FDE0E-5B6D-42A6-8D2D-7C52CE43E8EA}" destId="{9E59C676-523F-4B6B-9EF6-D72D4D36FBE6}" srcOrd="1" destOrd="0" presId="urn:microsoft.com/office/officeart/2005/8/layout/hierarchy5"/>
    <dgm:cxn modelId="{0BEDD5D1-60F4-4A73-94C9-BA38A7B0A464}" type="presOf" srcId="{EA311705-C71C-4844-92E3-8C3A80C7509D}" destId="{9069FF80-AE7A-442F-A50B-22D2FE236A24}" srcOrd="0" destOrd="0" presId="urn:microsoft.com/office/officeart/2005/8/layout/hierarchy5"/>
    <dgm:cxn modelId="{D19EB9D9-CF49-4B4A-A888-98B35FABDBB6}" type="presOf" srcId="{459A6FB9-6C1D-423F-8E90-B2011EC9731D}" destId="{A744ADF0-0D29-4816-BBC6-62EB4AFFE779}" srcOrd="0" destOrd="0" presId="urn:microsoft.com/office/officeart/2005/8/layout/hierarchy5"/>
    <dgm:cxn modelId="{5ADF0CE1-BDC2-4288-9CC1-4A5B5DEC394E}" type="presOf" srcId="{F47EEA98-5644-42AD-B9BB-C37054072F1C}" destId="{8E2C7F1C-07CE-457F-8B11-3A9F10D1BFFD}" srcOrd="0" destOrd="0" presId="urn:microsoft.com/office/officeart/2005/8/layout/hierarchy5"/>
    <dgm:cxn modelId="{933DAFED-C0E6-4A80-9ACC-62D3F58AAB59}" type="presOf" srcId="{BF984941-158F-4D40-9F81-0D444C3BC3A8}" destId="{99723750-77A4-4651-A122-F9ED7D49F878}" srcOrd="0" destOrd="0" presId="urn:microsoft.com/office/officeart/2005/8/layout/hierarchy5"/>
    <dgm:cxn modelId="{BF8CF1EF-1685-4C8C-A2AC-70B3C369925E}" type="presOf" srcId="{109DD8EA-7870-49B4-AD66-0EB67C0C9487}" destId="{D383CD9C-73CF-4837-88A1-B1C90471A011}" srcOrd="1" destOrd="0" presId="urn:microsoft.com/office/officeart/2005/8/layout/hierarchy5"/>
    <dgm:cxn modelId="{FE4E2DF8-69C6-4051-BC87-3500EBAED7CE}" type="presOf" srcId="{0937E32D-6D6E-4566-848F-3D118B049DFC}" destId="{F7C6FA95-9347-4CF1-AA18-BD5A9E1C2093}" srcOrd="1" destOrd="0" presId="urn:microsoft.com/office/officeart/2005/8/layout/hierarchy5"/>
    <dgm:cxn modelId="{A33DD9F8-EB5F-4098-98BE-27E9EFD61061}" srcId="{B024F132-EF39-4B0E-B01E-E4630433AE1B}" destId="{459A6FB9-6C1D-423F-8E90-B2011EC9731D}" srcOrd="2" destOrd="0" parTransId="{5B2730A5-07C1-42C4-B327-C8B032ECAFD5}" sibTransId="{12446832-D9C9-4A91-B525-A5C8094ACF8C}"/>
    <dgm:cxn modelId="{BD2132AB-D533-4A09-9C17-F99AAA2CCA2A}" type="presParOf" srcId="{99723750-77A4-4651-A122-F9ED7D49F878}" destId="{F30C9FA1-4F48-4D74-B5F7-7139A3D7BC73}" srcOrd="0" destOrd="0" presId="urn:microsoft.com/office/officeart/2005/8/layout/hierarchy5"/>
    <dgm:cxn modelId="{2C99517B-5DFF-4F73-A9E1-187FCED2B463}" type="presParOf" srcId="{F30C9FA1-4F48-4D74-B5F7-7139A3D7BC73}" destId="{51C3634D-4276-4ED1-B2E8-D6C739F668DA}" srcOrd="0" destOrd="0" presId="urn:microsoft.com/office/officeart/2005/8/layout/hierarchy5"/>
    <dgm:cxn modelId="{BA472E09-2B57-4FC2-B7E4-C98447095AA1}" type="presParOf" srcId="{F30C9FA1-4F48-4D74-B5F7-7139A3D7BC73}" destId="{FCAFC4B6-BDFB-4EA6-88EC-2309680B3D9D}" srcOrd="1" destOrd="0" presId="urn:microsoft.com/office/officeart/2005/8/layout/hierarchy5"/>
    <dgm:cxn modelId="{EFEA5B6D-4122-4B0A-8399-DFB0CC622C4F}" type="presParOf" srcId="{FCAFC4B6-BDFB-4EA6-88EC-2309680B3D9D}" destId="{63372B6A-031D-41BE-9390-973E6AC3F3DD}" srcOrd="0" destOrd="0" presId="urn:microsoft.com/office/officeart/2005/8/layout/hierarchy5"/>
    <dgm:cxn modelId="{C88B18AD-3CF9-4D03-92F1-8CFA814C2F42}" type="presParOf" srcId="{63372B6A-031D-41BE-9390-973E6AC3F3DD}" destId="{0C5F9BCB-9CDF-42DA-AFC7-8D791F2C16A0}" srcOrd="0" destOrd="0" presId="urn:microsoft.com/office/officeart/2005/8/layout/hierarchy5"/>
    <dgm:cxn modelId="{38E6F749-0201-4E6C-91F7-C756D423C905}" type="presParOf" srcId="{63372B6A-031D-41BE-9390-973E6AC3F3DD}" destId="{F04F640B-B54C-47E6-8C8B-A2575E60F91A}" srcOrd="1" destOrd="0" presId="urn:microsoft.com/office/officeart/2005/8/layout/hierarchy5"/>
    <dgm:cxn modelId="{28F380C0-F26B-4EF9-886E-E24D531EE5B8}" type="presParOf" srcId="{F04F640B-B54C-47E6-8C8B-A2575E60F91A}" destId="{8E2C7F1C-07CE-457F-8B11-3A9F10D1BFFD}" srcOrd="0" destOrd="0" presId="urn:microsoft.com/office/officeart/2005/8/layout/hierarchy5"/>
    <dgm:cxn modelId="{6925A720-1E73-4F88-8596-73DA83B1E2A0}" type="presParOf" srcId="{8E2C7F1C-07CE-457F-8B11-3A9F10D1BFFD}" destId="{35C0E887-E761-459D-B093-F4209EC94C41}" srcOrd="0" destOrd="0" presId="urn:microsoft.com/office/officeart/2005/8/layout/hierarchy5"/>
    <dgm:cxn modelId="{BD2F497C-B8B7-427D-BEFF-BB4B641B4C04}" type="presParOf" srcId="{F04F640B-B54C-47E6-8C8B-A2575E60F91A}" destId="{6BBD3AE0-036B-45E0-8115-33C9DE582E59}" srcOrd="1" destOrd="0" presId="urn:microsoft.com/office/officeart/2005/8/layout/hierarchy5"/>
    <dgm:cxn modelId="{DAD53288-7245-4DA1-A1B5-557A57BE891B}" type="presParOf" srcId="{6BBD3AE0-036B-45E0-8115-33C9DE582E59}" destId="{9E25C567-B768-4AE9-B502-E898EE5945A3}" srcOrd="0" destOrd="0" presId="urn:microsoft.com/office/officeart/2005/8/layout/hierarchy5"/>
    <dgm:cxn modelId="{6FBD7A0F-C69C-4C87-A698-B19B9F3967A1}" type="presParOf" srcId="{6BBD3AE0-036B-45E0-8115-33C9DE582E59}" destId="{4F0E84C7-6ED1-400B-A4EB-2AA783331863}" srcOrd="1" destOrd="0" presId="urn:microsoft.com/office/officeart/2005/8/layout/hierarchy5"/>
    <dgm:cxn modelId="{E092D434-2D25-496D-842F-FFA097E9D773}" type="presParOf" srcId="{4F0E84C7-6ED1-400B-A4EB-2AA783331863}" destId="{26DB3E31-FF52-4766-93A8-AA5771099812}" srcOrd="0" destOrd="0" presId="urn:microsoft.com/office/officeart/2005/8/layout/hierarchy5"/>
    <dgm:cxn modelId="{FD8BA0AF-1126-43BA-9F03-1220883ACB30}" type="presParOf" srcId="{26DB3E31-FF52-4766-93A8-AA5771099812}" destId="{D383CD9C-73CF-4837-88A1-B1C90471A011}" srcOrd="0" destOrd="0" presId="urn:microsoft.com/office/officeart/2005/8/layout/hierarchy5"/>
    <dgm:cxn modelId="{FD11FF99-B872-4A4D-B946-63946BE31F5B}" type="presParOf" srcId="{4F0E84C7-6ED1-400B-A4EB-2AA783331863}" destId="{DD20CEA9-8A15-408E-B9BA-F94D762484D6}" srcOrd="1" destOrd="0" presId="urn:microsoft.com/office/officeart/2005/8/layout/hierarchy5"/>
    <dgm:cxn modelId="{EBFCF512-19F8-4B6D-AA69-2A6C09E797D0}" type="presParOf" srcId="{DD20CEA9-8A15-408E-B9BA-F94D762484D6}" destId="{C7056077-1D2A-4E2D-9B54-12117CBC34E2}" srcOrd="0" destOrd="0" presId="urn:microsoft.com/office/officeart/2005/8/layout/hierarchy5"/>
    <dgm:cxn modelId="{893DA561-208D-4563-9258-A3D72F1C880B}" type="presParOf" srcId="{DD20CEA9-8A15-408E-B9BA-F94D762484D6}" destId="{B887FAB5-C5CF-4770-8983-6F5559C93456}" srcOrd="1" destOrd="0" presId="urn:microsoft.com/office/officeart/2005/8/layout/hierarchy5"/>
    <dgm:cxn modelId="{82624678-0977-4A66-B5BF-5013B34D9CA6}" type="presParOf" srcId="{F04F640B-B54C-47E6-8C8B-A2575E60F91A}" destId="{86887A96-49A8-4B38-88A1-BA1EC2F3A9E2}" srcOrd="2" destOrd="0" presId="urn:microsoft.com/office/officeart/2005/8/layout/hierarchy5"/>
    <dgm:cxn modelId="{BAC9C512-68F9-41EE-A808-8EE48BEB319D}" type="presParOf" srcId="{86887A96-49A8-4B38-88A1-BA1EC2F3A9E2}" destId="{C945E995-F571-4EB6-B829-EA5D4DEE8AE1}" srcOrd="0" destOrd="0" presId="urn:microsoft.com/office/officeart/2005/8/layout/hierarchy5"/>
    <dgm:cxn modelId="{B966B26C-4285-4F66-BFC9-511C16387D38}" type="presParOf" srcId="{F04F640B-B54C-47E6-8C8B-A2575E60F91A}" destId="{B23711BB-F0FA-42C7-A33F-60A62CBE18AB}" srcOrd="3" destOrd="0" presId="urn:microsoft.com/office/officeart/2005/8/layout/hierarchy5"/>
    <dgm:cxn modelId="{57EDA2EB-22FF-4C38-B082-3EE2B13D9E2A}" type="presParOf" srcId="{B23711BB-F0FA-42C7-A33F-60A62CBE18AB}" destId="{2B2DC0C3-3C7B-4D21-B1EA-A0CEC31DCFB5}" srcOrd="0" destOrd="0" presId="urn:microsoft.com/office/officeart/2005/8/layout/hierarchy5"/>
    <dgm:cxn modelId="{A8DC1319-2500-4AF7-8FC6-0E0E6213E737}" type="presParOf" srcId="{B23711BB-F0FA-42C7-A33F-60A62CBE18AB}" destId="{153909C7-CA16-4AA5-8B34-F36117441977}" srcOrd="1" destOrd="0" presId="urn:microsoft.com/office/officeart/2005/8/layout/hierarchy5"/>
    <dgm:cxn modelId="{1D12B9C1-C679-4C30-95FB-6CE38EE7ABCD}" type="presParOf" srcId="{F04F640B-B54C-47E6-8C8B-A2575E60F91A}" destId="{0454CC3E-D840-464D-91D9-091933257F57}" srcOrd="4" destOrd="0" presId="urn:microsoft.com/office/officeart/2005/8/layout/hierarchy5"/>
    <dgm:cxn modelId="{9B9769E7-4E4B-49A0-8C1E-A10FC8AA39D0}" type="presParOf" srcId="{0454CC3E-D840-464D-91D9-091933257F57}" destId="{C95BE359-52B9-4C9A-82AD-AB9BB57309E6}" srcOrd="0" destOrd="0" presId="urn:microsoft.com/office/officeart/2005/8/layout/hierarchy5"/>
    <dgm:cxn modelId="{8C62B0BC-8F47-485E-A0F3-46F8B2246990}" type="presParOf" srcId="{F04F640B-B54C-47E6-8C8B-A2575E60F91A}" destId="{28BD453A-F3FB-4137-972A-C6818850528E}" srcOrd="5" destOrd="0" presId="urn:microsoft.com/office/officeart/2005/8/layout/hierarchy5"/>
    <dgm:cxn modelId="{35EC6233-8060-4534-90D4-EBDC6F1CC8E5}" type="presParOf" srcId="{28BD453A-F3FB-4137-972A-C6818850528E}" destId="{A744ADF0-0D29-4816-BBC6-62EB4AFFE779}" srcOrd="0" destOrd="0" presId="urn:microsoft.com/office/officeart/2005/8/layout/hierarchy5"/>
    <dgm:cxn modelId="{CDB39F4D-E5D9-4354-B7AD-4B51F838E48A}" type="presParOf" srcId="{28BD453A-F3FB-4137-972A-C6818850528E}" destId="{5C74733C-EDED-4D74-9D0D-712FDD2EDAB8}" srcOrd="1" destOrd="0" presId="urn:microsoft.com/office/officeart/2005/8/layout/hierarchy5"/>
    <dgm:cxn modelId="{7B305007-B0A4-4831-818F-2CA6D67E8C43}" type="presParOf" srcId="{5C74733C-EDED-4D74-9D0D-712FDD2EDAB8}" destId="{DB1C0A02-C3CF-475B-BFEE-499D860C6B06}" srcOrd="0" destOrd="0" presId="urn:microsoft.com/office/officeart/2005/8/layout/hierarchy5"/>
    <dgm:cxn modelId="{3D79714F-4F91-43DD-9DB9-9A8EA7C23E8C}" type="presParOf" srcId="{DB1C0A02-C3CF-475B-BFEE-499D860C6B06}" destId="{E07355E5-EBCB-432A-8F49-EFCF803E25C5}" srcOrd="0" destOrd="0" presId="urn:microsoft.com/office/officeart/2005/8/layout/hierarchy5"/>
    <dgm:cxn modelId="{1346E88B-5B70-453D-954B-4F55F4E86504}" type="presParOf" srcId="{5C74733C-EDED-4D74-9D0D-712FDD2EDAB8}" destId="{798ACC86-7007-41E9-92BB-DC4A7662A3A7}" srcOrd="1" destOrd="0" presId="urn:microsoft.com/office/officeart/2005/8/layout/hierarchy5"/>
    <dgm:cxn modelId="{88497531-B005-4C76-B35E-3FE0CC74939E}" type="presParOf" srcId="{798ACC86-7007-41E9-92BB-DC4A7662A3A7}" destId="{989FA58A-BABA-441C-B4FC-8151D88CF293}" srcOrd="0" destOrd="0" presId="urn:microsoft.com/office/officeart/2005/8/layout/hierarchy5"/>
    <dgm:cxn modelId="{8116BDF8-3922-4BB5-873D-D24C6D6F82A3}" type="presParOf" srcId="{798ACC86-7007-41E9-92BB-DC4A7662A3A7}" destId="{4357B842-2999-4F29-91E6-6C4EFE2CBE96}" srcOrd="1" destOrd="0" presId="urn:microsoft.com/office/officeart/2005/8/layout/hierarchy5"/>
    <dgm:cxn modelId="{5C170C5C-E345-432C-BE61-E53C038AAD7E}" type="presParOf" srcId="{F04F640B-B54C-47E6-8C8B-A2575E60F91A}" destId="{B1AC177E-265D-4DEB-9B78-02BEC84CB094}" srcOrd="6" destOrd="0" presId="urn:microsoft.com/office/officeart/2005/8/layout/hierarchy5"/>
    <dgm:cxn modelId="{A63C1471-71DC-4272-AE0B-008F4ADBEADC}" type="presParOf" srcId="{B1AC177E-265D-4DEB-9B78-02BEC84CB094}" destId="{0DF8AEFA-3126-4CED-A5BF-DE9618C5F5B4}" srcOrd="0" destOrd="0" presId="urn:microsoft.com/office/officeart/2005/8/layout/hierarchy5"/>
    <dgm:cxn modelId="{95196DC7-3AE3-4944-8894-C5BA2B53DDD4}" type="presParOf" srcId="{F04F640B-B54C-47E6-8C8B-A2575E60F91A}" destId="{6CD82830-CAC5-4293-96C0-C53C945F7FDC}" srcOrd="7" destOrd="0" presId="urn:microsoft.com/office/officeart/2005/8/layout/hierarchy5"/>
    <dgm:cxn modelId="{EBC62F8D-CABC-4EDF-AE10-5274DCB1AEC0}" type="presParOf" srcId="{6CD82830-CAC5-4293-96C0-C53C945F7FDC}" destId="{2EFEB803-8827-4E96-A50C-75D0D0A9F087}" srcOrd="0" destOrd="0" presId="urn:microsoft.com/office/officeart/2005/8/layout/hierarchy5"/>
    <dgm:cxn modelId="{49AC1E71-C438-4463-A1C9-0681144E12FE}" type="presParOf" srcId="{6CD82830-CAC5-4293-96C0-C53C945F7FDC}" destId="{FC02C4A8-CC4E-41B7-8AC0-987A7ED7EBB8}" srcOrd="1" destOrd="0" presId="urn:microsoft.com/office/officeart/2005/8/layout/hierarchy5"/>
    <dgm:cxn modelId="{9104E177-A0E4-4438-A916-49C1AF98C058}" type="presParOf" srcId="{F04F640B-B54C-47E6-8C8B-A2575E60F91A}" destId="{6C5C4C35-16AC-43DA-AFF3-882F2EE84E2D}" srcOrd="8" destOrd="0" presId="urn:microsoft.com/office/officeart/2005/8/layout/hierarchy5"/>
    <dgm:cxn modelId="{BFEFDB3C-6D56-4165-9846-AE116040527D}" type="presParOf" srcId="{6C5C4C35-16AC-43DA-AFF3-882F2EE84E2D}" destId="{9E59C676-523F-4B6B-9EF6-D72D4D36FBE6}" srcOrd="0" destOrd="0" presId="urn:microsoft.com/office/officeart/2005/8/layout/hierarchy5"/>
    <dgm:cxn modelId="{E2064732-07C1-44E9-B1D3-C44A44280A74}" type="presParOf" srcId="{F04F640B-B54C-47E6-8C8B-A2575E60F91A}" destId="{A1BE6139-1926-46C6-B3E0-EB966E755631}" srcOrd="9" destOrd="0" presId="urn:microsoft.com/office/officeart/2005/8/layout/hierarchy5"/>
    <dgm:cxn modelId="{88CB00EB-0CAF-433E-9D5F-D38807F7BE25}" type="presParOf" srcId="{A1BE6139-1926-46C6-B3E0-EB966E755631}" destId="{C82FCB36-6881-4EDB-AE03-3EFF1F6522EB}" srcOrd="0" destOrd="0" presId="urn:microsoft.com/office/officeart/2005/8/layout/hierarchy5"/>
    <dgm:cxn modelId="{4DC027EA-AABE-4296-9CFD-89536DECBBB6}" type="presParOf" srcId="{A1BE6139-1926-46C6-B3E0-EB966E755631}" destId="{CA80A62D-1283-46E4-92B4-805A0F5CFFDA}" srcOrd="1" destOrd="0" presId="urn:microsoft.com/office/officeart/2005/8/layout/hierarchy5"/>
    <dgm:cxn modelId="{D18C38B3-F262-4E43-A0EB-7A386F3A583C}" type="presParOf" srcId="{CA80A62D-1283-46E4-92B4-805A0F5CFFDA}" destId="{15E1D671-51AA-45DC-926B-9B55C089BDD9}" srcOrd="0" destOrd="0" presId="urn:microsoft.com/office/officeart/2005/8/layout/hierarchy5"/>
    <dgm:cxn modelId="{40575375-7627-4318-A25B-5D4C18D70FE1}" type="presParOf" srcId="{15E1D671-51AA-45DC-926B-9B55C089BDD9}" destId="{577912E0-0D17-4D23-8BAE-068DDC193FA2}" srcOrd="0" destOrd="0" presId="urn:microsoft.com/office/officeart/2005/8/layout/hierarchy5"/>
    <dgm:cxn modelId="{99313A02-680F-485B-AC43-059FD8A06CFB}" type="presParOf" srcId="{CA80A62D-1283-46E4-92B4-805A0F5CFFDA}" destId="{D6CC7DB4-1D5B-41FC-B3B3-4CFD3E9BBC4D}" srcOrd="1" destOrd="0" presId="urn:microsoft.com/office/officeart/2005/8/layout/hierarchy5"/>
    <dgm:cxn modelId="{CC97D723-47E3-475B-9E95-24C1AB5CB2C4}" type="presParOf" srcId="{D6CC7DB4-1D5B-41FC-B3B3-4CFD3E9BBC4D}" destId="{9069FF80-AE7A-442F-A50B-22D2FE236A24}" srcOrd="0" destOrd="0" presId="urn:microsoft.com/office/officeart/2005/8/layout/hierarchy5"/>
    <dgm:cxn modelId="{1D5A3C5F-7AB0-40EA-941A-7731A545E975}" type="presParOf" srcId="{D6CC7DB4-1D5B-41FC-B3B3-4CFD3E9BBC4D}" destId="{D8957E5F-4203-47DB-854F-1FF12E389BDD}" srcOrd="1" destOrd="0" presId="urn:microsoft.com/office/officeart/2005/8/layout/hierarchy5"/>
    <dgm:cxn modelId="{75BB63C1-E21D-4DCC-8EC7-09269737F7A7}" type="presParOf" srcId="{CA80A62D-1283-46E4-92B4-805A0F5CFFDA}" destId="{7F465D0A-D150-44A2-92F4-3673D56F28BA}" srcOrd="2" destOrd="0" presId="urn:microsoft.com/office/officeart/2005/8/layout/hierarchy5"/>
    <dgm:cxn modelId="{78A13DC1-A5CC-40B3-9196-5B62D4B0108B}" type="presParOf" srcId="{7F465D0A-D150-44A2-92F4-3673D56F28BA}" destId="{F7C6FA95-9347-4CF1-AA18-BD5A9E1C2093}" srcOrd="0" destOrd="0" presId="urn:microsoft.com/office/officeart/2005/8/layout/hierarchy5"/>
    <dgm:cxn modelId="{38C2ABE6-7061-4B4B-AB2E-A95E6B509BB3}" type="presParOf" srcId="{CA80A62D-1283-46E4-92B4-805A0F5CFFDA}" destId="{21424D44-207A-4977-8E9F-2958FE515F1D}" srcOrd="3" destOrd="0" presId="urn:microsoft.com/office/officeart/2005/8/layout/hierarchy5"/>
    <dgm:cxn modelId="{D7C83A7E-8E98-4800-A6BE-3A7665C505BB}" type="presParOf" srcId="{21424D44-207A-4977-8E9F-2958FE515F1D}" destId="{5BA49C32-82F6-4096-8E2E-BD7F728C1F65}" srcOrd="0" destOrd="0" presId="urn:microsoft.com/office/officeart/2005/8/layout/hierarchy5"/>
    <dgm:cxn modelId="{49535EEC-E718-432C-8EAB-14927C8D9FB4}" type="presParOf" srcId="{21424D44-207A-4977-8E9F-2958FE515F1D}" destId="{35E9B6C0-2DBD-4255-A944-04B3547CDE5D}" srcOrd="1" destOrd="0" presId="urn:microsoft.com/office/officeart/2005/8/layout/hierarchy5"/>
    <dgm:cxn modelId="{5CFDE3AD-4292-41E2-86E3-B85BE8BDB950}" type="presParOf" srcId="{CA80A62D-1283-46E4-92B4-805A0F5CFFDA}" destId="{8CB7ED26-9511-403E-ADBB-EE720E641C91}" srcOrd="4" destOrd="0" presId="urn:microsoft.com/office/officeart/2005/8/layout/hierarchy5"/>
    <dgm:cxn modelId="{CE72FC59-9A8E-4BAA-9D50-AB63B15CE6E5}" type="presParOf" srcId="{8CB7ED26-9511-403E-ADBB-EE720E641C91}" destId="{C1F7794B-5F10-4607-BDE2-561CED4C8733}" srcOrd="0" destOrd="0" presId="urn:microsoft.com/office/officeart/2005/8/layout/hierarchy5"/>
    <dgm:cxn modelId="{00067CD2-BEC4-4089-823F-2FBF6D6832AB}" type="presParOf" srcId="{CA80A62D-1283-46E4-92B4-805A0F5CFFDA}" destId="{15B1ED00-A731-46C7-BC6A-0279C1C9B8FE}" srcOrd="5" destOrd="0" presId="urn:microsoft.com/office/officeart/2005/8/layout/hierarchy5"/>
    <dgm:cxn modelId="{5EEF50C5-056C-4857-93B1-7940CF4F3AE5}" type="presParOf" srcId="{15B1ED00-A731-46C7-BC6A-0279C1C9B8FE}" destId="{5F5943E2-B36E-4773-88C9-3D63A97EF213}" srcOrd="0" destOrd="0" presId="urn:microsoft.com/office/officeart/2005/8/layout/hierarchy5"/>
    <dgm:cxn modelId="{F41F5905-E390-4858-8D0D-3C06E517CD11}" type="presParOf" srcId="{15B1ED00-A731-46C7-BC6A-0279C1C9B8FE}" destId="{A6C29E09-92A2-48CA-A06C-A53EB7698D7F}" srcOrd="1" destOrd="0" presId="urn:microsoft.com/office/officeart/2005/8/layout/hierarchy5"/>
    <dgm:cxn modelId="{1C3FD29C-DB07-4685-9DD9-6769CEFA3450}" type="presParOf" srcId="{99723750-77A4-4651-A122-F9ED7D49F878}" destId="{8C56F3A8-9420-42C3-89D0-C2B318E9304B}" srcOrd="1" destOrd="0" presId="urn:microsoft.com/office/officeart/2005/8/layout/hierarchy5"/>
    <dgm:cxn modelId="{92FEB592-1D5F-4E7E-9218-73D343A3D351}" type="presParOf" srcId="{8C56F3A8-9420-42C3-89D0-C2B318E9304B}" destId="{D5A1E2CE-5171-427D-8EC1-0C7C419D446F}" srcOrd="0" destOrd="0" presId="urn:microsoft.com/office/officeart/2005/8/layout/hierarchy5"/>
    <dgm:cxn modelId="{E6BA4A75-75FA-4A9B-A447-FFB82DDAAA7A}" type="presParOf" srcId="{D5A1E2CE-5171-427D-8EC1-0C7C419D446F}" destId="{1FC87F5C-AE1A-433A-82B1-9F6FE40AF655}" srcOrd="0" destOrd="0" presId="urn:microsoft.com/office/officeart/2005/8/layout/hierarchy5"/>
    <dgm:cxn modelId="{BB68AD79-7CB1-4531-82A5-64B6582F26FB}" type="presParOf" srcId="{D5A1E2CE-5171-427D-8EC1-0C7C419D446F}" destId="{C22CE181-95FE-46A4-9AA7-432D58CF194A}" srcOrd="1" destOrd="0" presId="urn:microsoft.com/office/officeart/2005/8/layout/hierarchy5"/>
    <dgm:cxn modelId="{09A93251-7B7A-4C16-947A-F2B1C2302DE0}" type="presParOf" srcId="{8C56F3A8-9420-42C3-89D0-C2B318E9304B}" destId="{54A4582E-540C-42FA-9674-2119D2163CCE}" srcOrd="1" destOrd="0" presId="urn:microsoft.com/office/officeart/2005/8/layout/hierarchy5"/>
    <dgm:cxn modelId="{9749CC02-BA95-4A6B-B428-DE5361C6A7F5}" type="presParOf" srcId="{54A4582E-540C-42FA-9674-2119D2163CCE}" destId="{0FEC8C44-E373-46CE-AF5D-DB745AA427DE}" srcOrd="0" destOrd="0" presId="urn:microsoft.com/office/officeart/2005/8/layout/hierarchy5"/>
    <dgm:cxn modelId="{5AC730CE-8AF0-4D27-8251-E445D16F87F4}" type="presParOf" srcId="{8C56F3A8-9420-42C3-89D0-C2B318E9304B}" destId="{ED986BB9-2A15-4CE3-AD4B-0B4034B72BDB}" srcOrd="2" destOrd="0" presId="urn:microsoft.com/office/officeart/2005/8/layout/hierarchy5"/>
    <dgm:cxn modelId="{07CB0859-9FBB-436E-952F-51D7B41D8014}" type="presParOf" srcId="{ED986BB9-2A15-4CE3-AD4B-0B4034B72BDB}" destId="{3FFF1208-36CA-4CC7-BEAA-9BB92F28465C}" srcOrd="0" destOrd="0" presId="urn:microsoft.com/office/officeart/2005/8/layout/hierarchy5"/>
    <dgm:cxn modelId="{25456B32-C332-4E05-A46B-4CD613FDA909}" type="presParOf" srcId="{ED986BB9-2A15-4CE3-AD4B-0B4034B72BDB}" destId="{BE6E7218-56E8-4E38-90EC-6A511C43965F}" srcOrd="1" destOrd="0" presId="urn:microsoft.com/office/officeart/2005/8/layout/hierarchy5"/>
    <dgm:cxn modelId="{2D5343F1-0662-45AF-92C1-2447B5B21612}" type="presParOf" srcId="{8C56F3A8-9420-42C3-89D0-C2B318E9304B}" destId="{9C93AFAE-C146-4D51-A46A-7221BF4AA01C}" srcOrd="3" destOrd="0" presId="urn:microsoft.com/office/officeart/2005/8/layout/hierarchy5"/>
    <dgm:cxn modelId="{F4142449-64A6-4828-A34C-ADCE69D63E88}" type="presParOf" srcId="{9C93AFAE-C146-4D51-A46A-7221BF4AA01C}" destId="{7C699299-8853-43C9-86E3-592FCB22809B}" srcOrd="0" destOrd="0" presId="urn:microsoft.com/office/officeart/2005/8/layout/hierarchy5"/>
    <dgm:cxn modelId="{D93F6185-DCD6-4F71-A681-C2F92023383C}" type="presParOf" srcId="{8C56F3A8-9420-42C3-89D0-C2B318E9304B}" destId="{204DA59C-1ABC-43AA-87E4-12A37D49EEBF}" srcOrd="4" destOrd="0" presId="urn:microsoft.com/office/officeart/2005/8/layout/hierarchy5"/>
    <dgm:cxn modelId="{1AEE2984-C1DB-4EB3-BE37-D6811DB76122}" type="presParOf" srcId="{204DA59C-1ABC-43AA-87E4-12A37D49EEBF}" destId="{5F4D28C8-71C0-4DB5-A346-D24A1E7C0596}" srcOrd="0" destOrd="0" presId="urn:microsoft.com/office/officeart/2005/8/layout/hierarchy5"/>
    <dgm:cxn modelId="{75AE0DC2-0209-4BD7-ADBA-E8E99C366523}" type="presParOf" srcId="{204DA59C-1ABC-43AA-87E4-12A37D49EEBF}" destId="{E18AAF05-40F3-4676-94D4-1406E7D15B3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60E614-2D0D-41DE-AB6E-A0C774142368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B71914-D613-4A04-8C92-0D9F0057EED7}">
      <dgm:prSet phldrT="[Text]"/>
      <dgm:spPr/>
      <dgm:t>
        <a:bodyPr/>
        <a:lstStyle/>
        <a:p>
          <a:r>
            <a:rPr lang="en-US" dirty="0"/>
            <a:t>Upland tree/forest planting and conservation</a:t>
          </a:r>
        </a:p>
      </dgm:t>
    </dgm:pt>
    <dgm:pt modelId="{43F6E2C6-13AE-4585-BF29-B1609FD97D93}" type="parTrans" cxnId="{1DE0C8E9-09D5-43D2-A431-85A2D8E32E49}">
      <dgm:prSet/>
      <dgm:spPr/>
      <dgm:t>
        <a:bodyPr/>
        <a:lstStyle/>
        <a:p>
          <a:endParaRPr lang="en-US"/>
        </a:p>
      </dgm:t>
    </dgm:pt>
    <dgm:pt modelId="{D88C78DE-56ED-4767-A910-D1E43B3BC065}" type="sibTrans" cxnId="{1DE0C8E9-09D5-43D2-A431-85A2D8E32E49}">
      <dgm:prSet/>
      <dgm:spPr/>
      <dgm:t>
        <a:bodyPr/>
        <a:lstStyle/>
        <a:p>
          <a:endParaRPr lang="en-US"/>
        </a:p>
      </dgm:t>
    </dgm:pt>
    <dgm:pt modelId="{E4261344-0441-4513-A215-A02D386E3047}">
      <dgm:prSet phldrT="[Text]"/>
      <dgm:spPr/>
      <dgm:t>
        <a:bodyPr/>
        <a:lstStyle/>
        <a:p>
          <a:r>
            <a:rPr lang="en-US" dirty="0"/>
            <a:t>Infiltration</a:t>
          </a:r>
        </a:p>
      </dgm:t>
    </dgm:pt>
    <dgm:pt modelId="{72BB5D6C-3CEE-4C0C-AB9A-1286CB609931}" type="parTrans" cxnId="{EEB68DCF-BA80-4074-BCEE-B59367CB6996}">
      <dgm:prSet/>
      <dgm:spPr/>
      <dgm:t>
        <a:bodyPr/>
        <a:lstStyle/>
        <a:p>
          <a:endParaRPr lang="en-US"/>
        </a:p>
      </dgm:t>
    </dgm:pt>
    <dgm:pt modelId="{07733F6F-940F-4435-841A-DCD71F9E2662}" type="sibTrans" cxnId="{EEB68DCF-BA80-4074-BCEE-B59367CB6996}">
      <dgm:prSet/>
      <dgm:spPr/>
      <dgm:t>
        <a:bodyPr/>
        <a:lstStyle/>
        <a:p>
          <a:endParaRPr lang="en-US"/>
        </a:p>
      </dgm:t>
    </dgm:pt>
    <dgm:pt modelId="{6038C5E6-48B4-4B49-95AE-74F47F9BB4F7}">
      <dgm:prSet phldrT="[Text]"/>
      <dgm:spPr/>
      <dgm:t>
        <a:bodyPr/>
        <a:lstStyle/>
        <a:p>
          <a:r>
            <a:rPr lang="en-US" dirty="0"/>
            <a:t>Groundwater inputs</a:t>
          </a:r>
        </a:p>
      </dgm:t>
    </dgm:pt>
    <dgm:pt modelId="{F5ADF355-F5A6-4A68-BD4A-2DFD7CFC5DE8}" type="parTrans" cxnId="{899699F0-1A4D-4647-AF04-7B65417B6A8A}">
      <dgm:prSet/>
      <dgm:spPr/>
      <dgm:t>
        <a:bodyPr/>
        <a:lstStyle/>
        <a:p>
          <a:endParaRPr lang="en-US"/>
        </a:p>
      </dgm:t>
    </dgm:pt>
    <dgm:pt modelId="{8D2A3048-ECBD-4EA5-9292-827286F47BD9}" type="sibTrans" cxnId="{899699F0-1A4D-4647-AF04-7B65417B6A8A}">
      <dgm:prSet/>
      <dgm:spPr/>
      <dgm:t>
        <a:bodyPr/>
        <a:lstStyle/>
        <a:p>
          <a:endParaRPr lang="en-US"/>
        </a:p>
      </dgm:t>
    </dgm:pt>
    <dgm:pt modelId="{D5A83CC8-FC74-43BA-AFC0-3502E7C61AC4}">
      <dgm:prSet phldrT="[Text]"/>
      <dgm:spPr/>
      <dgm:t>
        <a:bodyPr/>
        <a:lstStyle/>
        <a:p>
          <a:r>
            <a:rPr lang="en-US" dirty="0"/>
            <a:t>Streamflow</a:t>
          </a:r>
        </a:p>
      </dgm:t>
    </dgm:pt>
    <dgm:pt modelId="{8A8AA4BD-29E0-40F9-82BB-D96108856322}" type="parTrans" cxnId="{0D9B87B4-EE35-4AA5-9C1C-1FDBA37F12C9}">
      <dgm:prSet/>
      <dgm:spPr/>
      <dgm:t>
        <a:bodyPr/>
        <a:lstStyle/>
        <a:p>
          <a:endParaRPr lang="en-US"/>
        </a:p>
      </dgm:t>
    </dgm:pt>
    <dgm:pt modelId="{992B63C7-3AEA-41C5-A1C0-AA5603499B5D}" type="sibTrans" cxnId="{0D9B87B4-EE35-4AA5-9C1C-1FDBA37F12C9}">
      <dgm:prSet/>
      <dgm:spPr/>
      <dgm:t>
        <a:bodyPr/>
        <a:lstStyle/>
        <a:p>
          <a:endParaRPr lang="en-US"/>
        </a:p>
      </dgm:t>
    </dgm:pt>
    <dgm:pt modelId="{6E8E81A2-1869-4BA7-AE4D-4EFBC93E5DED}">
      <dgm:prSet phldrT="[Text]"/>
      <dgm:spPr/>
      <dgm:t>
        <a:bodyPr/>
        <a:lstStyle/>
        <a:p>
          <a:r>
            <a:rPr lang="en-US" dirty="0"/>
            <a:t>Upland land use</a:t>
          </a:r>
        </a:p>
      </dgm:t>
    </dgm:pt>
    <dgm:pt modelId="{C2590176-7E34-4DF6-9B07-9633CD48AEA1}" type="parTrans" cxnId="{CA2AA622-D5F4-47F0-84E5-14FF907D2D27}">
      <dgm:prSet/>
      <dgm:spPr/>
      <dgm:t>
        <a:bodyPr/>
        <a:lstStyle/>
        <a:p>
          <a:endParaRPr lang="en-US"/>
        </a:p>
      </dgm:t>
    </dgm:pt>
    <dgm:pt modelId="{1C62F479-E95D-4AE8-A871-DBAE7B406828}" type="sibTrans" cxnId="{CA2AA622-D5F4-47F0-84E5-14FF907D2D27}">
      <dgm:prSet/>
      <dgm:spPr/>
      <dgm:t>
        <a:bodyPr/>
        <a:lstStyle/>
        <a:p>
          <a:endParaRPr lang="en-US"/>
        </a:p>
      </dgm:t>
    </dgm:pt>
    <dgm:pt modelId="{6D6252D0-652F-49B5-86A4-9EA3B73744A9}">
      <dgm:prSet phldrT="[Text]"/>
      <dgm:spPr/>
      <dgm:t>
        <a:bodyPr/>
        <a:lstStyle/>
        <a:p>
          <a:r>
            <a:rPr lang="en-US" dirty="0"/>
            <a:t>Management action</a:t>
          </a:r>
        </a:p>
      </dgm:t>
    </dgm:pt>
    <dgm:pt modelId="{FC28BC75-34DD-424C-A1E1-3CEC4F3A77F2}" type="parTrans" cxnId="{A487333B-FC5C-4F24-8783-ACC5F8A28356}">
      <dgm:prSet/>
      <dgm:spPr/>
      <dgm:t>
        <a:bodyPr/>
        <a:lstStyle/>
        <a:p>
          <a:endParaRPr lang="en-US"/>
        </a:p>
      </dgm:t>
    </dgm:pt>
    <dgm:pt modelId="{3A65422A-A74C-4736-8348-5C9776A09C46}" type="sibTrans" cxnId="{A487333B-FC5C-4F24-8783-ACC5F8A28356}">
      <dgm:prSet/>
      <dgm:spPr/>
      <dgm:t>
        <a:bodyPr/>
        <a:lstStyle/>
        <a:p>
          <a:endParaRPr lang="en-US"/>
        </a:p>
      </dgm:t>
    </dgm:pt>
    <dgm:pt modelId="{1E9EEBBC-6A68-426A-A6DF-F4D7C913EF98}">
      <dgm:prSet phldrT="[Text]"/>
      <dgm:spPr/>
      <dgm:t>
        <a:bodyPr/>
        <a:lstStyle/>
        <a:p>
          <a:r>
            <a:rPr lang="en-US" dirty="0"/>
            <a:t>Management impact</a:t>
          </a:r>
        </a:p>
      </dgm:t>
    </dgm:pt>
    <dgm:pt modelId="{D0FB2050-F488-4BCC-B6E1-28FE73BEB959}" type="parTrans" cxnId="{E9782723-241E-4DC0-9D7B-0698351AD6B5}">
      <dgm:prSet/>
      <dgm:spPr/>
      <dgm:t>
        <a:bodyPr/>
        <a:lstStyle/>
        <a:p>
          <a:endParaRPr lang="en-US"/>
        </a:p>
      </dgm:t>
    </dgm:pt>
    <dgm:pt modelId="{8C7578DB-0734-4E2E-8E47-206C1A2DD1A4}" type="sibTrans" cxnId="{E9782723-241E-4DC0-9D7B-0698351AD6B5}">
      <dgm:prSet/>
      <dgm:spPr/>
      <dgm:t>
        <a:bodyPr/>
        <a:lstStyle/>
        <a:p>
          <a:endParaRPr lang="en-US"/>
        </a:p>
      </dgm:t>
    </dgm:pt>
    <dgm:pt modelId="{DEA7C68F-B7CC-4B01-9CB4-83B556980989}">
      <dgm:prSet phldrT="[Text]"/>
      <dgm:spPr/>
      <dgm:t>
        <a:bodyPr/>
        <a:lstStyle/>
        <a:p>
          <a:r>
            <a:rPr lang="en-US" dirty="0"/>
            <a:t>Water temperature driver </a:t>
          </a:r>
        </a:p>
      </dgm:t>
    </dgm:pt>
    <dgm:pt modelId="{EE1F50BA-5C6F-472C-93FE-ED3504E6F8CC}" type="parTrans" cxnId="{282B616B-453D-46DA-AD73-377561C482DE}">
      <dgm:prSet/>
      <dgm:spPr/>
      <dgm:t>
        <a:bodyPr/>
        <a:lstStyle/>
        <a:p>
          <a:endParaRPr lang="en-US"/>
        </a:p>
      </dgm:t>
    </dgm:pt>
    <dgm:pt modelId="{D729F617-CAAB-4301-896A-77938327BBCC}" type="sibTrans" cxnId="{282B616B-453D-46DA-AD73-377561C482DE}">
      <dgm:prSet/>
      <dgm:spPr/>
      <dgm:t>
        <a:bodyPr/>
        <a:lstStyle/>
        <a:p>
          <a:endParaRPr lang="en-US"/>
        </a:p>
      </dgm:t>
    </dgm:pt>
    <dgm:pt modelId="{70C4AFDB-65FB-447A-90C9-4D9DC590BBEB}">
      <dgm:prSet phldrT="[Text]"/>
      <dgm:spPr/>
      <dgm:t>
        <a:bodyPr/>
        <a:lstStyle/>
        <a:p>
          <a:r>
            <a:rPr lang="en-US" dirty="0"/>
            <a:t>Runoff temperature</a:t>
          </a:r>
        </a:p>
      </dgm:t>
    </dgm:pt>
    <dgm:pt modelId="{272B80A3-D32E-4EA7-AB40-96A299DA3E9E}" type="parTrans" cxnId="{4555E5B0-8CEA-4AB8-9360-EECC47D61D9B}">
      <dgm:prSet/>
      <dgm:spPr/>
      <dgm:t>
        <a:bodyPr/>
        <a:lstStyle/>
        <a:p>
          <a:endParaRPr lang="en-US"/>
        </a:p>
      </dgm:t>
    </dgm:pt>
    <dgm:pt modelId="{2FDA8BB5-C690-44F3-959D-138BF0EFEAAC}" type="sibTrans" cxnId="{4555E5B0-8CEA-4AB8-9360-EECC47D61D9B}">
      <dgm:prSet/>
      <dgm:spPr/>
      <dgm:t>
        <a:bodyPr/>
        <a:lstStyle/>
        <a:p>
          <a:endParaRPr lang="en-US"/>
        </a:p>
      </dgm:t>
    </dgm:pt>
    <dgm:pt modelId="{8EA62647-554A-4E61-822D-8E53C0F45B93}" type="pres">
      <dgm:prSet presAssocID="{A860E614-2D0D-41DE-AB6E-A0C77414236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FB2329B-AD2A-4A70-ADC7-60BF3F479579}" type="pres">
      <dgm:prSet presAssocID="{A860E614-2D0D-41DE-AB6E-A0C774142368}" presName="hierFlow" presStyleCnt="0"/>
      <dgm:spPr/>
    </dgm:pt>
    <dgm:pt modelId="{9FF58005-ED63-454C-AB70-983E8007557D}" type="pres">
      <dgm:prSet presAssocID="{A860E614-2D0D-41DE-AB6E-A0C774142368}" presName="firstBuf" presStyleCnt="0"/>
      <dgm:spPr/>
    </dgm:pt>
    <dgm:pt modelId="{4A1E32C1-82D2-4B70-927D-22241E7D38C2}" type="pres">
      <dgm:prSet presAssocID="{A860E614-2D0D-41DE-AB6E-A0C77414236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A1B11D7-2E5C-47AB-9FCD-7253688F7F31}" type="pres">
      <dgm:prSet presAssocID="{C6B71914-D613-4A04-8C92-0D9F0057EED7}" presName="Name17" presStyleCnt="0"/>
      <dgm:spPr/>
    </dgm:pt>
    <dgm:pt modelId="{D0173698-D024-4CC4-B813-CCA10D0D06AF}" type="pres">
      <dgm:prSet presAssocID="{C6B71914-D613-4A04-8C92-0D9F0057EED7}" presName="level1Shape" presStyleLbl="node0" presStyleIdx="0" presStyleCnt="1">
        <dgm:presLayoutVars>
          <dgm:chPref val="3"/>
        </dgm:presLayoutVars>
      </dgm:prSet>
      <dgm:spPr/>
    </dgm:pt>
    <dgm:pt modelId="{1F46E92F-2727-400B-8BC2-BABFFF6BFE07}" type="pres">
      <dgm:prSet presAssocID="{C6B71914-D613-4A04-8C92-0D9F0057EED7}" presName="hierChild2" presStyleCnt="0"/>
      <dgm:spPr/>
    </dgm:pt>
    <dgm:pt modelId="{F1D7E51B-8F81-4AF0-9E33-269EAAFAD7A3}" type="pres">
      <dgm:prSet presAssocID="{72BB5D6C-3CEE-4C0C-AB9A-1286CB609931}" presName="Name25" presStyleLbl="parChTrans1D2" presStyleIdx="0" presStyleCnt="2"/>
      <dgm:spPr/>
    </dgm:pt>
    <dgm:pt modelId="{9C14F31B-2552-4586-B467-13C014765022}" type="pres">
      <dgm:prSet presAssocID="{72BB5D6C-3CEE-4C0C-AB9A-1286CB609931}" presName="connTx" presStyleLbl="parChTrans1D2" presStyleIdx="0" presStyleCnt="2"/>
      <dgm:spPr/>
    </dgm:pt>
    <dgm:pt modelId="{D2BCD511-BBA9-485D-9E98-BDBCB2F544C0}" type="pres">
      <dgm:prSet presAssocID="{E4261344-0441-4513-A215-A02D386E3047}" presName="Name30" presStyleCnt="0"/>
      <dgm:spPr/>
    </dgm:pt>
    <dgm:pt modelId="{C5AE2514-B9E2-42BA-AAB1-A616FDCFA914}" type="pres">
      <dgm:prSet presAssocID="{E4261344-0441-4513-A215-A02D386E3047}" presName="level2Shape" presStyleLbl="node2" presStyleIdx="0" presStyleCnt="2"/>
      <dgm:spPr/>
    </dgm:pt>
    <dgm:pt modelId="{4131AFEB-0BF4-4666-B2A2-3FEA7B7E9168}" type="pres">
      <dgm:prSet presAssocID="{E4261344-0441-4513-A215-A02D386E3047}" presName="hierChild3" presStyleCnt="0"/>
      <dgm:spPr/>
    </dgm:pt>
    <dgm:pt modelId="{47C84F6E-357E-4A61-847B-C08F84EEA316}" type="pres">
      <dgm:prSet presAssocID="{F5ADF355-F5A6-4A68-BD4A-2DFD7CFC5DE8}" presName="Name25" presStyleLbl="parChTrans1D3" presStyleIdx="0" presStyleCnt="3"/>
      <dgm:spPr/>
    </dgm:pt>
    <dgm:pt modelId="{38F5C947-EA25-428C-B2BC-F37AFFF62822}" type="pres">
      <dgm:prSet presAssocID="{F5ADF355-F5A6-4A68-BD4A-2DFD7CFC5DE8}" presName="connTx" presStyleLbl="parChTrans1D3" presStyleIdx="0" presStyleCnt="3"/>
      <dgm:spPr/>
    </dgm:pt>
    <dgm:pt modelId="{67432429-973C-40CE-9DED-CF808C09FC73}" type="pres">
      <dgm:prSet presAssocID="{6038C5E6-48B4-4B49-95AE-74F47F9BB4F7}" presName="Name30" presStyleCnt="0"/>
      <dgm:spPr/>
    </dgm:pt>
    <dgm:pt modelId="{420202D2-E7FE-4AE3-96E3-8181AE7FF15E}" type="pres">
      <dgm:prSet presAssocID="{6038C5E6-48B4-4B49-95AE-74F47F9BB4F7}" presName="level2Shape" presStyleLbl="node3" presStyleIdx="0" presStyleCnt="3"/>
      <dgm:spPr/>
    </dgm:pt>
    <dgm:pt modelId="{872B80C4-E3F1-4AAC-95D9-F72EF55F96AC}" type="pres">
      <dgm:prSet presAssocID="{6038C5E6-48B4-4B49-95AE-74F47F9BB4F7}" presName="hierChild3" presStyleCnt="0"/>
      <dgm:spPr/>
    </dgm:pt>
    <dgm:pt modelId="{ACE00BC4-AFA2-44FB-881C-0F06EBDDA226}" type="pres">
      <dgm:prSet presAssocID="{8A8AA4BD-29E0-40F9-82BB-D96108856322}" presName="Name25" presStyleLbl="parChTrans1D3" presStyleIdx="1" presStyleCnt="3"/>
      <dgm:spPr/>
    </dgm:pt>
    <dgm:pt modelId="{47233EC4-27E7-4402-A5AD-9141EA9DABB6}" type="pres">
      <dgm:prSet presAssocID="{8A8AA4BD-29E0-40F9-82BB-D96108856322}" presName="connTx" presStyleLbl="parChTrans1D3" presStyleIdx="1" presStyleCnt="3"/>
      <dgm:spPr/>
    </dgm:pt>
    <dgm:pt modelId="{6AD9AFD2-6721-41C2-A773-8B62DF95A8C6}" type="pres">
      <dgm:prSet presAssocID="{D5A83CC8-FC74-43BA-AFC0-3502E7C61AC4}" presName="Name30" presStyleCnt="0"/>
      <dgm:spPr/>
    </dgm:pt>
    <dgm:pt modelId="{3E5EE0E4-7355-4B4A-98FF-DF3102C8B62A}" type="pres">
      <dgm:prSet presAssocID="{D5A83CC8-FC74-43BA-AFC0-3502E7C61AC4}" presName="level2Shape" presStyleLbl="node3" presStyleIdx="1" presStyleCnt="3"/>
      <dgm:spPr/>
    </dgm:pt>
    <dgm:pt modelId="{61FB9A12-2613-48FE-820F-3EEDEE31F5A2}" type="pres">
      <dgm:prSet presAssocID="{D5A83CC8-FC74-43BA-AFC0-3502E7C61AC4}" presName="hierChild3" presStyleCnt="0"/>
      <dgm:spPr/>
    </dgm:pt>
    <dgm:pt modelId="{90C74F79-869A-45D0-B78F-3BD491D22E22}" type="pres">
      <dgm:prSet presAssocID="{272B80A3-D32E-4EA7-AB40-96A299DA3E9E}" presName="Name25" presStyleLbl="parChTrans1D3" presStyleIdx="2" presStyleCnt="3"/>
      <dgm:spPr/>
    </dgm:pt>
    <dgm:pt modelId="{6445A04E-D9A9-490F-8BE7-AB8903AC7701}" type="pres">
      <dgm:prSet presAssocID="{272B80A3-D32E-4EA7-AB40-96A299DA3E9E}" presName="connTx" presStyleLbl="parChTrans1D3" presStyleIdx="2" presStyleCnt="3"/>
      <dgm:spPr/>
    </dgm:pt>
    <dgm:pt modelId="{AD4A7D23-E09C-4154-8193-CD24656CC9BD}" type="pres">
      <dgm:prSet presAssocID="{70C4AFDB-65FB-447A-90C9-4D9DC590BBEB}" presName="Name30" presStyleCnt="0"/>
      <dgm:spPr/>
    </dgm:pt>
    <dgm:pt modelId="{BA47D409-C1F6-4172-9A66-95F9937D8911}" type="pres">
      <dgm:prSet presAssocID="{70C4AFDB-65FB-447A-90C9-4D9DC590BBEB}" presName="level2Shape" presStyleLbl="node3" presStyleIdx="2" presStyleCnt="3"/>
      <dgm:spPr/>
    </dgm:pt>
    <dgm:pt modelId="{B2CE76B0-C89B-45BC-A20F-788C712E6A59}" type="pres">
      <dgm:prSet presAssocID="{70C4AFDB-65FB-447A-90C9-4D9DC590BBEB}" presName="hierChild3" presStyleCnt="0"/>
      <dgm:spPr/>
    </dgm:pt>
    <dgm:pt modelId="{ABD44B66-9D9C-4E0C-BF12-AE252BA2E004}" type="pres">
      <dgm:prSet presAssocID="{C2590176-7E34-4DF6-9B07-9633CD48AEA1}" presName="Name25" presStyleLbl="parChTrans1D2" presStyleIdx="1" presStyleCnt="2"/>
      <dgm:spPr/>
    </dgm:pt>
    <dgm:pt modelId="{BD387233-727A-420C-AA89-6AA43E87CB3F}" type="pres">
      <dgm:prSet presAssocID="{C2590176-7E34-4DF6-9B07-9633CD48AEA1}" presName="connTx" presStyleLbl="parChTrans1D2" presStyleIdx="1" presStyleCnt="2"/>
      <dgm:spPr/>
    </dgm:pt>
    <dgm:pt modelId="{997962B4-FCEB-44AC-A2D4-24A6DCBA4833}" type="pres">
      <dgm:prSet presAssocID="{6E8E81A2-1869-4BA7-AE4D-4EFBC93E5DED}" presName="Name30" presStyleCnt="0"/>
      <dgm:spPr/>
    </dgm:pt>
    <dgm:pt modelId="{27CE05B5-805F-4288-817F-031E1C0B64B8}" type="pres">
      <dgm:prSet presAssocID="{6E8E81A2-1869-4BA7-AE4D-4EFBC93E5DED}" presName="level2Shape" presStyleLbl="node2" presStyleIdx="1" presStyleCnt="2"/>
      <dgm:spPr/>
    </dgm:pt>
    <dgm:pt modelId="{1CCF94FF-20DD-4FA4-B7E9-AB24FCBD9265}" type="pres">
      <dgm:prSet presAssocID="{6E8E81A2-1869-4BA7-AE4D-4EFBC93E5DED}" presName="hierChild3" presStyleCnt="0"/>
      <dgm:spPr/>
    </dgm:pt>
    <dgm:pt modelId="{74B14E00-85D5-4CB2-A5A3-5E9B9C06C15C}" type="pres">
      <dgm:prSet presAssocID="{A860E614-2D0D-41DE-AB6E-A0C774142368}" presName="bgShapesFlow" presStyleCnt="0"/>
      <dgm:spPr/>
    </dgm:pt>
    <dgm:pt modelId="{63546BDD-C9F7-4E46-A309-2D52EE2CA46D}" type="pres">
      <dgm:prSet presAssocID="{6D6252D0-652F-49B5-86A4-9EA3B73744A9}" presName="rectComp" presStyleCnt="0"/>
      <dgm:spPr/>
    </dgm:pt>
    <dgm:pt modelId="{F395F6C6-68A8-4A24-A8CB-C81F1E6E203A}" type="pres">
      <dgm:prSet presAssocID="{6D6252D0-652F-49B5-86A4-9EA3B73744A9}" presName="bgRect" presStyleLbl="bgShp" presStyleIdx="0" presStyleCnt="3"/>
      <dgm:spPr/>
    </dgm:pt>
    <dgm:pt modelId="{3D60E933-CB15-44DA-9227-0EE9A6FF4F7D}" type="pres">
      <dgm:prSet presAssocID="{6D6252D0-652F-49B5-86A4-9EA3B73744A9}" presName="bgRectTx" presStyleLbl="bgShp" presStyleIdx="0" presStyleCnt="3">
        <dgm:presLayoutVars>
          <dgm:bulletEnabled val="1"/>
        </dgm:presLayoutVars>
      </dgm:prSet>
      <dgm:spPr/>
    </dgm:pt>
    <dgm:pt modelId="{A17E530A-9D08-42C1-B6CC-654A0B1CACE5}" type="pres">
      <dgm:prSet presAssocID="{6D6252D0-652F-49B5-86A4-9EA3B73744A9}" presName="spComp" presStyleCnt="0"/>
      <dgm:spPr/>
    </dgm:pt>
    <dgm:pt modelId="{6A8A4B6D-0151-4127-99F0-91D154F232C7}" type="pres">
      <dgm:prSet presAssocID="{6D6252D0-652F-49B5-86A4-9EA3B73744A9}" presName="hSp" presStyleCnt="0"/>
      <dgm:spPr/>
    </dgm:pt>
    <dgm:pt modelId="{A572A429-DC05-431D-BA62-9082B43A3EF9}" type="pres">
      <dgm:prSet presAssocID="{1E9EEBBC-6A68-426A-A6DF-F4D7C913EF98}" presName="rectComp" presStyleCnt="0"/>
      <dgm:spPr/>
    </dgm:pt>
    <dgm:pt modelId="{BFD81E4E-6856-4CAB-BAA7-BE4FD5C307EC}" type="pres">
      <dgm:prSet presAssocID="{1E9EEBBC-6A68-426A-A6DF-F4D7C913EF98}" presName="bgRect" presStyleLbl="bgShp" presStyleIdx="1" presStyleCnt="3" custLinFactNeighborX="-463"/>
      <dgm:spPr/>
    </dgm:pt>
    <dgm:pt modelId="{34B2EC02-B842-434E-B149-AF798ED068FD}" type="pres">
      <dgm:prSet presAssocID="{1E9EEBBC-6A68-426A-A6DF-F4D7C913EF98}" presName="bgRectTx" presStyleLbl="bgShp" presStyleIdx="1" presStyleCnt="3">
        <dgm:presLayoutVars>
          <dgm:bulletEnabled val="1"/>
        </dgm:presLayoutVars>
      </dgm:prSet>
      <dgm:spPr/>
    </dgm:pt>
    <dgm:pt modelId="{01CFFFBB-5841-46A4-B7B6-9ED45C78D883}" type="pres">
      <dgm:prSet presAssocID="{1E9EEBBC-6A68-426A-A6DF-F4D7C913EF98}" presName="spComp" presStyleCnt="0"/>
      <dgm:spPr/>
    </dgm:pt>
    <dgm:pt modelId="{E1BA5817-D20F-448E-83B7-B802CA57073F}" type="pres">
      <dgm:prSet presAssocID="{1E9EEBBC-6A68-426A-A6DF-F4D7C913EF98}" presName="hSp" presStyleCnt="0"/>
      <dgm:spPr/>
    </dgm:pt>
    <dgm:pt modelId="{D040765B-3675-48DE-989F-AADC4B8B6AE7}" type="pres">
      <dgm:prSet presAssocID="{DEA7C68F-B7CC-4B01-9CB4-83B556980989}" presName="rectComp" presStyleCnt="0"/>
      <dgm:spPr/>
    </dgm:pt>
    <dgm:pt modelId="{F6498131-E46D-427D-8DCA-989434D3BE83}" type="pres">
      <dgm:prSet presAssocID="{DEA7C68F-B7CC-4B01-9CB4-83B556980989}" presName="bgRect" presStyleLbl="bgShp" presStyleIdx="2" presStyleCnt="3"/>
      <dgm:spPr/>
    </dgm:pt>
    <dgm:pt modelId="{BA06F96B-7EB9-447D-9BB3-A1690B1BC4E5}" type="pres">
      <dgm:prSet presAssocID="{DEA7C68F-B7CC-4B01-9CB4-83B556980989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31D2200C-671C-4777-BD55-629AFAFFE2CB}" type="presOf" srcId="{6D6252D0-652F-49B5-86A4-9EA3B73744A9}" destId="{3D60E933-CB15-44DA-9227-0EE9A6FF4F7D}" srcOrd="1" destOrd="0" presId="urn:microsoft.com/office/officeart/2005/8/layout/hierarchy5"/>
    <dgm:cxn modelId="{36076015-438C-443E-85C3-791CDC8A07E9}" type="presOf" srcId="{F5ADF355-F5A6-4A68-BD4A-2DFD7CFC5DE8}" destId="{38F5C947-EA25-428C-B2BC-F37AFFF62822}" srcOrd="1" destOrd="0" presId="urn:microsoft.com/office/officeart/2005/8/layout/hierarchy5"/>
    <dgm:cxn modelId="{01907818-5E70-4F38-9272-CC4D5DDF8E1E}" type="presOf" srcId="{6E8E81A2-1869-4BA7-AE4D-4EFBC93E5DED}" destId="{27CE05B5-805F-4288-817F-031E1C0B64B8}" srcOrd="0" destOrd="0" presId="urn:microsoft.com/office/officeart/2005/8/layout/hierarchy5"/>
    <dgm:cxn modelId="{CA2AA622-D5F4-47F0-84E5-14FF907D2D27}" srcId="{C6B71914-D613-4A04-8C92-0D9F0057EED7}" destId="{6E8E81A2-1869-4BA7-AE4D-4EFBC93E5DED}" srcOrd="1" destOrd="0" parTransId="{C2590176-7E34-4DF6-9B07-9633CD48AEA1}" sibTransId="{1C62F479-E95D-4AE8-A871-DBAE7B406828}"/>
    <dgm:cxn modelId="{E9782723-241E-4DC0-9D7B-0698351AD6B5}" srcId="{A860E614-2D0D-41DE-AB6E-A0C774142368}" destId="{1E9EEBBC-6A68-426A-A6DF-F4D7C913EF98}" srcOrd="2" destOrd="0" parTransId="{D0FB2050-F488-4BCC-B6E1-28FE73BEB959}" sibTransId="{8C7578DB-0734-4E2E-8E47-206C1A2DD1A4}"/>
    <dgm:cxn modelId="{11AFB23A-9D0B-4919-9714-856EF12A4FBA}" type="presOf" srcId="{D5A83CC8-FC74-43BA-AFC0-3502E7C61AC4}" destId="{3E5EE0E4-7355-4B4A-98FF-DF3102C8B62A}" srcOrd="0" destOrd="0" presId="urn:microsoft.com/office/officeart/2005/8/layout/hierarchy5"/>
    <dgm:cxn modelId="{A487333B-FC5C-4F24-8783-ACC5F8A28356}" srcId="{A860E614-2D0D-41DE-AB6E-A0C774142368}" destId="{6D6252D0-652F-49B5-86A4-9EA3B73744A9}" srcOrd="1" destOrd="0" parTransId="{FC28BC75-34DD-424C-A1E1-3CEC4F3A77F2}" sibTransId="{3A65422A-A74C-4736-8348-5C9776A09C46}"/>
    <dgm:cxn modelId="{AC647E40-A1E2-4B55-BB83-850E8C9F51CD}" type="presOf" srcId="{6D6252D0-652F-49B5-86A4-9EA3B73744A9}" destId="{F395F6C6-68A8-4A24-A8CB-C81F1E6E203A}" srcOrd="0" destOrd="0" presId="urn:microsoft.com/office/officeart/2005/8/layout/hierarchy5"/>
    <dgm:cxn modelId="{4EBB755F-1B3A-4F2B-92F8-9EA0439AB50F}" type="presOf" srcId="{DEA7C68F-B7CC-4B01-9CB4-83B556980989}" destId="{BA06F96B-7EB9-447D-9BB3-A1690B1BC4E5}" srcOrd="1" destOrd="0" presId="urn:microsoft.com/office/officeart/2005/8/layout/hierarchy5"/>
    <dgm:cxn modelId="{59716D42-C4D2-4AF4-A3EF-04CF5E2F0DD7}" type="presOf" srcId="{C2590176-7E34-4DF6-9B07-9633CD48AEA1}" destId="{BD387233-727A-420C-AA89-6AA43E87CB3F}" srcOrd="1" destOrd="0" presId="urn:microsoft.com/office/officeart/2005/8/layout/hierarchy5"/>
    <dgm:cxn modelId="{832A3048-44DC-495D-893E-E66F8980B7C7}" type="presOf" srcId="{C2590176-7E34-4DF6-9B07-9633CD48AEA1}" destId="{ABD44B66-9D9C-4E0C-BF12-AE252BA2E004}" srcOrd="0" destOrd="0" presId="urn:microsoft.com/office/officeart/2005/8/layout/hierarchy5"/>
    <dgm:cxn modelId="{F55FCB6A-11BA-49C5-B9D1-C486EA563540}" type="presOf" srcId="{F5ADF355-F5A6-4A68-BD4A-2DFD7CFC5DE8}" destId="{47C84F6E-357E-4A61-847B-C08F84EEA316}" srcOrd="0" destOrd="0" presId="urn:microsoft.com/office/officeart/2005/8/layout/hierarchy5"/>
    <dgm:cxn modelId="{282B616B-453D-46DA-AD73-377561C482DE}" srcId="{A860E614-2D0D-41DE-AB6E-A0C774142368}" destId="{DEA7C68F-B7CC-4B01-9CB4-83B556980989}" srcOrd="3" destOrd="0" parTransId="{EE1F50BA-5C6F-472C-93FE-ED3504E6F8CC}" sibTransId="{D729F617-CAAB-4301-896A-77938327BBCC}"/>
    <dgm:cxn modelId="{7B23B24B-E6B6-4355-AAEE-E1217778863A}" type="presOf" srcId="{8A8AA4BD-29E0-40F9-82BB-D96108856322}" destId="{ACE00BC4-AFA2-44FB-881C-0F06EBDDA226}" srcOrd="0" destOrd="0" presId="urn:microsoft.com/office/officeart/2005/8/layout/hierarchy5"/>
    <dgm:cxn modelId="{5E768471-2C8A-4899-AD4D-4A490AE5AC3A}" type="presOf" srcId="{70C4AFDB-65FB-447A-90C9-4D9DC590BBEB}" destId="{BA47D409-C1F6-4172-9A66-95F9937D8911}" srcOrd="0" destOrd="0" presId="urn:microsoft.com/office/officeart/2005/8/layout/hierarchy5"/>
    <dgm:cxn modelId="{E744885A-2A20-40CA-883F-532955763A8D}" type="presOf" srcId="{1E9EEBBC-6A68-426A-A6DF-F4D7C913EF98}" destId="{34B2EC02-B842-434E-B149-AF798ED068FD}" srcOrd="1" destOrd="0" presId="urn:microsoft.com/office/officeart/2005/8/layout/hierarchy5"/>
    <dgm:cxn modelId="{5ED9BD7E-CAC7-4115-B150-A8AA73BF910D}" type="presOf" srcId="{DEA7C68F-B7CC-4B01-9CB4-83B556980989}" destId="{F6498131-E46D-427D-8DCA-989434D3BE83}" srcOrd="0" destOrd="0" presId="urn:microsoft.com/office/officeart/2005/8/layout/hierarchy5"/>
    <dgm:cxn modelId="{099CE283-714D-4DC9-ADF0-ECF946CB3EB7}" type="presOf" srcId="{6038C5E6-48B4-4B49-95AE-74F47F9BB4F7}" destId="{420202D2-E7FE-4AE3-96E3-8181AE7FF15E}" srcOrd="0" destOrd="0" presId="urn:microsoft.com/office/officeart/2005/8/layout/hierarchy5"/>
    <dgm:cxn modelId="{2E382D85-9DC2-4C11-9F66-98AC26DA97BC}" type="presOf" srcId="{C6B71914-D613-4A04-8C92-0D9F0057EED7}" destId="{D0173698-D024-4CC4-B813-CCA10D0D06AF}" srcOrd="0" destOrd="0" presId="urn:microsoft.com/office/officeart/2005/8/layout/hierarchy5"/>
    <dgm:cxn modelId="{5B7F2E91-DB9B-42E0-8723-FFE8430A8766}" type="presOf" srcId="{A860E614-2D0D-41DE-AB6E-A0C774142368}" destId="{8EA62647-554A-4E61-822D-8E53C0F45B93}" srcOrd="0" destOrd="0" presId="urn:microsoft.com/office/officeart/2005/8/layout/hierarchy5"/>
    <dgm:cxn modelId="{3EB0AE92-379A-4A8E-A8E3-F0823E6FDC6C}" type="presOf" srcId="{1E9EEBBC-6A68-426A-A6DF-F4D7C913EF98}" destId="{BFD81E4E-6856-4CAB-BAA7-BE4FD5C307EC}" srcOrd="0" destOrd="0" presId="urn:microsoft.com/office/officeart/2005/8/layout/hierarchy5"/>
    <dgm:cxn modelId="{750857AC-9A1A-47CF-AD33-A44E5C855937}" type="presOf" srcId="{8A8AA4BD-29E0-40F9-82BB-D96108856322}" destId="{47233EC4-27E7-4402-A5AD-9141EA9DABB6}" srcOrd="1" destOrd="0" presId="urn:microsoft.com/office/officeart/2005/8/layout/hierarchy5"/>
    <dgm:cxn modelId="{599C63AD-68B1-47E5-83DD-915993942526}" type="presOf" srcId="{272B80A3-D32E-4EA7-AB40-96A299DA3E9E}" destId="{6445A04E-D9A9-490F-8BE7-AB8903AC7701}" srcOrd="1" destOrd="0" presId="urn:microsoft.com/office/officeart/2005/8/layout/hierarchy5"/>
    <dgm:cxn modelId="{4555E5B0-8CEA-4AB8-9360-EECC47D61D9B}" srcId="{E4261344-0441-4513-A215-A02D386E3047}" destId="{70C4AFDB-65FB-447A-90C9-4D9DC590BBEB}" srcOrd="2" destOrd="0" parTransId="{272B80A3-D32E-4EA7-AB40-96A299DA3E9E}" sibTransId="{2FDA8BB5-C690-44F3-959D-138BF0EFEAAC}"/>
    <dgm:cxn modelId="{0D9B87B4-EE35-4AA5-9C1C-1FDBA37F12C9}" srcId="{E4261344-0441-4513-A215-A02D386E3047}" destId="{D5A83CC8-FC74-43BA-AFC0-3502E7C61AC4}" srcOrd="1" destOrd="0" parTransId="{8A8AA4BD-29E0-40F9-82BB-D96108856322}" sibTransId="{992B63C7-3AEA-41C5-A1C0-AA5603499B5D}"/>
    <dgm:cxn modelId="{40688BB5-F51E-4787-83B4-17F19A327A88}" type="presOf" srcId="{E4261344-0441-4513-A215-A02D386E3047}" destId="{C5AE2514-B9E2-42BA-AAB1-A616FDCFA914}" srcOrd="0" destOrd="0" presId="urn:microsoft.com/office/officeart/2005/8/layout/hierarchy5"/>
    <dgm:cxn modelId="{EEB68DCF-BA80-4074-BCEE-B59367CB6996}" srcId="{C6B71914-D613-4A04-8C92-0D9F0057EED7}" destId="{E4261344-0441-4513-A215-A02D386E3047}" srcOrd="0" destOrd="0" parTransId="{72BB5D6C-3CEE-4C0C-AB9A-1286CB609931}" sibTransId="{07733F6F-940F-4435-841A-DCD71F9E2662}"/>
    <dgm:cxn modelId="{6AB221D2-8DFF-4AC6-B36F-9C52672908C0}" type="presOf" srcId="{72BB5D6C-3CEE-4C0C-AB9A-1286CB609931}" destId="{F1D7E51B-8F81-4AF0-9E33-269EAAFAD7A3}" srcOrd="0" destOrd="0" presId="urn:microsoft.com/office/officeart/2005/8/layout/hierarchy5"/>
    <dgm:cxn modelId="{E9008DD7-F38F-44D1-B476-3EB897139F42}" type="presOf" srcId="{72BB5D6C-3CEE-4C0C-AB9A-1286CB609931}" destId="{9C14F31B-2552-4586-B467-13C014765022}" srcOrd="1" destOrd="0" presId="urn:microsoft.com/office/officeart/2005/8/layout/hierarchy5"/>
    <dgm:cxn modelId="{5E222FE9-43E6-4D10-AF81-6BB04F0C7375}" type="presOf" srcId="{272B80A3-D32E-4EA7-AB40-96A299DA3E9E}" destId="{90C74F79-869A-45D0-B78F-3BD491D22E22}" srcOrd="0" destOrd="0" presId="urn:microsoft.com/office/officeart/2005/8/layout/hierarchy5"/>
    <dgm:cxn modelId="{1DE0C8E9-09D5-43D2-A431-85A2D8E32E49}" srcId="{A860E614-2D0D-41DE-AB6E-A0C774142368}" destId="{C6B71914-D613-4A04-8C92-0D9F0057EED7}" srcOrd="0" destOrd="0" parTransId="{43F6E2C6-13AE-4585-BF29-B1609FD97D93}" sibTransId="{D88C78DE-56ED-4767-A910-D1E43B3BC065}"/>
    <dgm:cxn modelId="{899699F0-1A4D-4647-AF04-7B65417B6A8A}" srcId="{E4261344-0441-4513-A215-A02D386E3047}" destId="{6038C5E6-48B4-4B49-95AE-74F47F9BB4F7}" srcOrd="0" destOrd="0" parTransId="{F5ADF355-F5A6-4A68-BD4A-2DFD7CFC5DE8}" sibTransId="{8D2A3048-ECBD-4EA5-9292-827286F47BD9}"/>
    <dgm:cxn modelId="{CF502155-AC82-4C6D-9F97-E15562ED1634}" type="presParOf" srcId="{8EA62647-554A-4E61-822D-8E53C0F45B93}" destId="{BFB2329B-AD2A-4A70-ADC7-60BF3F479579}" srcOrd="0" destOrd="0" presId="urn:microsoft.com/office/officeart/2005/8/layout/hierarchy5"/>
    <dgm:cxn modelId="{9EE865BB-4473-4C78-A55B-FD611723EE44}" type="presParOf" srcId="{BFB2329B-AD2A-4A70-ADC7-60BF3F479579}" destId="{9FF58005-ED63-454C-AB70-983E8007557D}" srcOrd="0" destOrd="0" presId="urn:microsoft.com/office/officeart/2005/8/layout/hierarchy5"/>
    <dgm:cxn modelId="{E1CAC7D3-254C-4BF2-8DC7-AE406AC0BF6D}" type="presParOf" srcId="{BFB2329B-AD2A-4A70-ADC7-60BF3F479579}" destId="{4A1E32C1-82D2-4B70-927D-22241E7D38C2}" srcOrd="1" destOrd="0" presId="urn:microsoft.com/office/officeart/2005/8/layout/hierarchy5"/>
    <dgm:cxn modelId="{959468E6-A45B-4073-80EE-10D2983E2A64}" type="presParOf" srcId="{4A1E32C1-82D2-4B70-927D-22241E7D38C2}" destId="{8A1B11D7-2E5C-47AB-9FCD-7253688F7F31}" srcOrd="0" destOrd="0" presId="urn:microsoft.com/office/officeart/2005/8/layout/hierarchy5"/>
    <dgm:cxn modelId="{4BAC1A7C-3C05-47A8-BD7C-70433511C174}" type="presParOf" srcId="{8A1B11D7-2E5C-47AB-9FCD-7253688F7F31}" destId="{D0173698-D024-4CC4-B813-CCA10D0D06AF}" srcOrd="0" destOrd="0" presId="urn:microsoft.com/office/officeart/2005/8/layout/hierarchy5"/>
    <dgm:cxn modelId="{4D04ACFB-3E73-4295-9DB3-9960C2CF37A5}" type="presParOf" srcId="{8A1B11D7-2E5C-47AB-9FCD-7253688F7F31}" destId="{1F46E92F-2727-400B-8BC2-BABFFF6BFE07}" srcOrd="1" destOrd="0" presId="urn:microsoft.com/office/officeart/2005/8/layout/hierarchy5"/>
    <dgm:cxn modelId="{7FA56A13-3AD3-40B7-A1A4-C920C397CFB3}" type="presParOf" srcId="{1F46E92F-2727-400B-8BC2-BABFFF6BFE07}" destId="{F1D7E51B-8F81-4AF0-9E33-269EAAFAD7A3}" srcOrd="0" destOrd="0" presId="urn:microsoft.com/office/officeart/2005/8/layout/hierarchy5"/>
    <dgm:cxn modelId="{6EF6CC43-3D78-4489-B238-F4E63A88899C}" type="presParOf" srcId="{F1D7E51B-8F81-4AF0-9E33-269EAAFAD7A3}" destId="{9C14F31B-2552-4586-B467-13C014765022}" srcOrd="0" destOrd="0" presId="urn:microsoft.com/office/officeart/2005/8/layout/hierarchy5"/>
    <dgm:cxn modelId="{10A78868-87E6-4BF6-89DF-93DAF67C8A0B}" type="presParOf" srcId="{1F46E92F-2727-400B-8BC2-BABFFF6BFE07}" destId="{D2BCD511-BBA9-485D-9E98-BDBCB2F544C0}" srcOrd="1" destOrd="0" presId="urn:microsoft.com/office/officeart/2005/8/layout/hierarchy5"/>
    <dgm:cxn modelId="{64E59763-EC7A-4D92-B810-F95DFC47B9AE}" type="presParOf" srcId="{D2BCD511-BBA9-485D-9E98-BDBCB2F544C0}" destId="{C5AE2514-B9E2-42BA-AAB1-A616FDCFA914}" srcOrd="0" destOrd="0" presId="urn:microsoft.com/office/officeart/2005/8/layout/hierarchy5"/>
    <dgm:cxn modelId="{C5E9093A-D223-4BE1-A31E-7E7127B34E30}" type="presParOf" srcId="{D2BCD511-BBA9-485D-9E98-BDBCB2F544C0}" destId="{4131AFEB-0BF4-4666-B2A2-3FEA7B7E9168}" srcOrd="1" destOrd="0" presId="urn:microsoft.com/office/officeart/2005/8/layout/hierarchy5"/>
    <dgm:cxn modelId="{CEA2612E-3313-4D7A-B7DC-53FB0D9AE8FF}" type="presParOf" srcId="{4131AFEB-0BF4-4666-B2A2-3FEA7B7E9168}" destId="{47C84F6E-357E-4A61-847B-C08F84EEA316}" srcOrd="0" destOrd="0" presId="urn:microsoft.com/office/officeart/2005/8/layout/hierarchy5"/>
    <dgm:cxn modelId="{5245EDC0-C756-4757-96DD-7E05C880E692}" type="presParOf" srcId="{47C84F6E-357E-4A61-847B-C08F84EEA316}" destId="{38F5C947-EA25-428C-B2BC-F37AFFF62822}" srcOrd="0" destOrd="0" presId="urn:microsoft.com/office/officeart/2005/8/layout/hierarchy5"/>
    <dgm:cxn modelId="{04BC50B9-0AB5-4032-960E-51D947C67496}" type="presParOf" srcId="{4131AFEB-0BF4-4666-B2A2-3FEA7B7E9168}" destId="{67432429-973C-40CE-9DED-CF808C09FC73}" srcOrd="1" destOrd="0" presId="urn:microsoft.com/office/officeart/2005/8/layout/hierarchy5"/>
    <dgm:cxn modelId="{70837970-A213-47E7-8F04-8EA0AD5B9050}" type="presParOf" srcId="{67432429-973C-40CE-9DED-CF808C09FC73}" destId="{420202D2-E7FE-4AE3-96E3-8181AE7FF15E}" srcOrd="0" destOrd="0" presId="urn:microsoft.com/office/officeart/2005/8/layout/hierarchy5"/>
    <dgm:cxn modelId="{EB933812-A782-49C0-9359-F5DABF3F71C7}" type="presParOf" srcId="{67432429-973C-40CE-9DED-CF808C09FC73}" destId="{872B80C4-E3F1-4AAC-95D9-F72EF55F96AC}" srcOrd="1" destOrd="0" presId="urn:microsoft.com/office/officeart/2005/8/layout/hierarchy5"/>
    <dgm:cxn modelId="{15D834EA-B27F-4B40-8650-D56DFE6C5A45}" type="presParOf" srcId="{4131AFEB-0BF4-4666-B2A2-3FEA7B7E9168}" destId="{ACE00BC4-AFA2-44FB-881C-0F06EBDDA226}" srcOrd="2" destOrd="0" presId="urn:microsoft.com/office/officeart/2005/8/layout/hierarchy5"/>
    <dgm:cxn modelId="{35762E48-FAD2-4B57-A11A-D08AFCAC0284}" type="presParOf" srcId="{ACE00BC4-AFA2-44FB-881C-0F06EBDDA226}" destId="{47233EC4-27E7-4402-A5AD-9141EA9DABB6}" srcOrd="0" destOrd="0" presId="urn:microsoft.com/office/officeart/2005/8/layout/hierarchy5"/>
    <dgm:cxn modelId="{F7FA05ED-953D-4C5D-927E-CF7A7BA94142}" type="presParOf" srcId="{4131AFEB-0BF4-4666-B2A2-3FEA7B7E9168}" destId="{6AD9AFD2-6721-41C2-A773-8B62DF95A8C6}" srcOrd="3" destOrd="0" presId="urn:microsoft.com/office/officeart/2005/8/layout/hierarchy5"/>
    <dgm:cxn modelId="{5DB57B2E-9C1A-4031-BED2-324BD13F359D}" type="presParOf" srcId="{6AD9AFD2-6721-41C2-A773-8B62DF95A8C6}" destId="{3E5EE0E4-7355-4B4A-98FF-DF3102C8B62A}" srcOrd="0" destOrd="0" presId="urn:microsoft.com/office/officeart/2005/8/layout/hierarchy5"/>
    <dgm:cxn modelId="{652ADB8A-D1E3-4F47-90B3-68CAEA0B76E1}" type="presParOf" srcId="{6AD9AFD2-6721-41C2-A773-8B62DF95A8C6}" destId="{61FB9A12-2613-48FE-820F-3EEDEE31F5A2}" srcOrd="1" destOrd="0" presId="urn:microsoft.com/office/officeart/2005/8/layout/hierarchy5"/>
    <dgm:cxn modelId="{C75674DA-40D4-4188-905C-5C59B9AAC662}" type="presParOf" srcId="{4131AFEB-0BF4-4666-B2A2-3FEA7B7E9168}" destId="{90C74F79-869A-45D0-B78F-3BD491D22E22}" srcOrd="4" destOrd="0" presId="urn:microsoft.com/office/officeart/2005/8/layout/hierarchy5"/>
    <dgm:cxn modelId="{00B0801D-37EF-46FF-A27A-F3DC00351B3B}" type="presParOf" srcId="{90C74F79-869A-45D0-B78F-3BD491D22E22}" destId="{6445A04E-D9A9-490F-8BE7-AB8903AC7701}" srcOrd="0" destOrd="0" presId="urn:microsoft.com/office/officeart/2005/8/layout/hierarchy5"/>
    <dgm:cxn modelId="{1400BEA3-59A3-4E2C-9982-ED62974C3F75}" type="presParOf" srcId="{4131AFEB-0BF4-4666-B2A2-3FEA7B7E9168}" destId="{AD4A7D23-E09C-4154-8193-CD24656CC9BD}" srcOrd="5" destOrd="0" presId="urn:microsoft.com/office/officeart/2005/8/layout/hierarchy5"/>
    <dgm:cxn modelId="{FDA335EC-DE60-4698-883C-EC84945E19E9}" type="presParOf" srcId="{AD4A7D23-E09C-4154-8193-CD24656CC9BD}" destId="{BA47D409-C1F6-4172-9A66-95F9937D8911}" srcOrd="0" destOrd="0" presId="urn:microsoft.com/office/officeart/2005/8/layout/hierarchy5"/>
    <dgm:cxn modelId="{058CC74E-9F4D-40FA-BB7D-DD7F9BE8FB5D}" type="presParOf" srcId="{AD4A7D23-E09C-4154-8193-CD24656CC9BD}" destId="{B2CE76B0-C89B-45BC-A20F-788C712E6A59}" srcOrd="1" destOrd="0" presId="urn:microsoft.com/office/officeart/2005/8/layout/hierarchy5"/>
    <dgm:cxn modelId="{1D8E2A87-CF8A-4F2E-B51E-87DDD5C75CE4}" type="presParOf" srcId="{1F46E92F-2727-400B-8BC2-BABFFF6BFE07}" destId="{ABD44B66-9D9C-4E0C-BF12-AE252BA2E004}" srcOrd="2" destOrd="0" presId="urn:microsoft.com/office/officeart/2005/8/layout/hierarchy5"/>
    <dgm:cxn modelId="{A65A851B-40BD-4064-80D2-250D9038CFD9}" type="presParOf" srcId="{ABD44B66-9D9C-4E0C-BF12-AE252BA2E004}" destId="{BD387233-727A-420C-AA89-6AA43E87CB3F}" srcOrd="0" destOrd="0" presId="urn:microsoft.com/office/officeart/2005/8/layout/hierarchy5"/>
    <dgm:cxn modelId="{77A5D8F2-A6C7-4C6E-BB99-467437FB38C9}" type="presParOf" srcId="{1F46E92F-2727-400B-8BC2-BABFFF6BFE07}" destId="{997962B4-FCEB-44AC-A2D4-24A6DCBA4833}" srcOrd="3" destOrd="0" presId="urn:microsoft.com/office/officeart/2005/8/layout/hierarchy5"/>
    <dgm:cxn modelId="{F63C3963-737E-4148-AA57-2BC5375A2273}" type="presParOf" srcId="{997962B4-FCEB-44AC-A2D4-24A6DCBA4833}" destId="{27CE05B5-805F-4288-817F-031E1C0B64B8}" srcOrd="0" destOrd="0" presId="urn:microsoft.com/office/officeart/2005/8/layout/hierarchy5"/>
    <dgm:cxn modelId="{0A01C67C-301E-466B-B770-A5030ECB2BE3}" type="presParOf" srcId="{997962B4-FCEB-44AC-A2D4-24A6DCBA4833}" destId="{1CCF94FF-20DD-4FA4-B7E9-AB24FCBD9265}" srcOrd="1" destOrd="0" presId="urn:microsoft.com/office/officeart/2005/8/layout/hierarchy5"/>
    <dgm:cxn modelId="{E9A40AEA-E449-4E6D-B96C-FFE6788E4C14}" type="presParOf" srcId="{8EA62647-554A-4E61-822D-8E53C0F45B93}" destId="{74B14E00-85D5-4CB2-A5A3-5E9B9C06C15C}" srcOrd="1" destOrd="0" presId="urn:microsoft.com/office/officeart/2005/8/layout/hierarchy5"/>
    <dgm:cxn modelId="{AEABE79B-CBAC-48A5-85C4-551786466769}" type="presParOf" srcId="{74B14E00-85D5-4CB2-A5A3-5E9B9C06C15C}" destId="{63546BDD-C9F7-4E46-A309-2D52EE2CA46D}" srcOrd="0" destOrd="0" presId="urn:microsoft.com/office/officeart/2005/8/layout/hierarchy5"/>
    <dgm:cxn modelId="{8697A64E-0238-4801-B8F2-893FA1C18B00}" type="presParOf" srcId="{63546BDD-C9F7-4E46-A309-2D52EE2CA46D}" destId="{F395F6C6-68A8-4A24-A8CB-C81F1E6E203A}" srcOrd="0" destOrd="0" presId="urn:microsoft.com/office/officeart/2005/8/layout/hierarchy5"/>
    <dgm:cxn modelId="{EDBB00C6-BFCB-4F69-A33A-C73C878EE45C}" type="presParOf" srcId="{63546BDD-C9F7-4E46-A309-2D52EE2CA46D}" destId="{3D60E933-CB15-44DA-9227-0EE9A6FF4F7D}" srcOrd="1" destOrd="0" presId="urn:microsoft.com/office/officeart/2005/8/layout/hierarchy5"/>
    <dgm:cxn modelId="{D7B330DE-E11E-4BD8-A0CA-527508693569}" type="presParOf" srcId="{74B14E00-85D5-4CB2-A5A3-5E9B9C06C15C}" destId="{A17E530A-9D08-42C1-B6CC-654A0B1CACE5}" srcOrd="1" destOrd="0" presId="urn:microsoft.com/office/officeart/2005/8/layout/hierarchy5"/>
    <dgm:cxn modelId="{D3AF8D73-D348-4CF7-88EA-E36D9376F9F0}" type="presParOf" srcId="{A17E530A-9D08-42C1-B6CC-654A0B1CACE5}" destId="{6A8A4B6D-0151-4127-99F0-91D154F232C7}" srcOrd="0" destOrd="0" presId="urn:microsoft.com/office/officeart/2005/8/layout/hierarchy5"/>
    <dgm:cxn modelId="{D74868AC-85DE-4170-9058-CE901D6D1FE2}" type="presParOf" srcId="{74B14E00-85D5-4CB2-A5A3-5E9B9C06C15C}" destId="{A572A429-DC05-431D-BA62-9082B43A3EF9}" srcOrd="2" destOrd="0" presId="urn:microsoft.com/office/officeart/2005/8/layout/hierarchy5"/>
    <dgm:cxn modelId="{7765AED7-4D72-497F-88EF-CD6525469994}" type="presParOf" srcId="{A572A429-DC05-431D-BA62-9082B43A3EF9}" destId="{BFD81E4E-6856-4CAB-BAA7-BE4FD5C307EC}" srcOrd="0" destOrd="0" presId="urn:microsoft.com/office/officeart/2005/8/layout/hierarchy5"/>
    <dgm:cxn modelId="{527925AF-DEE1-49ED-B679-30028A6A3A0D}" type="presParOf" srcId="{A572A429-DC05-431D-BA62-9082B43A3EF9}" destId="{34B2EC02-B842-434E-B149-AF798ED068FD}" srcOrd="1" destOrd="0" presId="urn:microsoft.com/office/officeart/2005/8/layout/hierarchy5"/>
    <dgm:cxn modelId="{A8E7C760-9E07-4E64-BBAB-067FC90BB7EC}" type="presParOf" srcId="{74B14E00-85D5-4CB2-A5A3-5E9B9C06C15C}" destId="{01CFFFBB-5841-46A4-B7B6-9ED45C78D883}" srcOrd="3" destOrd="0" presId="urn:microsoft.com/office/officeart/2005/8/layout/hierarchy5"/>
    <dgm:cxn modelId="{E6CE250E-BBE0-4816-87FD-626603C934B9}" type="presParOf" srcId="{01CFFFBB-5841-46A4-B7B6-9ED45C78D883}" destId="{E1BA5817-D20F-448E-83B7-B802CA57073F}" srcOrd="0" destOrd="0" presId="urn:microsoft.com/office/officeart/2005/8/layout/hierarchy5"/>
    <dgm:cxn modelId="{42E5D3B8-E333-4F4D-9F70-554438D7CE54}" type="presParOf" srcId="{74B14E00-85D5-4CB2-A5A3-5E9B9C06C15C}" destId="{D040765B-3675-48DE-989F-AADC4B8B6AE7}" srcOrd="4" destOrd="0" presId="urn:microsoft.com/office/officeart/2005/8/layout/hierarchy5"/>
    <dgm:cxn modelId="{94276673-9372-4775-875F-2AB274A202AA}" type="presParOf" srcId="{D040765B-3675-48DE-989F-AADC4B8B6AE7}" destId="{F6498131-E46D-427D-8DCA-989434D3BE83}" srcOrd="0" destOrd="0" presId="urn:microsoft.com/office/officeart/2005/8/layout/hierarchy5"/>
    <dgm:cxn modelId="{0DE8F243-1106-4638-8E86-50FD0D2AC2B4}" type="presParOf" srcId="{D040765B-3675-48DE-989F-AADC4B8B6AE7}" destId="{BA06F96B-7EB9-447D-9BB3-A1690B1BC4E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73E2FE-A6F1-4E46-8462-E276CDD2100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6BD13BC-80DC-4C06-926C-976C946D4874}">
      <dgm:prSet/>
      <dgm:spPr/>
      <dgm:t>
        <a:bodyPr/>
        <a:lstStyle/>
        <a:p>
          <a:r>
            <a:rPr lang="en-US"/>
            <a:t>Are there additional forestry-related recommendations we should consider adding?</a:t>
          </a:r>
        </a:p>
      </dgm:t>
    </dgm:pt>
    <dgm:pt modelId="{C0A95499-A7CF-49F7-8F82-9A57E213AD85}" type="parTrans" cxnId="{1100C48F-CDB0-411C-A0E3-192FC819A639}">
      <dgm:prSet/>
      <dgm:spPr/>
      <dgm:t>
        <a:bodyPr/>
        <a:lstStyle/>
        <a:p>
          <a:endParaRPr lang="en-US"/>
        </a:p>
      </dgm:t>
    </dgm:pt>
    <dgm:pt modelId="{B1AF4A88-7A95-43DA-83C8-97AA1DB55850}" type="sibTrans" cxnId="{1100C48F-CDB0-411C-A0E3-192FC819A639}">
      <dgm:prSet/>
      <dgm:spPr/>
      <dgm:t>
        <a:bodyPr/>
        <a:lstStyle/>
        <a:p>
          <a:endParaRPr lang="en-US"/>
        </a:p>
      </dgm:t>
    </dgm:pt>
    <dgm:pt modelId="{BBD9F0CF-CA27-48BD-998F-461F57121AA0}">
      <dgm:prSet/>
      <dgm:spPr/>
      <dgm:t>
        <a:bodyPr/>
        <a:lstStyle/>
        <a:p>
          <a:r>
            <a:rPr lang="en-US"/>
            <a:t>Is there additional nuance we could/should add to these recommendations?</a:t>
          </a:r>
        </a:p>
      </dgm:t>
    </dgm:pt>
    <dgm:pt modelId="{242709E5-4111-40C0-98F0-E20CEFA0FDA2}" type="parTrans" cxnId="{2F70D3E1-D267-4D3F-A053-7EC9814BD9D5}">
      <dgm:prSet/>
      <dgm:spPr/>
      <dgm:t>
        <a:bodyPr/>
        <a:lstStyle/>
        <a:p>
          <a:endParaRPr lang="en-US"/>
        </a:p>
      </dgm:t>
    </dgm:pt>
    <dgm:pt modelId="{66F61DEB-F0EE-40B2-89E4-655B9382D061}" type="sibTrans" cxnId="{2F70D3E1-D267-4D3F-A053-7EC9814BD9D5}">
      <dgm:prSet/>
      <dgm:spPr/>
      <dgm:t>
        <a:bodyPr/>
        <a:lstStyle/>
        <a:p>
          <a:endParaRPr lang="en-US"/>
        </a:p>
      </dgm:t>
    </dgm:pt>
    <dgm:pt modelId="{DD484270-7A88-4DCB-83C7-1324774443A3}">
      <dgm:prSet/>
      <dgm:spPr/>
      <dgm:t>
        <a:bodyPr/>
        <a:lstStyle/>
        <a:p>
          <a:r>
            <a:rPr lang="en-US"/>
            <a:t>Other comments or suggestions? </a:t>
          </a:r>
        </a:p>
      </dgm:t>
    </dgm:pt>
    <dgm:pt modelId="{7612D113-5CAE-4B21-A0A3-6CF6EDF98D7F}" type="parTrans" cxnId="{A23DBF03-B97A-461A-A37F-E7EE7F6AF0D0}">
      <dgm:prSet/>
      <dgm:spPr/>
      <dgm:t>
        <a:bodyPr/>
        <a:lstStyle/>
        <a:p>
          <a:endParaRPr lang="en-US"/>
        </a:p>
      </dgm:t>
    </dgm:pt>
    <dgm:pt modelId="{0DBADE9B-3A59-4775-8602-37C8C3086CC3}" type="sibTrans" cxnId="{A23DBF03-B97A-461A-A37F-E7EE7F6AF0D0}">
      <dgm:prSet/>
      <dgm:spPr/>
      <dgm:t>
        <a:bodyPr/>
        <a:lstStyle/>
        <a:p>
          <a:endParaRPr lang="en-US"/>
        </a:p>
      </dgm:t>
    </dgm:pt>
    <dgm:pt modelId="{38CCA8B2-E497-4E6B-A7CD-F83153D1C338}" type="pres">
      <dgm:prSet presAssocID="{0473E2FE-A6F1-4E46-8462-E276CDD21000}" presName="linear" presStyleCnt="0">
        <dgm:presLayoutVars>
          <dgm:animLvl val="lvl"/>
          <dgm:resizeHandles val="exact"/>
        </dgm:presLayoutVars>
      </dgm:prSet>
      <dgm:spPr/>
    </dgm:pt>
    <dgm:pt modelId="{353667DC-71BD-4205-80F5-9150801D2625}" type="pres">
      <dgm:prSet presAssocID="{B6BD13BC-80DC-4C06-926C-976C946D487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ED34F8E-4DAD-4566-9377-94167409C957}" type="pres">
      <dgm:prSet presAssocID="{B1AF4A88-7A95-43DA-83C8-97AA1DB55850}" presName="spacer" presStyleCnt="0"/>
      <dgm:spPr/>
    </dgm:pt>
    <dgm:pt modelId="{90C9EE8D-6378-428E-9280-47623CF6727C}" type="pres">
      <dgm:prSet presAssocID="{BBD9F0CF-CA27-48BD-998F-461F57121AA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1A58C2-EF29-460E-A410-16993FD722E7}" type="pres">
      <dgm:prSet presAssocID="{66F61DEB-F0EE-40B2-89E4-655B9382D061}" presName="spacer" presStyleCnt="0"/>
      <dgm:spPr/>
    </dgm:pt>
    <dgm:pt modelId="{65775CA9-886A-446F-94C9-EDFB08A12B57}" type="pres">
      <dgm:prSet presAssocID="{DD484270-7A88-4DCB-83C7-1324774443A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23DBF03-B97A-461A-A37F-E7EE7F6AF0D0}" srcId="{0473E2FE-A6F1-4E46-8462-E276CDD21000}" destId="{DD484270-7A88-4DCB-83C7-1324774443A3}" srcOrd="2" destOrd="0" parTransId="{7612D113-5CAE-4B21-A0A3-6CF6EDF98D7F}" sibTransId="{0DBADE9B-3A59-4775-8602-37C8C3086CC3}"/>
    <dgm:cxn modelId="{5779280C-5FE9-4E37-BD05-748D2763FB5E}" type="presOf" srcId="{DD484270-7A88-4DCB-83C7-1324774443A3}" destId="{65775CA9-886A-446F-94C9-EDFB08A12B57}" srcOrd="0" destOrd="0" presId="urn:microsoft.com/office/officeart/2005/8/layout/vList2"/>
    <dgm:cxn modelId="{7FDA2462-1A4D-426A-9463-058FED1CF2F4}" type="presOf" srcId="{B6BD13BC-80DC-4C06-926C-976C946D4874}" destId="{353667DC-71BD-4205-80F5-9150801D2625}" srcOrd="0" destOrd="0" presId="urn:microsoft.com/office/officeart/2005/8/layout/vList2"/>
    <dgm:cxn modelId="{ED254E48-3A25-48B1-A14C-6355942A6AD8}" type="presOf" srcId="{BBD9F0CF-CA27-48BD-998F-461F57121AA0}" destId="{90C9EE8D-6378-428E-9280-47623CF6727C}" srcOrd="0" destOrd="0" presId="urn:microsoft.com/office/officeart/2005/8/layout/vList2"/>
    <dgm:cxn modelId="{1100C48F-CDB0-411C-A0E3-192FC819A639}" srcId="{0473E2FE-A6F1-4E46-8462-E276CDD21000}" destId="{B6BD13BC-80DC-4C06-926C-976C946D4874}" srcOrd="0" destOrd="0" parTransId="{C0A95499-A7CF-49F7-8F82-9A57E213AD85}" sibTransId="{B1AF4A88-7A95-43DA-83C8-97AA1DB55850}"/>
    <dgm:cxn modelId="{7210B9D8-5303-48BC-89F6-BFE7E01DA793}" type="presOf" srcId="{0473E2FE-A6F1-4E46-8462-E276CDD21000}" destId="{38CCA8B2-E497-4E6B-A7CD-F83153D1C338}" srcOrd="0" destOrd="0" presId="urn:microsoft.com/office/officeart/2005/8/layout/vList2"/>
    <dgm:cxn modelId="{2F70D3E1-D267-4D3F-A053-7EC9814BD9D5}" srcId="{0473E2FE-A6F1-4E46-8462-E276CDD21000}" destId="{BBD9F0CF-CA27-48BD-998F-461F57121AA0}" srcOrd="1" destOrd="0" parTransId="{242709E5-4111-40C0-98F0-E20CEFA0FDA2}" sibTransId="{66F61DEB-F0EE-40B2-89E4-655B9382D061}"/>
    <dgm:cxn modelId="{B48E25F0-8219-4677-A3B9-1038135532D9}" type="presParOf" srcId="{38CCA8B2-E497-4E6B-A7CD-F83153D1C338}" destId="{353667DC-71BD-4205-80F5-9150801D2625}" srcOrd="0" destOrd="0" presId="urn:microsoft.com/office/officeart/2005/8/layout/vList2"/>
    <dgm:cxn modelId="{E7341D24-5DAE-4648-BE30-69FAFC99810E}" type="presParOf" srcId="{38CCA8B2-E497-4E6B-A7CD-F83153D1C338}" destId="{4ED34F8E-4DAD-4566-9377-94167409C957}" srcOrd="1" destOrd="0" presId="urn:microsoft.com/office/officeart/2005/8/layout/vList2"/>
    <dgm:cxn modelId="{CF238A48-0BEA-4D2B-8AFA-E8CBF7291094}" type="presParOf" srcId="{38CCA8B2-E497-4E6B-A7CD-F83153D1C338}" destId="{90C9EE8D-6378-428E-9280-47623CF6727C}" srcOrd="2" destOrd="0" presId="urn:microsoft.com/office/officeart/2005/8/layout/vList2"/>
    <dgm:cxn modelId="{52F26A81-78E1-43CB-AAEE-E83425E9D577}" type="presParOf" srcId="{38CCA8B2-E497-4E6B-A7CD-F83153D1C338}" destId="{701A58C2-EF29-460E-A410-16993FD722E7}" srcOrd="3" destOrd="0" presId="urn:microsoft.com/office/officeart/2005/8/layout/vList2"/>
    <dgm:cxn modelId="{D08D2881-09FB-4291-89ED-DC91A895058E}" type="presParOf" srcId="{38CCA8B2-E497-4E6B-A7CD-F83153D1C338}" destId="{65775CA9-886A-446F-94C9-EDFB08A12B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A209B-4F69-419E-AA54-3C0E6C878739}">
      <dsp:nvSpPr>
        <dsp:cNvPr id="0" name=""/>
        <dsp:cNvSpPr/>
      </dsp:nvSpPr>
      <dsp:spPr>
        <a:xfrm>
          <a:off x="0" y="500543"/>
          <a:ext cx="6263640" cy="1432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Session 1: Drivers of increasing water temperatures</a:t>
          </a:r>
        </a:p>
      </dsp:txBody>
      <dsp:txXfrm>
        <a:off x="69908" y="570451"/>
        <a:ext cx="6123824" cy="1292264"/>
      </dsp:txXfrm>
    </dsp:sp>
    <dsp:sp modelId="{90B98E50-20F2-4F79-8C59-3E1BCE9A2F52}">
      <dsp:nvSpPr>
        <dsp:cNvPr id="0" name=""/>
        <dsp:cNvSpPr/>
      </dsp:nvSpPr>
      <dsp:spPr>
        <a:xfrm>
          <a:off x="0" y="2036304"/>
          <a:ext cx="6263640" cy="14320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Session 2: Ecological impacts of increasing water temperatures</a:t>
          </a:r>
        </a:p>
      </dsp:txBody>
      <dsp:txXfrm>
        <a:off x="69908" y="2106212"/>
        <a:ext cx="6123824" cy="1292264"/>
      </dsp:txXfrm>
    </dsp:sp>
    <dsp:sp modelId="{4DBFD0CB-8EBF-4EE9-A9DA-9A08CD7266DD}">
      <dsp:nvSpPr>
        <dsp:cNvPr id="0" name=""/>
        <dsp:cNvSpPr/>
      </dsp:nvSpPr>
      <dsp:spPr>
        <a:xfrm>
          <a:off x="0" y="3572063"/>
          <a:ext cx="6263640" cy="14320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Session 3: Management implications</a:t>
          </a:r>
        </a:p>
      </dsp:txBody>
      <dsp:txXfrm>
        <a:off x="69908" y="3641971"/>
        <a:ext cx="6123824" cy="1292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52DB3-8EF0-45D8-AAD0-2EB38DE93A52}">
      <dsp:nvSpPr>
        <dsp:cNvPr id="0" name=""/>
        <dsp:cNvSpPr/>
      </dsp:nvSpPr>
      <dsp:spPr>
        <a:xfrm>
          <a:off x="4935452" y="4343186"/>
          <a:ext cx="2321094" cy="2321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Non-tidal water temperature</a:t>
          </a:r>
        </a:p>
      </dsp:txBody>
      <dsp:txXfrm>
        <a:off x="5275368" y="4683220"/>
        <a:ext cx="1641262" cy="1641829"/>
      </dsp:txXfrm>
    </dsp:sp>
    <dsp:sp modelId="{FDE065EE-8314-40AA-9001-3A28EC69890C}">
      <dsp:nvSpPr>
        <dsp:cNvPr id="0" name=""/>
        <dsp:cNvSpPr/>
      </dsp:nvSpPr>
      <dsp:spPr>
        <a:xfrm rot="10800000">
          <a:off x="1420975" y="5063908"/>
          <a:ext cx="3321180" cy="8804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0C24C-1F12-4E6D-A719-1465170A616B}">
      <dsp:nvSpPr>
        <dsp:cNvPr id="0" name=""/>
        <dsp:cNvSpPr/>
      </dsp:nvSpPr>
      <dsp:spPr>
        <a:xfrm>
          <a:off x="339715" y="4369218"/>
          <a:ext cx="2162520" cy="2269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Streamflow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Baseflow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Withdrawals (from surface or groundwater)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Local hydrology (presence of dams, floodplain connectivity, etc.)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Hydraulic resistance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Upstream and riparian land use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Groundwater inputs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Degree of infiltration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>
              <a:solidFill>
                <a:schemeClr val="accent2">
                  <a:lumMod val="40000"/>
                  <a:lumOff val="60000"/>
                </a:schemeClr>
              </a:solidFill>
            </a:rPr>
            <a:t>Rainfall </a:t>
          </a:r>
        </a:p>
      </dsp:txBody>
      <dsp:txXfrm>
        <a:off x="403053" y="4432556"/>
        <a:ext cx="2035844" cy="2143157"/>
      </dsp:txXfrm>
    </dsp:sp>
    <dsp:sp modelId="{E3DE36DA-3A87-4EA8-99FA-DD93382E898E}">
      <dsp:nvSpPr>
        <dsp:cNvPr id="0" name=""/>
        <dsp:cNvSpPr/>
      </dsp:nvSpPr>
      <dsp:spPr>
        <a:xfrm rot="12960000">
          <a:off x="1996693" y="3292029"/>
          <a:ext cx="3321049" cy="8804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BF892-538C-428C-852F-A71937510028}">
      <dsp:nvSpPr>
        <dsp:cNvPr id="0" name=""/>
        <dsp:cNvSpPr/>
      </dsp:nvSpPr>
      <dsp:spPr>
        <a:xfrm>
          <a:off x="1232565" y="1891217"/>
          <a:ext cx="2162520" cy="1730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Runoff temperature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Sources of water (farm ponds, </a:t>
          </a:r>
          <a:r>
            <a:rPr lang="en-US" sz="1050" kern="1200" dirty="0">
              <a:solidFill>
                <a:srgbClr val="FFFF00"/>
              </a:solidFill>
            </a:rPr>
            <a:t>municipal, mining and </a:t>
          </a:r>
          <a:r>
            <a:rPr lang="en-US" sz="1050" kern="1200" dirty="0"/>
            <a:t>industrial discharge, snowmelt, etc.)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Upstream and riparian land use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dirty="0"/>
            <a:t>Degree of infiltration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</dsp:txBody>
      <dsp:txXfrm>
        <a:off x="1283235" y="1941887"/>
        <a:ext cx="2061180" cy="1628676"/>
      </dsp:txXfrm>
    </dsp:sp>
    <dsp:sp modelId="{0E9E5518-2A81-492D-8F90-5FE0631CFE11}">
      <dsp:nvSpPr>
        <dsp:cNvPr id="0" name=""/>
        <dsp:cNvSpPr/>
      </dsp:nvSpPr>
      <dsp:spPr>
        <a:xfrm rot="15120000">
          <a:off x="3504016" y="2196848"/>
          <a:ext cx="3320836" cy="8804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019F4F-641A-421B-A79D-DA8BF6288DC2}">
      <dsp:nvSpPr>
        <dsp:cNvPr id="0" name=""/>
        <dsp:cNvSpPr/>
      </dsp:nvSpPr>
      <dsp:spPr>
        <a:xfrm>
          <a:off x="3570077" y="192915"/>
          <a:ext cx="2162520" cy="1730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Heat transfer from channel substrate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Substrate composition  (bedrock vs. gravel)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Hyporheic exchange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Residence time in hyporheic zone</a:t>
          </a:r>
        </a:p>
      </dsp:txBody>
      <dsp:txXfrm>
        <a:off x="3620747" y="243585"/>
        <a:ext cx="2061180" cy="1628676"/>
      </dsp:txXfrm>
    </dsp:sp>
    <dsp:sp modelId="{284D3847-7709-4FD3-8A14-257982A268F4}">
      <dsp:nvSpPr>
        <dsp:cNvPr id="0" name=""/>
        <dsp:cNvSpPr/>
      </dsp:nvSpPr>
      <dsp:spPr>
        <a:xfrm rot="17280000">
          <a:off x="5367145" y="2196848"/>
          <a:ext cx="3320836" cy="8804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9B489-A19A-4D82-A824-71893F91D6C0}">
      <dsp:nvSpPr>
        <dsp:cNvPr id="0" name=""/>
        <dsp:cNvSpPr/>
      </dsp:nvSpPr>
      <dsp:spPr>
        <a:xfrm>
          <a:off x="6459401" y="192915"/>
          <a:ext cx="2162520" cy="1730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Groundwater inputs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Hyporheic exchange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Groundwater temperature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Degree of infiltration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rgbClr val="FFFF00"/>
              </a:solidFill>
            </a:rPr>
            <a:t>Groundwater residence time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rgbClr val="FFFF00"/>
              </a:solidFill>
            </a:rPr>
            <a:t>Legacy sediment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chemeClr val="accent2">
                  <a:lumMod val="40000"/>
                  <a:lumOff val="60000"/>
                </a:schemeClr>
              </a:solidFill>
            </a:rPr>
            <a:t>Underlying geology</a:t>
          </a:r>
        </a:p>
      </dsp:txBody>
      <dsp:txXfrm>
        <a:off x="6510071" y="243585"/>
        <a:ext cx="2061180" cy="1628676"/>
      </dsp:txXfrm>
    </dsp:sp>
    <dsp:sp modelId="{1778FAE1-5100-41AC-BC5A-CD8F9365D3E5}">
      <dsp:nvSpPr>
        <dsp:cNvPr id="0" name=""/>
        <dsp:cNvSpPr/>
      </dsp:nvSpPr>
      <dsp:spPr>
        <a:xfrm rot="19440000">
          <a:off x="6874255" y="3292029"/>
          <a:ext cx="3321049" cy="8804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04427-5289-4FF9-BC7E-D7C5B8956353}">
      <dsp:nvSpPr>
        <dsp:cNvPr id="0" name=""/>
        <dsp:cNvSpPr/>
      </dsp:nvSpPr>
      <dsp:spPr>
        <a:xfrm>
          <a:off x="8796913" y="1891217"/>
          <a:ext cx="2162520" cy="1730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Channel temperature buffering capacity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Surface area: volume ratio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Channel form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rgbClr val="FFFF00"/>
              </a:solidFill>
            </a:rPr>
            <a:t>Large woody debris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rgbClr val="FFFF00"/>
              </a:solidFill>
            </a:rPr>
            <a:t>Instream vegetation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rgbClr val="FFFF00"/>
              </a:solidFill>
            </a:rPr>
            <a:t>Water clarity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chemeClr val="accent2">
                  <a:lumMod val="40000"/>
                  <a:lumOff val="60000"/>
                </a:schemeClr>
              </a:solidFill>
            </a:rPr>
            <a:t>Stream size</a:t>
          </a:r>
        </a:p>
      </dsp:txBody>
      <dsp:txXfrm>
        <a:off x="8847583" y="1941887"/>
        <a:ext cx="2061180" cy="1628676"/>
      </dsp:txXfrm>
    </dsp:sp>
    <dsp:sp modelId="{F70D6255-56AB-41D7-8249-12B56DAAA50A}">
      <dsp:nvSpPr>
        <dsp:cNvPr id="0" name=""/>
        <dsp:cNvSpPr/>
      </dsp:nvSpPr>
      <dsp:spPr>
        <a:xfrm>
          <a:off x="7449843" y="5063908"/>
          <a:ext cx="3321180" cy="8804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2B431-D7C2-4252-9BD9-E801755FFC41}">
      <dsp:nvSpPr>
        <dsp:cNvPr id="0" name=""/>
        <dsp:cNvSpPr/>
      </dsp:nvSpPr>
      <dsp:spPr>
        <a:xfrm>
          <a:off x="9689763" y="4639127"/>
          <a:ext cx="2162520" cy="1730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Air temperature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Direct solar radiation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Canopy cover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solidFill>
                <a:schemeClr val="accent2">
                  <a:lumMod val="40000"/>
                  <a:lumOff val="60000"/>
                </a:schemeClr>
              </a:solidFill>
            </a:rPr>
            <a:t>Ambient air temperature</a:t>
          </a:r>
        </a:p>
      </dsp:txBody>
      <dsp:txXfrm>
        <a:off x="9740433" y="4689797"/>
        <a:ext cx="2061180" cy="16286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D28C8-71C0-4DB5-A346-D24A1E7C0596}">
      <dsp:nvSpPr>
        <dsp:cNvPr id="0" name=""/>
        <dsp:cNvSpPr/>
      </dsp:nvSpPr>
      <dsp:spPr>
        <a:xfrm>
          <a:off x="6083399" y="0"/>
          <a:ext cx="1607343" cy="6858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Water temp drivers</a:t>
          </a:r>
        </a:p>
      </dsp:txBody>
      <dsp:txXfrm>
        <a:off x="6083399" y="0"/>
        <a:ext cx="1607343" cy="2057400"/>
      </dsp:txXfrm>
    </dsp:sp>
    <dsp:sp modelId="{3FFF1208-36CA-4CC7-BEAA-9BB92F28465C}">
      <dsp:nvSpPr>
        <dsp:cNvPr id="0" name=""/>
        <dsp:cNvSpPr/>
      </dsp:nvSpPr>
      <dsp:spPr>
        <a:xfrm>
          <a:off x="4208165" y="0"/>
          <a:ext cx="1607343" cy="6858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Management impacts</a:t>
          </a:r>
        </a:p>
      </dsp:txBody>
      <dsp:txXfrm>
        <a:off x="4208165" y="0"/>
        <a:ext cx="1607343" cy="2057400"/>
      </dsp:txXfrm>
    </dsp:sp>
    <dsp:sp modelId="{1FC87F5C-AE1A-433A-82B1-9F6FE40AF655}">
      <dsp:nvSpPr>
        <dsp:cNvPr id="0" name=""/>
        <dsp:cNvSpPr/>
      </dsp:nvSpPr>
      <dsp:spPr>
        <a:xfrm>
          <a:off x="2332931" y="0"/>
          <a:ext cx="1607343" cy="6858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Management actions</a:t>
          </a:r>
        </a:p>
      </dsp:txBody>
      <dsp:txXfrm>
        <a:off x="2332931" y="0"/>
        <a:ext cx="1607343" cy="2057400"/>
      </dsp:txXfrm>
    </dsp:sp>
    <dsp:sp modelId="{0C5F9BCB-9CDF-42DA-AFC7-8D791F2C16A0}">
      <dsp:nvSpPr>
        <dsp:cNvPr id="0" name=""/>
        <dsp:cNvSpPr/>
      </dsp:nvSpPr>
      <dsp:spPr>
        <a:xfrm>
          <a:off x="2466876" y="3600583"/>
          <a:ext cx="1339453" cy="66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Riparian forest buffer planting and conservation</a:t>
          </a:r>
        </a:p>
      </dsp:txBody>
      <dsp:txXfrm>
        <a:off x="2486492" y="3620199"/>
        <a:ext cx="1300221" cy="630494"/>
      </dsp:txXfrm>
    </dsp:sp>
    <dsp:sp modelId="{8E2C7F1C-07CE-457F-8B11-3A9F10D1BFFD}">
      <dsp:nvSpPr>
        <dsp:cNvPr id="0" name=""/>
        <dsp:cNvSpPr/>
      </dsp:nvSpPr>
      <dsp:spPr>
        <a:xfrm rot="17350740">
          <a:off x="3258774" y="3156472"/>
          <a:ext cx="1630890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1630890" y="87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3448" y="3124489"/>
        <a:ext cx="81544" cy="81544"/>
      </dsp:txXfrm>
    </dsp:sp>
    <dsp:sp modelId="{9E25C567-B768-4AE9-B502-E898EE5945A3}">
      <dsp:nvSpPr>
        <dsp:cNvPr id="0" name=""/>
        <dsp:cNvSpPr/>
      </dsp:nvSpPr>
      <dsp:spPr>
        <a:xfrm>
          <a:off x="4342110" y="2060212"/>
          <a:ext cx="1339453" cy="66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Shading</a:t>
          </a:r>
        </a:p>
      </dsp:txBody>
      <dsp:txXfrm>
        <a:off x="4361726" y="2079828"/>
        <a:ext cx="1300221" cy="630494"/>
      </dsp:txXfrm>
    </dsp:sp>
    <dsp:sp modelId="{26DB3E31-FF52-4766-93A8-AA5771099812}">
      <dsp:nvSpPr>
        <dsp:cNvPr id="0" name=""/>
        <dsp:cNvSpPr/>
      </dsp:nvSpPr>
      <dsp:spPr>
        <a:xfrm>
          <a:off x="5681564" y="2386287"/>
          <a:ext cx="535781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535781" y="87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36060" y="2381681"/>
        <a:ext cx="26789" cy="26789"/>
      </dsp:txXfrm>
    </dsp:sp>
    <dsp:sp modelId="{C7056077-1D2A-4E2D-9B54-12117CBC34E2}">
      <dsp:nvSpPr>
        <dsp:cNvPr id="0" name=""/>
        <dsp:cNvSpPr/>
      </dsp:nvSpPr>
      <dsp:spPr>
        <a:xfrm>
          <a:off x="6217345" y="2060212"/>
          <a:ext cx="1339453" cy="66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Air temperature</a:t>
          </a:r>
        </a:p>
      </dsp:txBody>
      <dsp:txXfrm>
        <a:off x="6236961" y="2079828"/>
        <a:ext cx="1300221" cy="630494"/>
      </dsp:txXfrm>
    </dsp:sp>
    <dsp:sp modelId="{86887A96-49A8-4B38-88A1-BA1EC2F3A9E2}">
      <dsp:nvSpPr>
        <dsp:cNvPr id="0" name=""/>
        <dsp:cNvSpPr/>
      </dsp:nvSpPr>
      <dsp:spPr>
        <a:xfrm rot="18289469">
          <a:off x="3605112" y="3541565"/>
          <a:ext cx="938214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938214" y="87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50764" y="3526899"/>
        <a:ext cx="46910" cy="46910"/>
      </dsp:txXfrm>
    </dsp:sp>
    <dsp:sp modelId="{2B2DC0C3-3C7B-4D21-B1EA-A0CEC31DCFB5}">
      <dsp:nvSpPr>
        <dsp:cNvPr id="0" name=""/>
        <dsp:cNvSpPr/>
      </dsp:nvSpPr>
      <dsp:spPr>
        <a:xfrm>
          <a:off x="4342110" y="2830398"/>
          <a:ext cx="1339453" cy="66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Evapotranspiration</a:t>
          </a:r>
        </a:p>
      </dsp:txBody>
      <dsp:txXfrm>
        <a:off x="4361726" y="2850014"/>
        <a:ext cx="1300221" cy="630494"/>
      </dsp:txXfrm>
    </dsp:sp>
    <dsp:sp modelId="{0454CC3E-D840-464D-91D9-091933257F57}">
      <dsp:nvSpPr>
        <dsp:cNvPr id="0" name=""/>
        <dsp:cNvSpPr/>
      </dsp:nvSpPr>
      <dsp:spPr>
        <a:xfrm>
          <a:off x="3806329" y="3926658"/>
          <a:ext cx="535781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535781" y="87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0825" y="3922052"/>
        <a:ext cx="26789" cy="26789"/>
      </dsp:txXfrm>
    </dsp:sp>
    <dsp:sp modelId="{A744ADF0-0D29-4816-BBC6-62EB4AFFE779}">
      <dsp:nvSpPr>
        <dsp:cNvPr id="0" name=""/>
        <dsp:cNvSpPr/>
      </dsp:nvSpPr>
      <dsp:spPr>
        <a:xfrm>
          <a:off x="4342110" y="3600583"/>
          <a:ext cx="1339453" cy="66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Large woody debris</a:t>
          </a:r>
        </a:p>
      </dsp:txBody>
      <dsp:txXfrm>
        <a:off x="4361726" y="3620199"/>
        <a:ext cx="1300221" cy="630494"/>
      </dsp:txXfrm>
    </dsp:sp>
    <dsp:sp modelId="{DB1C0A02-C3CF-475B-BFEE-499D860C6B06}">
      <dsp:nvSpPr>
        <dsp:cNvPr id="0" name=""/>
        <dsp:cNvSpPr/>
      </dsp:nvSpPr>
      <dsp:spPr>
        <a:xfrm>
          <a:off x="5681564" y="3926658"/>
          <a:ext cx="535781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535781" y="87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36060" y="3922052"/>
        <a:ext cx="26789" cy="26789"/>
      </dsp:txXfrm>
    </dsp:sp>
    <dsp:sp modelId="{989FA58A-BABA-441C-B4FC-8151D88CF293}">
      <dsp:nvSpPr>
        <dsp:cNvPr id="0" name=""/>
        <dsp:cNvSpPr/>
      </dsp:nvSpPr>
      <dsp:spPr>
        <a:xfrm>
          <a:off x="6217345" y="3600583"/>
          <a:ext cx="1339453" cy="66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Channel buffering capacity</a:t>
          </a:r>
        </a:p>
      </dsp:txBody>
      <dsp:txXfrm>
        <a:off x="6236961" y="3620199"/>
        <a:ext cx="1300221" cy="630494"/>
      </dsp:txXfrm>
    </dsp:sp>
    <dsp:sp modelId="{B1AC177E-265D-4DEB-9B78-02BEC84CB094}">
      <dsp:nvSpPr>
        <dsp:cNvPr id="0" name=""/>
        <dsp:cNvSpPr/>
      </dsp:nvSpPr>
      <dsp:spPr>
        <a:xfrm rot="3310531">
          <a:off x="3605112" y="4311750"/>
          <a:ext cx="938214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938214" y="87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50764" y="4297084"/>
        <a:ext cx="46910" cy="46910"/>
      </dsp:txXfrm>
    </dsp:sp>
    <dsp:sp modelId="{2EFEB803-8827-4E96-A50C-75D0D0A9F087}">
      <dsp:nvSpPr>
        <dsp:cNvPr id="0" name=""/>
        <dsp:cNvSpPr/>
      </dsp:nvSpPr>
      <dsp:spPr>
        <a:xfrm>
          <a:off x="4342110" y="4370769"/>
          <a:ext cx="1339453" cy="66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Riparian land use</a:t>
          </a:r>
        </a:p>
      </dsp:txBody>
      <dsp:txXfrm>
        <a:off x="4361726" y="4390385"/>
        <a:ext cx="1300221" cy="630494"/>
      </dsp:txXfrm>
    </dsp:sp>
    <dsp:sp modelId="{6C5C4C35-16AC-43DA-AFF3-882F2EE84E2D}">
      <dsp:nvSpPr>
        <dsp:cNvPr id="0" name=""/>
        <dsp:cNvSpPr/>
      </dsp:nvSpPr>
      <dsp:spPr>
        <a:xfrm rot="4249260">
          <a:off x="3258774" y="4696843"/>
          <a:ext cx="1630890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1630890" y="87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3448" y="4664860"/>
        <a:ext cx="81544" cy="81544"/>
      </dsp:txXfrm>
    </dsp:sp>
    <dsp:sp modelId="{C82FCB36-6881-4EDB-AE03-3EFF1F6522EB}">
      <dsp:nvSpPr>
        <dsp:cNvPr id="0" name=""/>
        <dsp:cNvSpPr/>
      </dsp:nvSpPr>
      <dsp:spPr>
        <a:xfrm>
          <a:off x="4342110" y="5140955"/>
          <a:ext cx="1339453" cy="66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Infiltration</a:t>
          </a:r>
        </a:p>
      </dsp:txBody>
      <dsp:txXfrm>
        <a:off x="4361726" y="5160571"/>
        <a:ext cx="1300221" cy="630494"/>
      </dsp:txXfrm>
    </dsp:sp>
    <dsp:sp modelId="{15E1D671-51AA-45DC-926B-9B55C089BDD9}">
      <dsp:nvSpPr>
        <dsp:cNvPr id="0" name=""/>
        <dsp:cNvSpPr/>
      </dsp:nvSpPr>
      <dsp:spPr>
        <a:xfrm rot="18289469">
          <a:off x="5480347" y="5081936"/>
          <a:ext cx="938214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938214" y="87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25999" y="5067270"/>
        <a:ext cx="46910" cy="46910"/>
      </dsp:txXfrm>
    </dsp:sp>
    <dsp:sp modelId="{9069FF80-AE7A-442F-A50B-22D2FE236A24}">
      <dsp:nvSpPr>
        <dsp:cNvPr id="0" name=""/>
        <dsp:cNvSpPr/>
      </dsp:nvSpPr>
      <dsp:spPr>
        <a:xfrm>
          <a:off x="6217345" y="4370769"/>
          <a:ext cx="1339453" cy="66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Streamflow</a:t>
          </a:r>
        </a:p>
      </dsp:txBody>
      <dsp:txXfrm>
        <a:off x="6236961" y="4390385"/>
        <a:ext cx="1300221" cy="630494"/>
      </dsp:txXfrm>
    </dsp:sp>
    <dsp:sp modelId="{7F465D0A-D150-44A2-92F4-3673D56F28BA}">
      <dsp:nvSpPr>
        <dsp:cNvPr id="0" name=""/>
        <dsp:cNvSpPr/>
      </dsp:nvSpPr>
      <dsp:spPr>
        <a:xfrm>
          <a:off x="5681564" y="5467029"/>
          <a:ext cx="535781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535781" y="87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36060" y="5462423"/>
        <a:ext cx="26789" cy="26789"/>
      </dsp:txXfrm>
    </dsp:sp>
    <dsp:sp modelId="{5BA49C32-82F6-4096-8E2E-BD7F728C1F65}">
      <dsp:nvSpPr>
        <dsp:cNvPr id="0" name=""/>
        <dsp:cNvSpPr/>
      </dsp:nvSpPr>
      <dsp:spPr>
        <a:xfrm>
          <a:off x="6217345" y="5140955"/>
          <a:ext cx="1339453" cy="66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Runoff temperature</a:t>
          </a:r>
        </a:p>
      </dsp:txBody>
      <dsp:txXfrm>
        <a:off x="6236961" y="5160571"/>
        <a:ext cx="1300221" cy="630494"/>
      </dsp:txXfrm>
    </dsp:sp>
    <dsp:sp modelId="{8CB7ED26-9511-403E-ADBB-EE720E641C91}">
      <dsp:nvSpPr>
        <dsp:cNvPr id="0" name=""/>
        <dsp:cNvSpPr/>
      </dsp:nvSpPr>
      <dsp:spPr>
        <a:xfrm rot="3310531">
          <a:off x="5480347" y="5852122"/>
          <a:ext cx="938214" cy="17578"/>
        </a:xfrm>
        <a:custGeom>
          <a:avLst/>
          <a:gdLst/>
          <a:ahLst/>
          <a:cxnLst/>
          <a:rect l="0" t="0" r="0" b="0"/>
          <a:pathLst>
            <a:path>
              <a:moveTo>
                <a:pt x="0" y="8789"/>
              </a:moveTo>
              <a:lnTo>
                <a:pt x="938214" y="87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25999" y="5837455"/>
        <a:ext cx="46910" cy="46910"/>
      </dsp:txXfrm>
    </dsp:sp>
    <dsp:sp modelId="{5F5943E2-B36E-4773-88C9-3D63A97EF213}">
      <dsp:nvSpPr>
        <dsp:cNvPr id="0" name=""/>
        <dsp:cNvSpPr/>
      </dsp:nvSpPr>
      <dsp:spPr>
        <a:xfrm>
          <a:off x="6217345" y="5911140"/>
          <a:ext cx="1339453" cy="669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Groundwater inputs</a:t>
          </a:r>
        </a:p>
      </dsp:txBody>
      <dsp:txXfrm>
        <a:off x="6236961" y="5930756"/>
        <a:ext cx="1300221" cy="6304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98131-E46D-427D-8DCA-989434D3BE83}">
      <dsp:nvSpPr>
        <dsp:cNvPr id="0" name=""/>
        <dsp:cNvSpPr/>
      </dsp:nvSpPr>
      <dsp:spPr>
        <a:xfrm>
          <a:off x="4246196" y="0"/>
          <a:ext cx="1817240" cy="65955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Water temperature driver </a:t>
          </a:r>
        </a:p>
      </dsp:txBody>
      <dsp:txXfrm>
        <a:off x="4246196" y="0"/>
        <a:ext cx="1817240" cy="1978660"/>
      </dsp:txXfrm>
    </dsp:sp>
    <dsp:sp modelId="{BFD81E4E-6856-4CAB-BAA7-BE4FD5C307EC}">
      <dsp:nvSpPr>
        <dsp:cNvPr id="0" name=""/>
        <dsp:cNvSpPr/>
      </dsp:nvSpPr>
      <dsp:spPr>
        <a:xfrm>
          <a:off x="2115885" y="0"/>
          <a:ext cx="1817240" cy="65955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Management impact</a:t>
          </a:r>
        </a:p>
      </dsp:txBody>
      <dsp:txXfrm>
        <a:off x="2115885" y="0"/>
        <a:ext cx="1817240" cy="1978660"/>
      </dsp:txXfrm>
    </dsp:sp>
    <dsp:sp modelId="{F395F6C6-68A8-4A24-A8CB-C81F1E6E203A}">
      <dsp:nvSpPr>
        <dsp:cNvPr id="0" name=""/>
        <dsp:cNvSpPr/>
      </dsp:nvSpPr>
      <dsp:spPr>
        <a:xfrm>
          <a:off x="2401" y="0"/>
          <a:ext cx="1817240" cy="65955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Management action</a:t>
          </a:r>
        </a:p>
      </dsp:txBody>
      <dsp:txXfrm>
        <a:off x="2401" y="0"/>
        <a:ext cx="1817240" cy="1978660"/>
      </dsp:txXfrm>
    </dsp:sp>
    <dsp:sp modelId="{D0173698-D024-4CC4-B813-CCA10D0D06AF}">
      <dsp:nvSpPr>
        <dsp:cNvPr id="0" name=""/>
        <dsp:cNvSpPr/>
      </dsp:nvSpPr>
      <dsp:spPr>
        <a:xfrm>
          <a:off x="154730" y="4212309"/>
          <a:ext cx="1523284" cy="761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Upland tree/forest planting and conservation</a:t>
          </a:r>
        </a:p>
      </dsp:txBody>
      <dsp:txXfrm>
        <a:off x="177038" y="4234617"/>
        <a:ext cx="1478668" cy="717026"/>
      </dsp:txXfrm>
    </dsp:sp>
    <dsp:sp modelId="{F1D7E51B-8F81-4AF0-9E33-269EAAFAD7A3}">
      <dsp:nvSpPr>
        <dsp:cNvPr id="0" name=""/>
        <dsp:cNvSpPr/>
      </dsp:nvSpPr>
      <dsp:spPr>
        <a:xfrm rot="19457599">
          <a:off x="1607486" y="4363765"/>
          <a:ext cx="750372" cy="20786"/>
        </a:xfrm>
        <a:custGeom>
          <a:avLst/>
          <a:gdLst/>
          <a:ahLst/>
          <a:cxnLst/>
          <a:rect l="0" t="0" r="0" b="0"/>
          <a:pathLst>
            <a:path>
              <a:moveTo>
                <a:pt x="0" y="10393"/>
              </a:moveTo>
              <a:lnTo>
                <a:pt x="750372" y="103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63913" y="4355399"/>
        <a:ext cx="37518" cy="37518"/>
      </dsp:txXfrm>
    </dsp:sp>
    <dsp:sp modelId="{C5AE2514-B9E2-42BA-AAB1-A616FDCFA914}">
      <dsp:nvSpPr>
        <dsp:cNvPr id="0" name=""/>
        <dsp:cNvSpPr/>
      </dsp:nvSpPr>
      <dsp:spPr>
        <a:xfrm>
          <a:off x="2287329" y="3774365"/>
          <a:ext cx="1523284" cy="761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Infiltration</a:t>
          </a:r>
        </a:p>
      </dsp:txBody>
      <dsp:txXfrm>
        <a:off x="2309637" y="3796673"/>
        <a:ext cx="1478668" cy="717026"/>
      </dsp:txXfrm>
    </dsp:sp>
    <dsp:sp modelId="{47C84F6E-357E-4A61-847B-C08F84EEA316}">
      <dsp:nvSpPr>
        <dsp:cNvPr id="0" name=""/>
        <dsp:cNvSpPr/>
      </dsp:nvSpPr>
      <dsp:spPr>
        <a:xfrm rot="18289469">
          <a:off x="3581781" y="3706848"/>
          <a:ext cx="1066979" cy="20786"/>
        </a:xfrm>
        <a:custGeom>
          <a:avLst/>
          <a:gdLst/>
          <a:ahLst/>
          <a:cxnLst/>
          <a:rect l="0" t="0" r="0" b="0"/>
          <a:pathLst>
            <a:path>
              <a:moveTo>
                <a:pt x="0" y="10393"/>
              </a:moveTo>
              <a:lnTo>
                <a:pt x="1066979" y="103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88596" y="3690567"/>
        <a:ext cx="53348" cy="53348"/>
      </dsp:txXfrm>
    </dsp:sp>
    <dsp:sp modelId="{420202D2-E7FE-4AE3-96E3-8181AE7FF15E}">
      <dsp:nvSpPr>
        <dsp:cNvPr id="0" name=""/>
        <dsp:cNvSpPr/>
      </dsp:nvSpPr>
      <dsp:spPr>
        <a:xfrm>
          <a:off x="4419928" y="2898476"/>
          <a:ext cx="1523284" cy="761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Groundwater inputs</a:t>
          </a:r>
        </a:p>
      </dsp:txBody>
      <dsp:txXfrm>
        <a:off x="4442236" y="2920784"/>
        <a:ext cx="1478668" cy="717026"/>
      </dsp:txXfrm>
    </dsp:sp>
    <dsp:sp modelId="{ACE00BC4-AFA2-44FB-881C-0F06EBDDA226}">
      <dsp:nvSpPr>
        <dsp:cNvPr id="0" name=""/>
        <dsp:cNvSpPr/>
      </dsp:nvSpPr>
      <dsp:spPr>
        <a:xfrm>
          <a:off x="3810614" y="4144793"/>
          <a:ext cx="609313" cy="20786"/>
        </a:xfrm>
        <a:custGeom>
          <a:avLst/>
          <a:gdLst/>
          <a:ahLst/>
          <a:cxnLst/>
          <a:rect l="0" t="0" r="0" b="0"/>
          <a:pathLst>
            <a:path>
              <a:moveTo>
                <a:pt x="0" y="10393"/>
              </a:moveTo>
              <a:lnTo>
                <a:pt x="609313" y="103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0038" y="4139953"/>
        <a:ext cx="30465" cy="30465"/>
      </dsp:txXfrm>
    </dsp:sp>
    <dsp:sp modelId="{3E5EE0E4-7355-4B4A-98FF-DF3102C8B62A}">
      <dsp:nvSpPr>
        <dsp:cNvPr id="0" name=""/>
        <dsp:cNvSpPr/>
      </dsp:nvSpPr>
      <dsp:spPr>
        <a:xfrm>
          <a:off x="4419928" y="3774365"/>
          <a:ext cx="1523284" cy="761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Streamflow</a:t>
          </a:r>
        </a:p>
      </dsp:txBody>
      <dsp:txXfrm>
        <a:off x="4442236" y="3796673"/>
        <a:ext cx="1478668" cy="717026"/>
      </dsp:txXfrm>
    </dsp:sp>
    <dsp:sp modelId="{90C74F79-869A-45D0-B78F-3BD491D22E22}">
      <dsp:nvSpPr>
        <dsp:cNvPr id="0" name=""/>
        <dsp:cNvSpPr/>
      </dsp:nvSpPr>
      <dsp:spPr>
        <a:xfrm rot="3310531">
          <a:off x="3581781" y="4582737"/>
          <a:ext cx="1066979" cy="20786"/>
        </a:xfrm>
        <a:custGeom>
          <a:avLst/>
          <a:gdLst/>
          <a:ahLst/>
          <a:cxnLst/>
          <a:rect l="0" t="0" r="0" b="0"/>
          <a:pathLst>
            <a:path>
              <a:moveTo>
                <a:pt x="0" y="10393"/>
              </a:moveTo>
              <a:lnTo>
                <a:pt x="1066979" y="103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88596" y="4566456"/>
        <a:ext cx="53348" cy="53348"/>
      </dsp:txXfrm>
    </dsp:sp>
    <dsp:sp modelId="{BA47D409-C1F6-4172-9A66-95F9937D8911}">
      <dsp:nvSpPr>
        <dsp:cNvPr id="0" name=""/>
        <dsp:cNvSpPr/>
      </dsp:nvSpPr>
      <dsp:spPr>
        <a:xfrm>
          <a:off x="4419928" y="4650254"/>
          <a:ext cx="1523284" cy="761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Runoff temperature</a:t>
          </a:r>
        </a:p>
      </dsp:txBody>
      <dsp:txXfrm>
        <a:off x="4442236" y="4672562"/>
        <a:ext cx="1478668" cy="717026"/>
      </dsp:txXfrm>
    </dsp:sp>
    <dsp:sp modelId="{ABD44B66-9D9C-4E0C-BF12-AE252BA2E004}">
      <dsp:nvSpPr>
        <dsp:cNvPr id="0" name=""/>
        <dsp:cNvSpPr/>
      </dsp:nvSpPr>
      <dsp:spPr>
        <a:xfrm rot="2142401">
          <a:off x="1607486" y="4801709"/>
          <a:ext cx="750372" cy="20786"/>
        </a:xfrm>
        <a:custGeom>
          <a:avLst/>
          <a:gdLst/>
          <a:ahLst/>
          <a:cxnLst/>
          <a:rect l="0" t="0" r="0" b="0"/>
          <a:pathLst>
            <a:path>
              <a:moveTo>
                <a:pt x="0" y="10393"/>
              </a:moveTo>
              <a:lnTo>
                <a:pt x="750372" y="103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63913" y="4793343"/>
        <a:ext cx="37518" cy="37518"/>
      </dsp:txXfrm>
    </dsp:sp>
    <dsp:sp modelId="{27CE05B5-805F-4288-817F-031E1C0B64B8}">
      <dsp:nvSpPr>
        <dsp:cNvPr id="0" name=""/>
        <dsp:cNvSpPr/>
      </dsp:nvSpPr>
      <dsp:spPr>
        <a:xfrm>
          <a:off x="2287329" y="4650254"/>
          <a:ext cx="1523284" cy="761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Upland land use</a:t>
          </a:r>
        </a:p>
      </dsp:txBody>
      <dsp:txXfrm>
        <a:off x="2309637" y="4672562"/>
        <a:ext cx="1478668" cy="7170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667DC-71BD-4205-80F5-9150801D2625}">
      <dsp:nvSpPr>
        <dsp:cNvPr id="0" name=""/>
        <dsp:cNvSpPr/>
      </dsp:nvSpPr>
      <dsp:spPr>
        <a:xfrm>
          <a:off x="0" y="20663"/>
          <a:ext cx="6263640" cy="1759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Are there additional forestry-related recommendations we should consider adding?</a:t>
          </a:r>
        </a:p>
      </dsp:txBody>
      <dsp:txXfrm>
        <a:off x="85900" y="106563"/>
        <a:ext cx="6091840" cy="1587880"/>
      </dsp:txXfrm>
    </dsp:sp>
    <dsp:sp modelId="{90C9EE8D-6378-428E-9280-47623CF6727C}">
      <dsp:nvSpPr>
        <dsp:cNvPr id="0" name=""/>
        <dsp:cNvSpPr/>
      </dsp:nvSpPr>
      <dsp:spPr>
        <a:xfrm>
          <a:off x="0" y="1872503"/>
          <a:ext cx="6263640" cy="17596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Is there additional nuance we could/should add to these recommendations?</a:t>
          </a:r>
        </a:p>
      </dsp:txBody>
      <dsp:txXfrm>
        <a:off x="85900" y="1958403"/>
        <a:ext cx="6091840" cy="1587880"/>
      </dsp:txXfrm>
    </dsp:sp>
    <dsp:sp modelId="{65775CA9-886A-446F-94C9-EDFB08A12B57}">
      <dsp:nvSpPr>
        <dsp:cNvPr id="0" name=""/>
        <dsp:cNvSpPr/>
      </dsp:nvSpPr>
      <dsp:spPr>
        <a:xfrm>
          <a:off x="0" y="3724344"/>
          <a:ext cx="6263640" cy="17596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Other comments or suggestions? </a:t>
          </a:r>
        </a:p>
      </dsp:txBody>
      <dsp:txXfrm>
        <a:off x="85900" y="3810244"/>
        <a:ext cx="6091840" cy="1587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42F4F-0BEB-488D-9091-453C94497A2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F0C81-75B9-4C4D-A708-780EFF88A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C81-75B9-4C4D-A708-780EFF88AE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8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C81-75B9-4C4D-A708-780EFF88AE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4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C81-75B9-4C4D-A708-780EFF88AE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C81-75B9-4C4D-A708-780EFF88AE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6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C81-75B9-4C4D-A708-780EFF88AE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18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C81-75B9-4C4D-A708-780EFF88AE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47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C81-75B9-4C4D-A708-780EFF88AE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86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C81-75B9-4C4D-A708-780EFF88AE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9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FA9F8-20B1-4C1E-9EA1-954FD4FB5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F8E0-C1C2-4C87-A6D3-41EEBE5D3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FEA45-F453-4D3D-B3A8-144454509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14C2-785D-46C6-ACBB-D88889DBAFDA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8B5AD-243B-46FE-B5C4-87978851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B1C4B-747A-4757-81A7-01176B97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46E8-A6EB-4FB0-9976-F94CA8135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6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D9CB-100A-423E-BA64-932551795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4840E-E5AF-4D4D-AC45-E1FA870AF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88A97-2906-4A15-9EAC-D415943AB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14C2-785D-46C6-ACBB-D88889DBAFDA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F687B-45A3-4E9C-959E-A5C04451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C6316-EF93-481B-BF35-445D788F6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46E8-A6EB-4FB0-9976-F94CA8135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8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B41930-8F87-4031-B889-FD7E1BC42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F9E54-EB56-4461-BDD8-37CC7D5A0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7C88B-3A8C-4049-AEB4-3C3101124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14C2-785D-46C6-ACBB-D88889DBAFDA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06351-57A6-4873-B837-4A0289FC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9CCE4-AF61-4F52-80CF-EFB59610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46E8-A6EB-4FB0-9976-F94CA8135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4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6FB0E-C081-43BD-825E-58942E02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3D63F-3522-4F0F-A643-D9BBBEC15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253AC-B155-4353-8A73-F99BEA60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14C2-785D-46C6-ACBB-D88889DBAFDA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DE0D9-93A6-400B-8C61-E8751A561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70E79-67EF-4210-B18D-4230757E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46E8-A6EB-4FB0-9976-F94CA8135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C83BE-C4C4-4283-9C89-97FE4B03C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4759B-66EF-4640-B218-41CEE7C6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F3120-B1DD-4DA4-B56E-2E35BA65B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14C2-785D-46C6-ACBB-D88889DBAFDA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6B43E-CAF3-416B-8EDB-AAA51E1D6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35107-0A69-438B-B4FD-3BCCD132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46E8-A6EB-4FB0-9976-F94CA8135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2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739ED-190F-452A-9A9D-DD6AE41E1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9A107-E59D-4A6B-8F06-901A30A71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9A047-2C12-474B-B89D-6BF0FBB7E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008D4-87C5-4BBE-951D-323C5DEB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14C2-785D-46C6-ACBB-D88889DBAFDA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51A3E-15B0-4576-B4F9-B6FA2CEC8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6FC89-E85B-42EE-82E2-87351A15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46E8-A6EB-4FB0-9976-F94CA8135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9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09544-79C8-456C-85B5-AD9F960CE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33FBB-B677-4BAD-82BB-13D3A65C0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BB6FD-4B7A-4392-BA01-30FF34A3E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292372-8444-4B22-AE1F-D0766A80D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7FB2DB-A2EE-4413-88D7-7181DEEBB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E9505D-CBBA-4270-ABBD-BE36C397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14C2-785D-46C6-ACBB-D88889DBAFDA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8FCC75-5889-4827-8001-A410B6B4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002739-8957-4EB6-AC11-73E32AD1F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46E8-A6EB-4FB0-9976-F94CA8135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9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B5D2F-DDE4-4708-94A1-823CAC1EA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FC5B2-7C00-4670-BE12-9F5B0923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14C2-785D-46C6-ACBB-D88889DBAFDA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1BA48-1EAE-46FC-B89E-B3712E27B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D30873-9692-462C-AB54-DAE9A1C9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46E8-A6EB-4FB0-9976-F94CA8135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8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7B329A-EFDE-4310-AE65-4E48CFA7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14C2-785D-46C6-ACBB-D88889DBAFDA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FD10E1-5DE9-44EF-BD65-AF0D564B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89EA6-C9A6-4C5B-BB2B-C1118CCCD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46E8-A6EB-4FB0-9976-F94CA8135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6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D40BD-7BA6-4285-98B6-8F3E9354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5A082-61F4-4B9E-828B-06AEF5045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73892-78D0-45F4-9E29-983FBCE5B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AE59A-140B-466A-B4AA-8A3A6414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14C2-785D-46C6-ACBB-D88889DBAFDA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95188-1AEA-41DC-8B04-5EE0043B4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95B10-3B7C-4BA0-9099-6FAB06F9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46E8-A6EB-4FB0-9976-F94CA8135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4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E987F-3C82-47C5-8B5B-56B08CE2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5B7135-4999-414F-A4AA-F7B9BD23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1912B-CA2E-4F1D-A0D0-035C203B9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C8433-1A43-48A0-88D5-DFC1AC8F2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14C2-785D-46C6-ACBB-D88889DBAFDA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75D6A-6A5F-4109-84BC-428CD6CB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9D9AD-89DB-4C6D-8B9C-3035EC1B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46E8-A6EB-4FB0-9976-F94CA8135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6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E30D8D-8504-44B9-BA97-571704F73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ED83D-D5F8-4B23-9BB9-4AB5BDA58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84DB3-93EA-4910-88DD-65094C578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614C2-785D-46C6-ACBB-D88889DBAFDA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52FFB-9286-4333-B0BA-6DEED5288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0C48C-14E0-46E5-A489-36C1761E5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446E8-A6EB-4FB0-9976-F94CA8135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6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643BE6C-86B7-4AB9-91E8-9B5DB45AC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0"/>
            <a:ext cx="12188825" cy="42428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6B638-C271-4750-BEB2-44DC94830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026" y="713195"/>
            <a:ext cx="9605948" cy="2318665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STAC Water Temperature Workshop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4EBD2-3536-4ED4-8055-AE095587B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240" y="3031860"/>
            <a:ext cx="8937522" cy="1059373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February 2022 FWG Meeting</a:t>
            </a:r>
          </a:p>
          <a:p>
            <a:r>
              <a:rPr lang="en-US" sz="1700" dirty="0">
                <a:solidFill>
                  <a:srgbClr val="FFFFFF"/>
                </a:solidFill>
              </a:rPr>
              <a:t>Katie Brownson</a:t>
            </a:r>
          </a:p>
          <a:p>
            <a:r>
              <a:rPr lang="en-US" sz="1700" dirty="0">
                <a:solidFill>
                  <a:srgbClr val="FFFFFF"/>
                </a:solidFill>
              </a:rPr>
              <a:t>US Forest Service </a:t>
            </a:r>
          </a:p>
        </p:txBody>
      </p:sp>
      <p:pic>
        <p:nvPicPr>
          <p:cNvPr id="7" name="Graphic 6" descr="Thermometer">
            <a:extLst>
              <a:ext uri="{FF2B5EF4-FFF2-40B4-BE49-F238E27FC236}">
                <a16:creationId xmlns:a16="http://schemas.microsoft.com/office/drawing/2014/main" id="{D5AD1405-AC03-439B-8DFF-CE5FDB1DC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6089" y="4805363"/>
            <a:ext cx="1179824" cy="11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1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D57FEE-1661-4693-B51B-659AD8B4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Draft management recommendations: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417DE-8BEB-4D77-8450-BC2902FBA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400" dirty="0"/>
              <a:t>Ensure rivers and streams are well buffered</a:t>
            </a:r>
          </a:p>
          <a:p>
            <a:r>
              <a:rPr lang="en-US" sz="2400" dirty="0"/>
              <a:t>Encourage implementation of “coolers” and “shaders” upstream</a:t>
            </a:r>
          </a:p>
          <a:p>
            <a:r>
              <a:rPr lang="en-US" sz="2400" dirty="0"/>
              <a:t>Minimize loss of existing forests</a:t>
            </a:r>
          </a:p>
          <a:p>
            <a:r>
              <a:rPr lang="en-US" sz="2400" dirty="0"/>
              <a:t>Discourage implementation of heating BMPs, especially in watersheds with </a:t>
            </a:r>
            <a:r>
              <a:rPr lang="en-US" sz="2400" dirty="0" err="1"/>
              <a:t>coldwater</a:t>
            </a:r>
            <a:r>
              <a:rPr lang="en-US" sz="2400" dirty="0"/>
              <a:t> habitats </a:t>
            </a:r>
          </a:p>
          <a:p>
            <a:r>
              <a:rPr lang="en-US" sz="2400" dirty="0"/>
              <a:t>Use habitat restoration to improve connectivity between suitable habitat patches and improve access to thermal refugia </a:t>
            </a:r>
          </a:p>
        </p:txBody>
      </p:sp>
    </p:spTree>
    <p:extLst>
      <p:ext uri="{BB962C8B-B14F-4D97-AF65-F5344CB8AC3E}">
        <p14:creationId xmlns:p14="http://schemas.microsoft.com/office/powerpoint/2010/main" val="563949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26B5B7-D53B-4AC6-9AC4-681B8849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Draft management recommendations: Science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09F69-59D8-41F5-9ABC-ED5EDB66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1230" y="528287"/>
            <a:ext cx="5509744" cy="5801424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Improve understanding of the temperature impacts of BMPs</a:t>
            </a:r>
          </a:p>
          <a:p>
            <a:r>
              <a:rPr lang="en-US" sz="2400" dirty="0"/>
              <a:t>Improve understanding of the ecological impacts of incorporating temperature refugia into stream restoration design </a:t>
            </a:r>
          </a:p>
          <a:p>
            <a:r>
              <a:rPr lang="en-US" sz="2400" dirty="0"/>
              <a:t>Improve water temperature monitoring</a:t>
            </a:r>
          </a:p>
          <a:p>
            <a:pPr lvl="1"/>
            <a:r>
              <a:rPr lang="en-US" sz="1800" dirty="0"/>
              <a:t>Need higher-frequency continuous monitoring</a:t>
            </a:r>
          </a:p>
          <a:p>
            <a:pPr lvl="1"/>
            <a:r>
              <a:rPr lang="en-US" sz="1800" dirty="0"/>
              <a:t>Need monitoring at the air/water interface</a:t>
            </a:r>
          </a:p>
          <a:p>
            <a:pPr lvl="1"/>
            <a:r>
              <a:rPr lang="en-US" sz="1800" dirty="0"/>
              <a:t>Improve understanding of ecological implications of rising water temperature</a:t>
            </a:r>
          </a:p>
          <a:p>
            <a:r>
              <a:rPr lang="en-US" sz="2400" dirty="0"/>
              <a:t>Improve modeling and decision support tools</a:t>
            </a:r>
          </a:p>
          <a:p>
            <a:pPr lvl="1"/>
            <a:r>
              <a:rPr lang="en-US" sz="1800" dirty="0"/>
              <a:t>Incorporate temperature into the CHWA</a:t>
            </a:r>
          </a:p>
          <a:p>
            <a:pPr lvl="1"/>
            <a:r>
              <a:rPr lang="en-US" sz="1800" dirty="0"/>
              <a:t>Improve capability to model local water temperature and water temperature impacts of BMPs</a:t>
            </a:r>
          </a:p>
        </p:txBody>
      </p:sp>
    </p:spTree>
    <p:extLst>
      <p:ext uri="{BB962C8B-B14F-4D97-AF65-F5344CB8AC3E}">
        <p14:creationId xmlns:p14="http://schemas.microsoft.com/office/powerpoint/2010/main" val="2469898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48ADBE-E46B-4271-8B70-371368A7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Discussion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CC7A6450-C3B6-470C-BB08-2575760094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79177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439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12EDF-8503-4641-B286-35761873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Overview of the day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A96A72-37FE-4D4A-B4B8-78FDF36245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71495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985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220F1E8-FD59-4B70-B56A-6717F5342228}"/>
              </a:ext>
            </a:extLst>
          </p:cNvPr>
          <p:cNvGraphicFramePr/>
          <p:nvPr/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lus Sign 4">
            <a:extLst>
              <a:ext uri="{FF2B5EF4-FFF2-40B4-BE49-F238E27FC236}">
                <a16:creationId xmlns:a16="http://schemas.microsoft.com/office/drawing/2014/main" id="{571F739F-528E-42E8-BC5E-0736FE53B253}"/>
              </a:ext>
            </a:extLst>
          </p:cNvPr>
          <p:cNvSpPr/>
          <p:nvPr/>
        </p:nvSpPr>
        <p:spPr>
          <a:xfrm>
            <a:off x="8991600" y="5329236"/>
            <a:ext cx="371475" cy="3905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00EB4180-476B-4656-95A4-E7CF2153D0F1}"/>
              </a:ext>
            </a:extLst>
          </p:cNvPr>
          <p:cNvSpPr/>
          <p:nvPr/>
        </p:nvSpPr>
        <p:spPr>
          <a:xfrm>
            <a:off x="3776663" y="3795712"/>
            <a:ext cx="371475" cy="3905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Sign 6">
            <a:extLst>
              <a:ext uri="{FF2B5EF4-FFF2-40B4-BE49-F238E27FC236}">
                <a16:creationId xmlns:a16="http://schemas.microsoft.com/office/drawing/2014/main" id="{4A7A6119-65F7-4C09-B9B3-32726D05B378}"/>
              </a:ext>
            </a:extLst>
          </p:cNvPr>
          <p:cNvSpPr/>
          <p:nvPr/>
        </p:nvSpPr>
        <p:spPr>
          <a:xfrm>
            <a:off x="5010150" y="2619375"/>
            <a:ext cx="371475" cy="3905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Sign 7">
            <a:extLst>
              <a:ext uri="{FF2B5EF4-FFF2-40B4-BE49-F238E27FC236}">
                <a16:creationId xmlns:a16="http://schemas.microsoft.com/office/drawing/2014/main" id="{5978B652-70D1-4EA5-AE90-963A2DBC0012}"/>
              </a:ext>
            </a:extLst>
          </p:cNvPr>
          <p:cNvSpPr/>
          <p:nvPr/>
        </p:nvSpPr>
        <p:spPr>
          <a:xfrm>
            <a:off x="3209925" y="5329237"/>
            <a:ext cx="371475" cy="39052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3FA7D043-0A0C-4F26-9A0B-8E9E31857EA0}"/>
              </a:ext>
            </a:extLst>
          </p:cNvPr>
          <p:cNvSpPr/>
          <p:nvPr/>
        </p:nvSpPr>
        <p:spPr>
          <a:xfrm>
            <a:off x="6715577" y="2866391"/>
            <a:ext cx="371475" cy="39052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98498682-146F-4333-A95B-84848385E18B}"/>
              </a:ext>
            </a:extLst>
          </p:cNvPr>
          <p:cNvSpPr/>
          <p:nvPr/>
        </p:nvSpPr>
        <p:spPr>
          <a:xfrm>
            <a:off x="8229600" y="3600449"/>
            <a:ext cx="371475" cy="39052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12B27BAD-E935-4214-AEF0-36536FE9FE25}"/>
              </a:ext>
            </a:extLst>
          </p:cNvPr>
          <p:cNvSpPr/>
          <p:nvPr/>
        </p:nvSpPr>
        <p:spPr>
          <a:xfrm>
            <a:off x="6954051" y="2085341"/>
            <a:ext cx="371475" cy="3905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C17F3056-318B-4457-8B4C-A186DE990323}"/>
              </a:ext>
            </a:extLst>
          </p:cNvPr>
          <p:cNvSpPr/>
          <p:nvPr/>
        </p:nvSpPr>
        <p:spPr>
          <a:xfrm rot="8652316">
            <a:off x="6759642" y="2593192"/>
            <a:ext cx="497875" cy="29938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48EC4-D7DE-4910-B6B5-046EFB53F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Issues with the conceptual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9FFED-5806-4111-A80A-350DFA09D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Accounting for variation in the importance of drivers depending on location within the watershed and the dominant land use</a:t>
            </a:r>
          </a:p>
          <a:p>
            <a:r>
              <a:rPr lang="en-US" sz="2000"/>
              <a:t>Addressing issues of scale (both spatial and temporal)</a:t>
            </a:r>
          </a:p>
          <a:p>
            <a:r>
              <a:rPr lang="en-US" sz="2000"/>
              <a:t>Avoiding oversimplification- how to account for interrelationships and complex biological factors </a:t>
            </a:r>
          </a:p>
          <a:p>
            <a:r>
              <a:rPr lang="en-US" sz="2000"/>
              <a:t>Connecting drivers with management activities and land use decisions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7889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8C9C5AF-E1E0-409A-91E2-474F2B54CB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096970"/>
              </p:ext>
            </p:extLst>
          </p:nvPr>
        </p:nvGraphicFramePr>
        <p:xfrm>
          <a:off x="2168325" y="0"/>
          <a:ext cx="1002367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22928D-C1E6-4D11-9CE4-1C7B487A2C57}"/>
              </a:ext>
            </a:extLst>
          </p:cNvPr>
          <p:cNvCxnSpPr>
            <a:cxnSpLocks/>
          </p:cNvCxnSpPr>
          <p:nvPr/>
        </p:nvCxnSpPr>
        <p:spPr>
          <a:xfrm flipV="1">
            <a:off x="6771191" y="2928395"/>
            <a:ext cx="486136" cy="500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643038-451B-4C76-B4AE-099B871B50C2}"/>
              </a:ext>
            </a:extLst>
          </p:cNvPr>
          <p:cNvCxnSpPr/>
          <p:nvPr/>
        </p:nvCxnSpPr>
        <p:spPr>
          <a:xfrm>
            <a:off x="6875362" y="4710896"/>
            <a:ext cx="5555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66583C-179E-48B2-91A6-BDB7D8D4C149}"/>
              </a:ext>
            </a:extLst>
          </p:cNvPr>
          <p:cNvCxnSpPr/>
          <p:nvPr/>
        </p:nvCxnSpPr>
        <p:spPr>
          <a:xfrm>
            <a:off x="6863787" y="4791919"/>
            <a:ext cx="497712" cy="625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2D1C30C-5489-4C08-B454-8D8A008B984F}"/>
              </a:ext>
            </a:extLst>
          </p:cNvPr>
          <p:cNvSpPr txBox="1"/>
          <p:nvPr/>
        </p:nvSpPr>
        <p:spPr>
          <a:xfrm>
            <a:off x="462441" y="720725"/>
            <a:ext cx="3411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Strength of cooling effect- High</a:t>
            </a:r>
          </a:p>
          <a:p>
            <a:r>
              <a:rPr lang="en-US" sz="2000" dirty="0"/>
              <a:t>Certainty- High</a:t>
            </a:r>
          </a:p>
        </p:txBody>
      </p:sp>
    </p:spTree>
    <p:extLst>
      <p:ext uri="{BB962C8B-B14F-4D97-AF65-F5344CB8AC3E}">
        <p14:creationId xmlns:p14="http://schemas.microsoft.com/office/powerpoint/2010/main" val="199369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5D2854E-CCB2-4C72-80AA-7790F1CFEA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7376986"/>
              </p:ext>
            </p:extLst>
          </p:nvPr>
        </p:nvGraphicFramePr>
        <p:xfrm>
          <a:off x="4402138" y="0"/>
          <a:ext cx="6065838" cy="6595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25017C-6F64-40D4-B70C-C9CEB4031DC4}"/>
              </a:ext>
            </a:extLst>
          </p:cNvPr>
          <p:cNvCxnSpPr/>
          <p:nvPr/>
        </p:nvCxnSpPr>
        <p:spPr>
          <a:xfrm>
            <a:off x="7141580" y="5301205"/>
            <a:ext cx="844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5E9AEAB-7413-418A-8E82-7CB0D4D5F5D3}"/>
              </a:ext>
            </a:extLst>
          </p:cNvPr>
          <p:cNvSpPr txBox="1"/>
          <p:nvPr/>
        </p:nvSpPr>
        <p:spPr>
          <a:xfrm>
            <a:off x="0" y="711200"/>
            <a:ext cx="4342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Strength of cooling effect- Medium/Low</a:t>
            </a:r>
          </a:p>
          <a:p>
            <a:r>
              <a:rPr lang="en-US" sz="2000" dirty="0"/>
              <a:t>Certainty- Medium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7F8FCA-214C-464F-AB14-8BF4818AB842}"/>
              </a:ext>
            </a:extLst>
          </p:cNvPr>
          <p:cNvCxnSpPr>
            <a:cxnSpLocks/>
          </p:cNvCxnSpPr>
          <p:nvPr/>
        </p:nvCxnSpPr>
        <p:spPr>
          <a:xfrm flipV="1">
            <a:off x="8208791" y="5075435"/>
            <a:ext cx="63725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570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A217A3D-0D77-405F-BE5B-B40B985AA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"/>
            <a:ext cx="121920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0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845DD0AF-7061-42E4-A9B2-98BDD1B8B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60"/>
            <a:ext cx="12192000" cy="67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31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low confidence">
            <a:extLst>
              <a:ext uri="{FF2B5EF4-FFF2-40B4-BE49-F238E27FC236}">
                <a16:creationId xmlns:a16="http://schemas.microsoft.com/office/drawing/2014/main" id="{8126A1FA-0168-4BEA-86DB-1F80B2C45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9" y="318567"/>
            <a:ext cx="13583176" cy="622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36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5721</TotalTime>
  <Words>466</Words>
  <Application>Microsoft Office PowerPoint</Application>
  <PresentationFormat>Widescreen</PresentationFormat>
  <Paragraphs>104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STAC Water Temperature Workshop 1</vt:lpstr>
      <vt:lpstr>Overview of the day</vt:lpstr>
      <vt:lpstr>PowerPoint Presentation</vt:lpstr>
      <vt:lpstr>Issues with the conceptual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Draft management recommendations: Practices</vt:lpstr>
      <vt:lpstr>Draft management recommendations: Science support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Brownson, Katherine - FS</dc:creator>
  <cp:lastModifiedBy>Sophia Waterman</cp:lastModifiedBy>
  <cp:revision>15</cp:revision>
  <dcterms:created xsi:type="dcterms:W3CDTF">2022-01-28T17:37:45Z</dcterms:created>
  <dcterms:modified xsi:type="dcterms:W3CDTF">2022-02-01T17:37:57Z</dcterms:modified>
</cp:coreProperties>
</file>