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ECD3A91-AA71-4976-AF07-AAC87B5F04F0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6AE55C-ADB1-499B-8651-6520A4B6BECE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Stormwater</a:t>
            </a:r>
            <a:r>
              <a:rPr lang="en-US" dirty="0" smtClean="0"/>
              <a:t> on </a:t>
            </a:r>
            <a:r>
              <a:rPr lang="en-US" dirty="0" err="1" smtClean="0"/>
              <a:t>Schoolgrounds:Overview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What is it?</a:t>
            </a:r>
          </a:p>
          <a:p>
            <a:r>
              <a:rPr lang="en-US" sz="2800" dirty="0" smtClean="0"/>
              <a:t>A Bay Program sponsored education project</a:t>
            </a:r>
          </a:p>
          <a:p>
            <a:r>
              <a:rPr lang="en-US" sz="2800" dirty="0" smtClean="0"/>
              <a:t>Goal of improving </a:t>
            </a:r>
            <a:r>
              <a:rPr lang="en-US" sz="2800" dirty="0"/>
              <a:t>school’s capacity to implement and utilize </a:t>
            </a:r>
            <a:r>
              <a:rPr lang="en-US" sz="2800" dirty="0" err="1"/>
              <a:t>stormwater</a:t>
            </a:r>
            <a:r>
              <a:rPr lang="en-US" sz="2800" dirty="0"/>
              <a:t> BMPs  in </a:t>
            </a:r>
            <a:r>
              <a:rPr lang="en-US" sz="2800" dirty="0" smtClean="0"/>
              <a:t>teaching</a:t>
            </a:r>
          </a:p>
          <a:p>
            <a:r>
              <a:rPr lang="en-US" sz="2800" dirty="0" smtClean="0"/>
              <a:t>Audience is urban and suburban teachers and administration</a:t>
            </a:r>
          </a:p>
          <a:p>
            <a:r>
              <a:rPr lang="en-US" sz="2800" dirty="0" smtClean="0"/>
              <a:t>Funding through Chesapeake Bay Trust</a:t>
            </a:r>
          </a:p>
          <a:p>
            <a:r>
              <a:rPr lang="en-US" sz="2800" dirty="0" smtClean="0"/>
              <a:t>Up to $70,000</a:t>
            </a:r>
          </a:p>
          <a:p>
            <a:r>
              <a:rPr lang="en-US" sz="2800" dirty="0" smtClean="0"/>
              <a:t>Work completed by 3/1/2018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964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Stormwater</a:t>
            </a:r>
            <a:r>
              <a:rPr lang="en-US" dirty="0" smtClean="0"/>
              <a:t> on </a:t>
            </a:r>
            <a:r>
              <a:rPr lang="en-US" dirty="0" err="1" smtClean="0"/>
              <a:t>Schoolgrounds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3200" dirty="0"/>
              <a:t>D</a:t>
            </a:r>
            <a:r>
              <a:rPr lang="en-US" sz="3200" dirty="0" smtClean="0"/>
              <a:t>evelopment </a:t>
            </a:r>
            <a:r>
              <a:rPr lang="en-US" sz="3200" dirty="0"/>
              <a:t>of an online guide and outreach materials for </a:t>
            </a:r>
            <a:r>
              <a:rPr lang="en-US" sz="3200" dirty="0" smtClean="0"/>
              <a:t>planning and implementing </a:t>
            </a:r>
            <a:r>
              <a:rPr lang="en-US" sz="3200" dirty="0" err="1" smtClean="0"/>
              <a:t>stormwater</a:t>
            </a:r>
            <a:r>
              <a:rPr lang="en-US" sz="3200" dirty="0" smtClean="0"/>
              <a:t> BMPs </a:t>
            </a:r>
          </a:p>
          <a:p>
            <a:r>
              <a:rPr lang="en-US" sz="3200" dirty="0" smtClean="0"/>
              <a:t>Emphasis on integrating BMPs into curriculum</a:t>
            </a:r>
          </a:p>
          <a:p>
            <a:r>
              <a:rPr lang="en-US" sz="3200" dirty="0" smtClean="0"/>
              <a:t>Video case-studies and trainings </a:t>
            </a:r>
          </a:p>
          <a:p>
            <a:r>
              <a:rPr lang="en-US" sz="3200" dirty="0" smtClean="0"/>
              <a:t>Consult Diversity Workgroup to ensure products meet urban community needs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72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are existing resources that could inform this project? (curriculum, “handbooks”,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Suggestions for case studies?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19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148</TotalTime>
  <Words>107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Civic</vt:lpstr>
      <vt:lpstr>Stormwater on Schoolgrounds:Overview</vt:lpstr>
      <vt:lpstr>Stormwater on Schoolgrounds </vt:lpstr>
      <vt:lpstr>PowerPoint Presentation</vt:lpstr>
    </vt:vector>
  </TitlesOfParts>
  <Company>NMFS NOAA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Stormwater on Schoolgrounds</dc:title>
  <dc:creator>Kevin_Schabow</dc:creator>
  <cp:lastModifiedBy>Pizzala, Andrew Michael</cp:lastModifiedBy>
  <cp:revision>6</cp:revision>
  <dcterms:created xsi:type="dcterms:W3CDTF">2016-11-09T20:11:01Z</dcterms:created>
  <dcterms:modified xsi:type="dcterms:W3CDTF">2016-11-18T15:11:26Z</dcterms:modified>
</cp:coreProperties>
</file>