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67" r:id="rId3"/>
    <p:sldId id="266" r:id="rId4"/>
    <p:sldId id="268" r:id="rId5"/>
    <p:sldId id="257" r:id="rId6"/>
    <p:sldId id="263" r:id="rId7"/>
    <p:sldId id="259" r:id="rId8"/>
    <p:sldId id="256" r:id="rId9"/>
    <p:sldId id="258" r:id="rId10"/>
    <p:sldId id="262" r:id="rId11"/>
    <p:sldId id="265" r:id="rId12"/>
    <p:sldId id="264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2" autoAdjust="0"/>
    <p:restoredTop sz="73985" autoAdjust="0"/>
  </p:normalViewPr>
  <p:slideViewPr>
    <p:cSldViewPr>
      <p:cViewPr varScale="1">
        <p:scale>
          <a:sx n="53" d="100"/>
          <a:sy n="53" d="100"/>
        </p:scale>
        <p:origin x="6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Basin-wide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2000 </a:t>
            </a:r>
            <a:r>
              <a:rPr lang="en-US" sz="2000" dirty="0">
                <a:solidFill>
                  <a:schemeClr val="tx1"/>
                </a:solidFill>
              </a:rPr>
              <a:t>- 2010</a:t>
            </a:r>
          </a:p>
        </c:rich>
      </c:tx>
      <c:layout>
        <c:manualLayout>
          <c:xMode val="edge"/>
          <c:yMode val="edge"/>
          <c:x val="0.423458223972003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06102362204726"/>
          <c:y val="0.30032593664987484"/>
          <c:w val="0.36376684164479434"/>
          <c:h val="0.60627806940799056"/>
        </c:manualLayout>
      </c:layout>
      <c:pieChart>
        <c:varyColors val="1"/>
        <c:ser>
          <c:idx val="0"/>
          <c:order val="0"/>
          <c:tx>
            <c:v>2010</c:v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Sheet1!$C$3:$C$4</c:f>
              <c:strCache>
                <c:ptCount val="2"/>
                <c:pt idx="0">
                  <c:v>Fair or better</c:v>
                </c:pt>
                <c:pt idx="1">
                  <c:v>Poor, Very Poor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89523184601927"/>
          <c:y val="0.28468051848252923"/>
          <c:w val="0.22966032370953632"/>
          <c:h val="0.57465562245638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1FCC-AF96-4416-B492-2DB0FFAE477C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1D58-A1F5-4DB9-B167-03318AF7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Hypothetical river</a:t>
            </a:r>
            <a:r>
              <a:rPr lang="en-US" baseline="0" dirty="0" smtClean="0"/>
              <a:t> basin with 5 watersheds and 26 monitoring station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fair representation of the situation in Chesapeake Bay region, where several counties with large urban areas also monitor stream biota:</a:t>
            </a:r>
          </a:p>
          <a:p>
            <a:r>
              <a:rPr lang="en-US" baseline="0" dirty="0" smtClean="0"/>
              <a:t>	Higher resolution (+)</a:t>
            </a:r>
          </a:p>
          <a:p>
            <a:r>
              <a:rPr lang="en-US" baseline="0" dirty="0" smtClean="0"/>
              <a:t>	Biased by urban results (-)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C (current CBP method with no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area-weighting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CBP currently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reports stream health this way.  It simply sums up the number of sites in each rating category with no regard to the area that the rating represents.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example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38.5% are Poor or Very Poor</a:t>
            </a:r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61.5% are Fair, Good, or Excellent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 B (</a:t>
            </a:r>
            <a:r>
              <a:rPr lang="en-US" b="1" baseline="0" dirty="0" smtClean="0"/>
              <a:t>area-weighting by watershed area)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% of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entire area in each rating category is decided by the rating of the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score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watershed and the watershed’s area.  So,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Excellent: 	21.5% (watershed A’s area as % of total area)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Good: 	16.1% (watershed B’s area as % of total area)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Fair: 	45.2% (watershed C and E’s areas summed as % of total area)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Poor: 	17.2% (watershed D’s area as % of total area)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Poor: 	0% (none of the watersheds had an average score that rated V. Poor)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example –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82.8% are Fair, Good, or Excellent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17.2% are Poor or Very Poor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also calculate a single, area-weighted score for the entire region: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score of each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watershed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multiply that number by that watershed’s area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 all the values of [average score * watershed area] and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by total area to get the area-weighted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for the </a:t>
            </a:r>
            <a:r>
              <a:rPr lang="en-US" sz="12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entire region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example, the area-weighted score for the entire region is 45.08, which classifies as Fair.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A (weighting by stream miles)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assume the sample results in each watershed represent the overall condition of each watershed’s streams, then we can weight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sample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 proportion of the total stream miles in the watershed.  For example: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Watershed A:  each of the 2 scores is weighted by 79.5 (from 2 samples representing 159 total stream miles)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Watershed B:  each of the 3 scores is weighted by 32.667  (from 3 samples representing 98 total stream miles)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Watershed C:  each of the 7 scores is weighted by 11.857 (from 7 samples representing 83 total stream miles)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Watershed D: each of the 10 scores is weighted by 10.2 (from 10 samples representing 102 total stream miles)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Watershed E: each of the 4 scores is weighted by 60 (from 4 samples representing 240 total stream miles)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 all the individual,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mile-weighted scores in each rating category and divide by the total stream miles represented in that rating category to get the proportion of stream miles in each rating category.</a:t>
            </a:r>
          </a:p>
          <a:p>
            <a:r>
              <a:rPr lang="en-US" dirty="0" smtClean="0"/>
              <a:t>Rating	Sum of Miles		% of Total</a:t>
            </a:r>
          </a:p>
          <a:p>
            <a:r>
              <a:rPr lang="en-US" u="sng" dirty="0" smtClean="0"/>
              <a:t>	Represented		Miles</a:t>
            </a:r>
          </a:p>
          <a:p>
            <a:r>
              <a:rPr lang="en-US" dirty="0" smtClean="0"/>
              <a:t>Excellent	124		18.2%</a:t>
            </a:r>
          </a:p>
          <a:p>
            <a:r>
              <a:rPr lang="en-US" dirty="0" smtClean="0"/>
              <a:t>Good	191.5		28.1%</a:t>
            </a:r>
          </a:p>
          <a:p>
            <a:r>
              <a:rPr lang="en-US" dirty="0" smtClean="0"/>
              <a:t>Fair	163.2		23.9%</a:t>
            </a:r>
          </a:p>
          <a:p>
            <a:r>
              <a:rPr lang="en-US" dirty="0" smtClean="0"/>
              <a:t>Poor	102.5		15.0%</a:t>
            </a:r>
          </a:p>
          <a:p>
            <a:r>
              <a:rPr lang="en-US" u="sng" dirty="0" err="1" smtClean="0"/>
              <a:t>V.Poor</a:t>
            </a:r>
            <a:r>
              <a:rPr lang="en-US" u="sng" dirty="0" smtClean="0"/>
              <a:t>	100.8		14.8%</a:t>
            </a:r>
          </a:p>
          <a:p>
            <a:r>
              <a:rPr lang="en-US" dirty="0" smtClean="0"/>
              <a:t>Total	682		100%</a:t>
            </a:r>
          </a:p>
          <a:p>
            <a:endParaRPr lang="en-US" dirty="0" smtClean="0"/>
          </a:p>
          <a:p>
            <a:r>
              <a:rPr lang="en-US" dirty="0" smtClean="0"/>
              <a:t>In this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70.2% are Fair, Good, or Excellent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29.8% are Poor or Very Poor</a:t>
            </a:r>
          </a:p>
          <a:p>
            <a:endParaRPr lang="en-US" dirty="0" smtClean="0"/>
          </a:p>
          <a:p>
            <a:r>
              <a:rPr lang="en-US" dirty="0" smtClean="0"/>
              <a:t>Sum all the individual mile-weighted scores and divide</a:t>
            </a:r>
            <a:r>
              <a:rPr lang="en-US" baseline="0" dirty="0" smtClean="0"/>
              <a:t> by total stream miles to get a mile-weighted score for the entire region.</a:t>
            </a:r>
          </a:p>
          <a:p>
            <a:r>
              <a:rPr lang="en-US" baseline="0" dirty="0" smtClean="0"/>
              <a:t>= 30812 / 682</a:t>
            </a:r>
          </a:p>
          <a:p>
            <a:r>
              <a:rPr lang="en-US" baseline="0" dirty="0" smtClean="0"/>
              <a:t>= 45.18 or “Fair”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1D58-A1F5-4DB9-B167-03318AF716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3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1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7732-C7FE-40BF-8301-64C771F5BE4F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37B3-76E0-45D6-96C9-4D8BBBF9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0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273431"/>
            <a:ext cx="7772400" cy="1470025"/>
          </a:xfrm>
        </p:spPr>
        <p:txBody>
          <a:bodyPr/>
          <a:lstStyle/>
          <a:p>
            <a:r>
              <a:rPr lang="en-US" dirty="0" smtClean="0"/>
              <a:t>Stream Health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516172" y="3419856"/>
            <a:ext cx="5410200" cy="2209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Claire Buchanan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Interstate Commission on the Potomac River Basin</a:t>
            </a:r>
          </a:p>
          <a:p>
            <a:pPr marL="0" indent="0" algn="l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CBP Habitat Goal Implementation Team 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October 14, 2015 meeting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1106735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274" y="4524755"/>
            <a:ext cx="1102291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593113"/>
            <a:ext cx="617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Chesapeake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dirty="0" smtClean="0"/>
              <a:t>asin-wide </a:t>
            </a:r>
            <a:r>
              <a:rPr lang="en-US" sz="2400" b="1" u="sng" dirty="0" smtClean="0">
                <a:solidFill>
                  <a:srgbClr val="0070C0"/>
                </a:solidFill>
              </a:rPr>
              <a:t>I</a:t>
            </a:r>
            <a:r>
              <a:rPr lang="en-US" sz="2400" dirty="0" smtClean="0"/>
              <a:t>ndex of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dirty="0" smtClean="0"/>
              <a:t>iotic </a:t>
            </a:r>
            <a:r>
              <a:rPr lang="en-US" sz="2400" b="1" u="sng" dirty="0" smtClean="0">
                <a:solidFill>
                  <a:srgbClr val="0070C0"/>
                </a:solidFill>
              </a:rPr>
              <a:t>I</a:t>
            </a:r>
            <a:r>
              <a:rPr lang="en-US" sz="2400" dirty="0" smtClean="0"/>
              <a:t>ntegrity (“</a:t>
            </a:r>
            <a:r>
              <a:rPr lang="en-US" sz="2400" dirty="0" err="1" smtClean="0"/>
              <a:t>Chessie</a:t>
            </a:r>
            <a:r>
              <a:rPr lang="en-US" sz="2400" dirty="0" smtClean="0"/>
              <a:t> BIBI”) for Streams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9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31264"/>
              </p:ext>
            </p:extLst>
          </p:nvPr>
        </p:nvGraphicFramePr>
        <p:xfrm>
          <a:off x="152400" y="152400"/>
          <a:ext cx="8839194" cy="6607812"/>
        </p:xfrm>
        <a:graphic>
          <a:graphicData uri="http://schemas.openxmlformats.org/drawingml/2006/table">
            <a:tbl>
              <a:tblPr firstRow="1" firstCol="1" bandRow="1"/>
              <a:tblGrid>
                <a:gridCol w="2561406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9237"/>
                <a:gridCol w="297174"/>
                <a:gridCol w="297174"/>
                <a:gridCol w="297174"/>
              </a:tblGrid>
              <a:tr h="382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vert="vert2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Update Database (#1)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 and Index Calculations (#2)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Sensitivity (#3)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Bioregion Under-Representation (#4)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Genus-level metrics (#5)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Trends (Measure Change)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Confer with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and Final Reports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2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2366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QUESTIONS?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63021"/>
              </p:ext>
            </p:extLst>
          </p:nvPr>
        </p:nvGraphicFramePr>
        <p:xfrm>
          <a:off x="1219200" y="609600"/>
          <a:ext cx="6324601" cy="5867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185"/>
                <a:gridCol w="744739"/>
                <a:gridCol w="859394"/>
                <a:gridCol w="689684"/>
                <a:gridCol w="838200"/>
                <a:gridCol w="990600"/>
                <a:gridCol w="1066799"/>
              </a:tblGrid>
              <a:tr h="614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Watershed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Station Score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W'shed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</a:rPr>
                        <a:t>Avg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Score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Stream miles in watershed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Stream miles </a:t>
                      </a:r>
                      <a:r>
                        <a:rPr lang="en-US" sz="1200" u="none" strike="noStrike" dirty="0" smtClean="0">
                          <a:effectLst/>
                        </a:rPr>
                        <a:t>represented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by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station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Station 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Excellent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32.667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32.667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32.667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Excellent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Excellent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11.857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11.857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11.857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Poor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V.Poor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V.Poor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V.Poor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V.Poor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/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  <a:tr h="20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V.Poor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53" marR="7653" marT="7653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20134"/>
            <a:ext cx="14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Update and Refine Index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447800"/>
            <a:ext cx="7239000" cy="474091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 smtClean="0"/>
              <a:t>Management Approach 1, #1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Updated database (add 2011–present data)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Metric and index calculations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I</a:t>
            </a:r>
            <a:r>
              <a:rPr lang="en-US" sz="2800" dirty="0" smtClean="0"/>
              <a:t>ndex sensitivity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Bioregion under-representation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Genus-level metrics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800" b="1" dirty="0" smtClean="0"/>
              <a:t>Final Report </a:t>
            </a:r>
            <a:r>
              <a:rPr lang="en-US" sz="2800" dirty="0" smtClean="0"/>
              <a:t>expected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2669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3716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Establish 2008 Baseline and Trend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290457"/>
            <a:ext cx="7467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Management Approach 1, #2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Required for </a:t>
            </a:r>
            <a:r>
              <a:rPr lang="en-US" sz="2800" b="1" dirty="0" smtClean="0"/>
              <a:t>CBP goal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Continually improve stream health and function throughout the watershed. Improve health and function of </a:t>
            </a:r>
            <a:r>
              <a:rPr lang="en-US" sz="2800" b="1" dirty="0">
                <a:solidFill>
                  <a:schemeClr val="accent2"/>
                </a:solidFill>
              </a:rPr>
              <a:t>10 percent of stream miles</a:t>
            </a:r>
            <a:r>
              <a:rPr lang="en-US" sz="2800" dirty="0">
                <a:solidFill>
                  <a:schemeClr val="accent2"/>
                </a:solidFill>
              </a:rPr>
              <a:t> above the </a:t>
            </a:r>
            <a:r>
              <a:rPr lang="en-US" sz="2800" b="1" dirty="0">
                <a:solidFill>
                  <a:schemeClr val="accent2"/>
                </a:solidFill>
              </a:rPr>
              <a:t>2008 baseline </a:t>
            </a:r>
            <a:r>
              <a:rPr lang="en-US" sz="2800" dirty="0">
                <a:solidFill>
                  <a:schemeClr val="accent2"/>
                </a:solidFill>
              </a:rPr>
              <a:t>for the Chesapeake Bay watershed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Will be done in conjunction with </a:t>
            </a:r>
            <a:r>
              <a:rPr lang="en-US" sz="2400" b="1" dirty="0" smtClean="0"/>
              <a:t>Technical </a:t>
            </a:r>
            <a:r>
              <a:rPr lang="en-US" sz="2400" b="1" dirty="0"/>
              <a:t>Advisory </a:t>
            </a:r>
            <a:r>
              <a:rPr lang="en-US" sz="2400" b="1" dirty="0" smtClean="0"/>
              <a:t>Group </a:t>
            </a:r>
          </a:p>
          <a:p>
            <a:r>
              <a:rPr lang="en-US" sz="2400" dirty="0" smtClean="0"/>
              <a:t>Results will be included in September 2016 </a:t>
            </a:r>
            <a:r>
              <a:rPr lang="en-US" sz="2400" b="1" dirty="0" smtClean="0"/>
              <a:t>Final Report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08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42872"/>
            <a:ext cx="4191000" cy="468172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 smtClean="0"/>
              <a:t>"Figures </a:t>
            </a:r>
            <a:r>
              <a:rPr lang="en-US" sz="2200" dirty="0"/>
              <a:t>often beguile me</a:t>
            </a:r>
            <a:r>
              <a:rPr lang="en-US" sz="2200" dirty="0" smtClean="0"/>
              <a:t>, particularly </a:t>
            </a:r>
            <a:r>
              <a:rPr lang="en-US" sz="2200" dirty="0"/>
              <a:t>when I have the arranging of them myself; in which case the remark attributed to Disraeli would often apply with justice and force: 'There are three kinds of lies: </a:t>
            </a:r>
            <a:r>
              <a:rPr lang="en-US" sz="2200" b="1" dirty="0">
                <a:gradFill flip="none" rotWithShape="1">
                  <a:gsLst>
                    <a:gs pos="0">
                      <a:srgbClr val="FFFF00"/>
                    </a:gs>
                    <a:gs pos="64000">
                      <a:srgbClr val="FF6600"/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lies, damned lies, and statistics</a:t>
            </a:r>
            <a:r>
              <a:rPr lang="en-US" sz="2200" dirty="0" smtClean="0"/>
              <a:t>.'“</a:t>
            </a:r>
          </a:p>
          <a:p>
            <a:pPr marL="0" indent="0">
              <a:buNone/>
            </a:pPr>
            <a:r>
              <a:rPr lang="en-US" sz="2000" dirty="0" smtClean="0"/>
              <a:t>Mark </a:t>
            </a:r>
            <a:r>
              <a:rPr lang="en-US" sz="2000" dirty="0"/>
              <a:t>Twain (1906)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from </a:t>
            </a:r>
            <a:r>
              <a:rPr lang="en-US" sz="2000" i="1" dirty="0" smtClean="0"/>
              <a:t>Chapters </a:t>
            </a:r>
            <a:r>
              <a:rPr lang="en-US" sz="2000" i="1" dirty="0"/>
              <a:t>From My </a:t>
            </a:r>
            <a:r>
              <a:rPr lang="en-US" sz="2000" i="1" dirty="0" smtClean="0"/>
              <a:t>Autobiography</a:t>
            </a:r>
            <a:endParaRPr lang="en-US" sz="2000" i="1" dirty="0"/>
          </a:p>
        </p:txBody>
      </p:sp>
      <p:sp>
        <p:nvSpPr>
          <p:cNvPr id="60" name="Title 8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Q: How </a:t>
            </a:r>
            <a:r>
              <a:rPr lang="en-US" sz="2800" b="1" dirty="0" smtClean="0"/>
              <a:t>to report stream health for an entire </a:t>
            </a:r>
            <a:r>
              <a:rPr lang="en-US" sz="2800" b="1" dirty="0"/>
              <a:t>region</a:t>
            </a:r>
            <a:r>
              <a:rPr lang="en-US" sz="2800" b="1" dirty="0" smtClean="0"/>
              <a:t>? Measure change?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05175"/>
            <a:ext cx="2706914" cy="355282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363562"/>
              </p:ext>
            </p:extLst>
          </p:nvPr>
        </p:nvGraphicFramePr>
        <p:xfrm>
          <a:off x="4495800" y="457200"/>
          <a:ext cx="4572000" cy="266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57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51432" y="1490472"/>
            <a:ext cx="3630168" cy="5138928"/>
            <a:chOff x="420624" y="978408"/>
            <a:chExt cx="3630168" cy="5138928"/>
          </a:xfrm>
        </p:grpSpPr>
        <p:sp>
          <p:nvSpPr>
            <p:cNvPr id="2" name="Freeform 1"/>
            <p:cNvSpPr/>
            <p:nvPr/>
          </p:nvSpPr>
          <p:spPr>
            <a:xfrm>
              <a:off x="1399032" y="978408"/>
              <a:ext cx="2176272" cy="2029968"/>
            </a:xfrm>
            <a:custGeom>
              <a:avLst/>
              <a:gdLst>
                <a:gd name="connsiteX0" fmla="*/ 320040 w 2176272"/>
                <a:gd name="connsiteY0" fmla="*/ 1755648 h 2029968"/>
                <a:gd name="connsiteX1" fmla="*/ 274320 w 2176272"/>
                <a:gd name="connsiteY1" fmla="*/ 1691640 h 2029968"/>
                <a:gd name="connsiteX2" fmla="*/ 219456 w 2176272"/>
                <a:gd name="connsiteY2" fmla="*/ 1655064 h 2029968"/>
                <a:gd name="connsiteX3" fmla="*/ 146304 w 2176272"/>
                <a:gd name="connsiteY3" fmla="*/ 1591056 h 2029968"/>
                <a:gd name="connsiteX4" fmla="*/ 100584 w 2176272"/>
                <a:gd name="connsiteY4" fmla="*/ 1508760 h 2029968"/>
                <a:gd name="connsiteX5" fmla="*/ 82296 w 2176272"/>
                <a:gd name="connsiteY5" fmla="*/ 1481328 h 2029968"/>
                <a:gd name="connsiteX6" fmla="*/ 64008 w 2176272"/>
                <a:gd name="connsiteY6" fmla="*/ 1426464 h 2029968"/>
                <a:gd name="connsiteX7" fmla="*/ 54864 w 2176272"/>
                <a:gd name="connsiteY7" fmla="*/ 1399032 h 2029968"/>
                <a:gd name="connsiteX8" fmla="*/ 45720 w 2176272"/>
                <a:gd name="connsiteY8" fmla="*/ 1362456 h 2029968"/>
                <a:gd name="connsiteX9" fmla="*/ 27432 w 2176272"/>
                <a:gd name="connsiteY9" fmla="*/ 1307592 h 2029968"/>
                <a:gd name="connsiteX10" fmla="*/ 18288 w 2176272"/>
                <a:gd name="connsiteY10" fmla="*/ 1225296 h 2029968"/>
                <a:gd name="connsiteX11" fmla="*/ 9144 w 2176272"/>
                <a:gd name="connsiteY11" fmla="*/ 1133856 h 2029968"/>
                <a:gd name="connsiteX12" fmla="*/ 0 w 2176272"/>
                <a:gd name="connsiteY12" fmla="*/ 1088136 h 2029968"/>
                <a:gd name="connsiteX13" fmla="*/ 9144 w 2176272"/>
                <a:gd name="connsiteY13" fmla="*/ 950976 h 2029968"/>
                <a:gd name="connsiteX14" fmla="*/ 27432 w 2176272"/>
                <a:gd name="connsiteY14" fmla="*/ 914400 h 2029968"/>
                <a:gd name="connsiteX15" fmla="*/ 36576 w 2176272"/>
                <a:gd name="connsiteY15" fmla="*/ 886968 h 2029968"/>
                <a:gd name="connsiteX16" fmla="*/ 146304 w 2176272"/>
                <a:gd name="connsiteY16" fmla="*/ 795528 h 2029968"/>
                <a:gd name="connsiteX17" fmla="*/ 201168 w 2176272"/>
                <a:gd name="connsiteY17" fmla="*/ 758952 h 2029968"/>
                <a:gd name="connsiteX18" fmla="*/ 301752 w 2176272"/>
                <a:gd name="connsiteY18" fmla="*/ 685800 h 2029968"/>
                <a:gd name="connsiteX19" fmla="*/ 320040 w 2176272"/>
                <a:gd name="connsiteY19" fmla="*/ 658368 h 2029968"/>
                <a:gd name="connsiteX20" fmla="*/ 374904 w 2176272"/>
                <a:gd name="connsiteY20" fmla="*/ 557784 h 2029968"/>
                <a:gd name="connsiteX21" fmla="*/ 393192 w 2176272"/>
                <a:gd name="connsiteY21" fmla="*/ 493776 h 2029968"/>
                <a:gd name="connsiteX22" fmla="*/ 429768 w 2176272"/>
                <a:gd name="connsiteY22" fmla="*/ 429768 h 2029968"/>
                <a:gd name="connsiteX23" fmla="*/ 438912 w 2176272"/>
                <a:gd name="connsiteY23" fmla="*/ 393192 h 2029968"/>
                <a:gd name="connsiteX24" fmla="*/ 502920 w 2176272"/>
                <a:gd name="connsiteY24" fmla="*/ 283464 h 2029968"/>
                <a:gd name="connsiteX25" fmla="*/ 566928 w 2176272"/>
                <a:gd name="connsiteY25" fmla="*/ 228600 h 2029968"/>
                <a:gd name="connsiteX26" fmla="*/ 594360 w 2176272"/>
                <a:gd name="connsiteY26" fmla="*/ 192024 h 2029968"/>
                <a:gd name="connsiteX27" fmla="*/ 676656 w 2176272"/>
                <a:gd name="connsiteY27" fmla="*/ 146304 h 2029968"/>
                <a:gd name="connsiteX28" fmla="*/ 768096 w 2176272"/>
                <a:gd name="connsiteY28" fmla="*/ 82296 h 2029968"/>
                <a:gd name="connsiteX29" fmla="*/ 804672 w 2176272"/>
                <a:gd name="connsiteY29" fmla="*/ 64008 h 2029968"/>
                <a:gd name="connsiteX30" fmla="*/ 859536 w 2176272"/>
                <a:gd name="connsiteY30" fmla="*/ 54864 h 2029968"/>
                <a:gd name="connsiteX31" fmla="*/ 886968 w 2176272"/>
                <a:gd name="connsiteY31" fmla="*/ 45720 h 2029968"/>
                <a:gd name="connsiteX32" fmla="*/ 923544 w 2176272"/>
                <a:gd name="connsiteY32" fmla="*/ 36576 h 2029968"/>
                <a:gd name="connsiteX33" fmla="*/ 950976 w 2176272"/>
                <a:gd name="connsiteY33" fmla="*/ 27432 h 2029968"/>
                <a:gd name="connsiteX34" fmla="*/ 996696 w 2176272"/>
                <a:gd name="connsiteY34" fmla="*/ 18288 h 2029968"/>
                <a:gd name="connsiteX35" fmla="*/ 1097280 w 2176272"/>
                <a:gd name="connsiteY35" fmla="*/ 0 h 2029968"/>
                <a:gd name="connsiteX36" fmla="*/ 1344168 w 2176272"/>
                <a:gd name="connsiteY36" fmla="*/ 9144 h 2029968"/>
                <a:gd name="connsiteX37" fmla="*/ 1472184 w 2176272"/>
                <a:gd name="connsiteY37" fmla="*/ 27432 h 2029968"/>
                <a:gd name="connsiteX38" fmla="*/ 1600200 w 2176272"/>
                <a:gd name="connsiteY38" fmla="*/ 45720 h 2029968"/>
                <a:gd name="connsiteX39" fmla="*/ 1691640 w 2176272"/>
                <a:gd name="connsiteY39" fmla="*/ 82296 h 2029968"/>
                <a:gd name="connsiteX40" fmla="*/ 1728216 w 2176272"/>
                <a:gd name="connsiteY40" fmla="*/ 100584 h 2029968"/>
                <a:gd name="connsiteX41" fmla="*/ 1755648 w 2176272"/>
                <a:gd name="connsiteY41" fmla="*/ 109728 h 2029968"/>
                <a:gd name="connsiteX42" fmla="*/ 1801368 w 2176272"/>
                <a:gd name="connsiteY42" fmla="*/ 128016 h 2029968"/>
                <a:gd name="connsiteX43" fmla="*/ 1837944 w 2176272"/>
                <a:gd name="connsiteY43" fmla="*/ 146304 h 2029968"/>
                <a:gd name="connsiteX44" fmla="*/ 1865376 w 2176272"/>
                <a:gd name="connsiteY44" fmla="*/ 155448 h 2029968"/>
                <a:gd name="connsiteX45" fmla="*/ 1993392 w 2176272"/>
                <a:gd name="connsiteY45" fmla="*/ 256032 h 2029968"/>
                <a:gd name="connsiteX46" fmla="*/ 2020824 w 2176272"/>
                <a:gd name="connsiteY46" fmla="*/ 283464 h 2029968"/>
                <a:gd name="connsiteX47" fmla="*/ 2057400 w 2176272"/>
                <a:gd name="connsiteY47" fmla="*/ 338328 h 2029968"/>
                <a:gd name="connsiteX48" fmla="*/ 2075688 w 2176272"/>
                <a:gd name="connsiteY48" fmla="*/ 384048 h 2029968"/>
                <a:gd name="connsiteX49" fmla="*/ 2130552 w 2176272"/>
                <a:gd name="connsiteY49" fmla="*/ 475488 h 2029968"/>
                <a:gd name="connsiteX50" fmla="*/ 2148840 w 2176272"/>
                <a:gd name="connsiteY50" fmla="*/ 512064 h 2029968"/>
                <a:gd name="connsiteX51" fmla="*/ 2176272 w 2176272"/>
                <a:gd name="connsiteY51" fmla="*/ 640080 h 2029968"/>
                <a:gd name="connsiteX52" fmla="*/ 2167128 w 2176272"/>
                <a:gd name="connsiteY52" fmla="*/ 886968 h 2029968"/>
                <a:gd name="connsiteX53" fmla="*/ 2139696 w 2176272"/>
                <a:gd name="connsiteY53" fmla="*/ 978408 h 2029968"/>
                <a:gd name="connsiteX54" fmla="*/ 2121408 w 2176272"/>
                <a:gd name="connsiteY54" fmla="*/ 1014984 h 2029968"/>
                <a:gd name="connsiteX55" fmla="*/ 2103120 w 2176272"/>
                <a:gd name="connsiteY55" fmla="*/ 1088136 h 2029968"/>
                <a:gd name="connsiteX56" fmla="*/ 2084832 w 2176272"/>
                <a:gd name="connsiteY56" fmla="*/ 1179576 h 2029968"/>
                <a:gd name="connsiteX57" fmla="*/ 2048256 w 2176272"/>
                <a:gd name="connsiteY57" fmla="*/ 1252728 h 2029968"/>
                <a:gd name="connsiteX58" fmla="*/ 2020824 w 2176272"/>
                <a:gd name="connsiteY58" fmla="*/ 1307592 h 2029968"/>
                <a:gd name="connsiteX59" fmla="*/ 1938528 w 2176272"/>
                <a:gd name="connsiteY59" fmla="*/ 1389888 h 2029968"/>
                <a:gd name="connsiteX60" fmla="*/ 1865376 w 2176272"/>
                <a:gd name="connsiteY60" fmla="*/ 1426464 h 2029968"/>
                <a:gd name="connsiteX61" fmla="*/ 1837944 w 2176272"/>
                <a:gd name="connsiteY61" fmla="*/ 1444752 h 2029968"/>
                <a:gd name="connsiteX62" fmla="*/ 1801368 w 2176272"/>
                <a:gd name="connsiteY62" fmla="*/ 1463040 h 2029968"/>
                <a:gd name="connsiteX63" fmla="*/ 1764792 w 2176272"/>
                <a:gd name="connsiteY63" fmla="*/ 1490472 h 2029968"/>
                <a:gd name="connsiteX64" fmla="*/ 1728216 w 2176272"/>
                <a:gd name="connsiteY64" fmla="*/ 1499616 h 2029968"/>
                <a:gd name="connsiteX65" fmla="*/ 1673352 w 2176272"/>
                <a:gd name="connsiteY65" fmla="*/ 1527048 h 2029968"/>
                <a:gd name="connsiteX66" fmla="*/ 1609344 w 2176272"/>
                <a:gd name="connsiteY66" fmla="*/ 1572768 h 2029968"/>
                <a:gd name="connsiteX67" fmla="*/ 1581912 w 2176272"/>
                <a:gd name="connsiteY67" fmla="*/ 1581912 h 2029968"/>
                <a:gd name="connsiteX68" fmla="*/ 1508760 w 2176272"/>
                <a:gd name="connsiteY68" fmla="*/ 1645920 h 2029968"/>
                <a:gd name="connsiteX69" fmla="*/ 1472184 w 2176272"/>
                <a:gd name="connsiteY69" fmla="*/ 1700784 h 2029968"/>
                <a:gd name="connsiteX70" fmla="*/ 1444752 w 2176272"/>
                <a:gd name="connsiteY70" fmla="*/ 1737360 h 2029968"/>
                <a:gd name="connsiteX71" fmla="*/ 1380744 w 2176272"/>
                <a:gd name="connsiteY71" fmla="*/ 1837944 h 2029968"/>
                <a:gd name="connsiteX72" fmla="*/ 1362456 w 2176272"/>
                <a:gd name="connsiteY72" fmla="*/ 1865376 h 2029968"/>
                <a:gd name="connsiteX73" fmla="*/ 1335024 w 2176272"/>
                <a:gd name="connsiteY73" fmla="*/ 1892808 h 2029968"/>
                <a:gd name="connsiteX74" fmla="*/ 1261872 w 2176272"/>
                <a:gd name="connsiteY74" fmla="*/ 1938528 h 2029968"/>
                <a:gd name="connsiteX75" fmla="*/ 1170432 w 2176272"/>
                <a:gd name="connsiteY75" fmla="*/ 1965960 h 2029968"/>
                <a:gd name="connsiteX76" fmla="*/ 1115568 w 2176272"/>
                <a:gd name="connsiteY76" fmla="*/ 1984248 h 2029968"/>
                <a:gd name="connsiteX77" fmla="*/ 1088136 w 2176272"/>
                <a:gd name="connsiteY77" fmla="*/ 1993392 h 2029968"/>
                <a:gd name="connsiteX78" fmla="*/ 1042416 w 2176272"/>
                <a:gd name="connsiteY78" fmla="*/ 2002536 h 2029968"/>
                <a:gd name="connsiteX79" fmla="*/ 896112 w 2176272"/>
                <a:gd name="connsiteY79" fmla="*/ 2020824 h 2029968"/>
                <a:gd name="connsiteX80" fmla="*/ 859536 w 2176272"/>
                <a:gd name="connsiteY80" fmla="*/ 2029968 h 2029968"/>
                <a:gd name="connsiteX81" fmla="*/ 667512 w 2176272"/>
                <a:gd name="connsiteY81" fmla="*/ 2020824 h 2029968"/>
                <a:gd name="connsiteX82" fmla="*/ 603504 w 2176272"/>
                <a:gd name="connsiteY82" fmla="*/ 1984248 h 2029968"/>
                <a:gd name="connsiteX83" fmla="*/ 521208 w 2176272"/>
                <a:gd name="connsiteY83" fmla="*/ 1911096 h 2029968"/>
                <a:gd name="connsiteX84" fmla="*/ 484632 w 2176272"/>
                <a:gd name="connsiteY84" fmla="*/ 1856232 h 2029968"/>
                <a:gd name="connsiteX85" fmla="*/ 475488 w 2176272"/>
                <a:gd name="connsiteY85" fmla="*/ 1828800 h 2029968"/>
                <a:gd name="connsiteX86" fmla="*/ 448056 w 2176272"/>
                <a:gd name="connsiteY86" fmla="*/ 1810512 h 2029968"/>
                <a:gd name="connsiteX87" fmla="*/ 429768 w 2176272"/>
                <a:gd name="connsiteY87" fmla="*/ 1783080 h 2029968"/>
                <a:gd name="connsiteX88" fmla="*/ 347472 w 2176272"/>
                <a:gd name="connsiteY88" fmla="*/ 1746504 h 2029968"/>
                <a:gd name="connsiteX89" fmla="*/ 320040 w 2176272"/>
                <a:gd name="connsiteY89" fmla="*/ 1755648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176272" h="2029968">
                  <a:moveTo>
                    <a:pt x="320040" y="1755648"/>
                  </a:moveTo>
                  <a:cubicBezTo>
                    <a:pt x="307848" y="1746504"/>
                    <a:pt x="292860" y="1710180"/>
                    <a:pt x="274320" y="1691640"/>
                  </a:cubicBezTo>
                  <a:cubicBezTo>
                    <a:pt x="258778" y="1676098"/>
                    <a:pt x="234998" y="1670606"/>
                    <a:pt x="219456" y="1655064"/>
                  </a:cubicBezTo>
                  <a:cubicBezTo>
                    <a:pt x="172104" y="1607712"/>
                    <a:pt x="196674" y="1628833"/>
                    <a:pt x="146304" y="1591056"/>
                  </a:cubicBezTo>
                  <a:cubicBezTo>
                    <a:pt x="130209" y="1542772"/>
                    <a:pt x="142507" y="1571644"/>
                    <a:pt x="100584" y="1508760"/>
                  </a:cubicBezTo>
                  <a:cubicBezTo>
                    <a:pt x="94488" y="1499616"/>
                    <a:pt x="85771" y="1491754"/>
                    <a:pt x="82296" y="1481328"/>
                  </a:cubicBezTo>
                  <a:lnTo>
                    <a:pt x="64008" y="1426464"/>
                  </a:lnTo>
                  <a:cubicBezTo>
                    <a:pt x="60960" y="1417320"/>
                    <a:pt x="57202" y="1408383"/>
                    <a:pt x="54864" y="1399032"/>
                  </a:cubicBezTo>
                  <a:cubicBezTo>
                    <a:pt x="51816" y="1386840"/>
                    <a:pt x="49331" y="1374493"/>
                    <a:pt x="45720" y="1362456"/>
                  </a:cubicBezTo>
                  <a:cubicBezTo>
                    <a:pt x="40181" y="1343992"/>
                    <a:pt x="27432" y="1307592"/>
                    <a:pt x="27432" y="1307592"/>
                  </a:cubicBezTo>
                  <a:cubicBezTo>
                    <a:pt x="24384" y="1280160"/>
                    <a:pt x="21177" y="1252745"/>
                    <a:pt x="18288" y="1225296"/>
                  </a:cubicBezTo>
                  <a:cubicBezTo>
                    <a:pt x="15081" y="1194832"/>
                    <a:pt x="13192" y="1164219"/>
                    <a:pt x="9144" y="1133856"/>
                  </a:cubicBezTo>
                  <a:cubicBezTo>
                    <a:pt x="7090" y="1118451"/>
                    <a:pt x="3048" y="1103376"/>
                    <a:pt x="0" y="1088136"/>
                  </a:cubicBezTo>
                  <a:cubicBezTo>
                    <a:pt x="3048" y="1042416"/>
                    <a:pt x="1998" y="996237"/>
                    <a:pt x="9144" y="950976"/>
                  </a:cubicBezTo>
                  <a:cubicBezTo>
                    <a:pt x="11270" y="937512"/>
                    <a:pt x="22062" y="926929"/>
                    <a:pt x="27432" y="914400"/>
                  </a:cubicBezTo>
                  <a:cubicBezTo>
                    <a:pt x="31229" y="905541"/>
                    <a:pt x="30658" y="894576"/>
                    <a:pt x="36576" y="886968"/>
                  </a:cubicBezTo>
                  <a:cubicBezTo>
                    <a:pt x="141436" y="752148"/>
                    <a:pt x="40640" y="901192"/>
                    <a:pt x="146304" y="795528"/>
                  </a:cubicBezTo>
                  <a:cubicBezTo>
                    <a:pt x="180552" y="761280"/>
                    <a:pt x="161468" y="772185"/>
                    <a:pt x="201168" y="758952"/>
                  </a:cubicBezTo>
                  <a:cubicBezTo>
                    <a:pt x="283112" y="697494"/>
                    <a:pt x="248959" y="720995"/>
                    <a:pt x="301752" y="685800"/>
                  </a:cubicBezTo>
                  <a:cubicBezTo>
                    <a:pt x="307848" y="676656"/>
                    <a:pt x="314778" y="668016"/>
                    <a:pt x="320040" y="658368"/>
                  </a:cubicBezTo>
                  <a:cubicBezTo>
                    <a:pt x="382276" y="544268"/>
                    <a:pt x="333131" y="620444"/>
                    <a:pt x="374904" y="557784"/>
                  </a:cubicBezTo>
                  <a:cubicBezTo>
                    <a:pt x="379544" y="539223"/>
                    <a:pt x="385321" y="512141"/>
                    <a:pt x="393192" y="493776"/>
                  </a:cubicBezTo>
                  <a:cubicBezTo>
                    <a:pt x="407114" y="461292"/>
                    <a:pt x="411402" y="457318"/>
                    <a:pt x="429768" y="429768"/>
                  </a:cubicBezTo>
                  <a:cubicBezTo>
                    <a:pt x="432816" y="417576"/>
                    <a:pt x="434078" y="404793"/>
                    <a:pt x="438912" y="393192"/>
                  </a:cubicBezTo>
                  <a:cubicBezTo>
                    <a:pt x="451255" y="363568"/>
                    <a:pt x="476487" y="309897"/>
                    <a:pt x="502920" y="283464"/>
                  </a:cubicBezTo>
                  <a:cubicBezTo>
                    <a:pt x="575194" y="211190"/>
                    <a:pt x="507207" y="298275"/>
                    <a:pt x="566928" y="228600"/>
                  </a:cubicBezTo>
                  <a:cubicBezTo>
                    <a:pt x="576846" y="217029"/>
                    <a:pt x="583584" y="202800"/>
                    <a:pt x="594360" y="192024"/>
                  </a:cubicBezTo>
                  <a:cubicBezTo>
                    <a:pt x="610460" y="175924"/>
                    <a:pt x="664698" y="153479"/>
                    <a:pt x="676656" y="146304"/>
                  </a:cubicBezTo>
                  <a:cubicBezTo>
                    <a:pt x="733999" y="111898"/>
                    <a:pt x="695961" y="118364"/>
                    <a:pt x="768096" y="82296"/>
                  </a:cubicBezTo>
                  <a:cubicBezTo>
                    <a:pt x="780288" y="76200"/>
                    <a:pt x="791616" y="67925"/>
                    <a:pt x="804672" y="64008"/>
                  </a:cubicBezTo>
                  <a:cubicBezTo>
                    <a:pt x="822430" y="58680"/>
                    <a:pt x="841437" y="58886"/>
                    <a:pt x="859536" y="54864"/>
                  </a:cubicBezTo>
                  <a:cubicBezTo>
                    <a:pt x="868945" y="52773"/>
                    <a:pt x="877700" y="48368"/>
                    <a:pt x="886968" y="45720"/>
                  </a:cubicBezTo>
                  <a:cubicBezTo>
                    <a:pt x="899052" y="42268"/>
                    <a:pt x="911460" y="40028"/>
                    <a:pt x="923544" y="36576"/>
                  </a:cubicBezTo>
                  <a:cubicBezTo>
                    <a:pt x="932812" y="33928"/>
                    <a:pt x="941625" y="29770"/>
                    <a:pt x="950976" y="27432"/>
                  </a:cubicBezTo>
                  <a:cubicBezTo>
                    <a:pt x="966054" y="23663"/>
                    <a:pt x="981524" y="21659"/>
                    <a:pt x="996696" y="18288"/>
                  </a:cubicBezTo>
                  <a:cubicBezTo>
                    <a:pt x="1074301" y="1042"/>
                    <a:pt x="986326" y="15851"/>
                    <a:pt x="1097280" y="0"/>
                  </a:cubicBezTo>
                  <a:cubicBezTo>
                    <a:pt x="1179576" y="3048"/>
                    <a:pt x="1261950" y="4446"/>
                    <a:pt x="1344168" y="9144"/>
                  </a:cubicBezTo>
                  <a:cubicBezTo>
                    <a:pt x="1392365" y="11898"/>
                    <a:pt x="1425789" y="20804"/>
                    <a:pt x="1472184" y="27432"/>
                  </a:cubicBezTo>
                  <a:cubicBezTo>
                    <a:pt x="1632395" y="50319"/>
                    <a:pt x="1469293" y="23902"/>
                    <a:pt x="1600200" y="45720"/>
                  </a:cubicBezTo>
                  <a:cubicBezTo>
                    <a:pt x="1630680" y="57912"/>
                    <a:pt x="1662278" y="67615"/>
                    <a:pt x="1691640" y="82296"/>
                  </a:cubicBezTo>
                  <a:cubicBezTo>
                    <a:pt x="1703832" y="88392"/>
                    <a:pt x="1715687" y="95214"/>
                    <a:pt x="1728216" y="100584"/>
                  </a:cubicBezTo>
                  <a:cubicBezTo>
                    <a:pt x="1737075" y="104381"/>
                    <a:pt x="1746623" y="106344"/>
                    <a:pt x="1755648" y="109728"/>
                  </a:cubicBezTo>
                  <a:cubicBezTo>
                    <a:pt x="1771017" y="115491"/>
                    <a:pt x="1786369" y="121350"/>
                    <a:pt x="1801368" y="128016"/>
                  </a:cubicBezTo>
                  <a:cubicBezTo>
                    <a:pt x="1813824" y="133552"/>
                    <a:pt x="1825415" y="140934"/>
                    <a:pt x="1837944" y="146304"/>
                  </a:cubicBezTo>
                  <a:cubicBezTo>
                    <a:pt x="1846803" y="150101"/>
                    <a:pt x="1856914" y="150833"/>
                    <a:pt x="1865376" y="155448"/>
                  </a:cubicBezTo>
                  <a:cubicBezTo>
                    <a:pt x="1943820" y="198236"/>
                    <a:pt x="1933162" y="195802"/>
                    <a:pt x="1993392" y="256032"/>
                  </a:cubicBezTo>
                  <a:lnTo>
                    <a:pt x="2020824" y="283464"/>
                  </a:lnTo>
                  <a:cubicBezTo>
                    <a:pt x="2044997" y="355984"/>
                    <a:pt x="2008475" y="260048"/>
                    <a:pt x="2057400" y="338328"/>
                  </a:cubicBezTo>
                  <a:cubicBezTo>
                    <a:pt x="2066099" y="352247"/>
                    <a:pt x="2067964" y="369565"/>
                    <a:pt x="2075688" y="384048"/>
                  </a:cubicBezTo>
                  <a:cubicBezTo>
                    <a:pt x="2092415" y="415412"/>
                    <a:pt x="2114656" y="443695"/>
                    <a:pt x="2130552" y="475488"/>
                  </a:cubicBezTo>
                  <a:cubicBezTo>
                    <a:pt x="2136648" y="487680"/>
                    <a:pt x="2144529" y="499132"/>
                    <a:pt x="2148840" y="512064"/>
                  </a:cubicBezTo>
                  <a:cubicBezTo>
                    <a:pt x="2164030" y="557633"/>
                    <a:pt x="2168598" y="594037"/>
                    <a:pt x="2176272" y="640080"/>
                  </a:cubicBezTo>
                  <a:cubicBezTo>
                    <a:pt x="2173224" y="722376"/>
                    <a:pt x="2172265" y="804776"/>
                    <a:pt x="2167128" y="886968"/>
                  </a:cubicBezTo>
                  <a:cubicBezTo>
                    <a:pt x="2165070" y="919902"/>
                    <a:pt x="2152873" y="948759"/>
                    <a:pt x="2139696" y="978408"/>
                  </a:cubicBezTo>
                  <a:cubicBezTo>
                    <a:pt x="2134160" y="990864"/>
                    <a:pt x="2125719" y="1002052"/>
                    <a:pt x="2121408" y="1014984"/>
                  </a:cubicBezTo>
                  <a:cubicBezTo>
                    <a:pt x="2113460" y="1038829"/>
                    <a:pt x="2108049" y="1063490"/>
                    <a:pt x="2103120" y="1088136"/>
                  </a:cubicBezTo>
                  <a:cubicBezTo>
                    <a:pt x="2097024" y="1118616"/>
                    <a:pt x="2098733" y="1151774"/>
                    <a:pt x="2084832" y="1179576"/>
                  </a:cubicBezTo>
                  <a:cubicBezTo>
                    <a:pt x="2072640" y="1203960"/>
                    <a:pt x="2056877" y="1226865"/>
                    <a:pt x="2048256" y="1252728"/>
                  </a:cubicBezTo>
                  <a:cubicBezTo>
                    <a:pt x="2037231" y="1285802"/>
                    <a:pt x="2042641" y="1277594"/>
                    <a:pt x="2020824" y="1307592"/>
                  </a:cubicBezTo>
                  <a:cubicBezTo>
                    <a:pt x="1962603" y="1387646"/>
                    <a:pt x="1994109" y="1371361"/>
                    <a:pt x="1938528" y="1389888"/>
                  </a:cubicBezTo>
                  <a:cubicBezTo>
                    <a:pt x="1857296" y="1450812"/>
                    <a:pt x="1945271" y="1392223"/>
                    <a:pt x="1865376" y="1426464"/>
                  </a:cubicBezTo>
                  <a:cubicBezTo>
                    <a:pt x="1855275" y="1430793"/>
                    <a:pt x="1847486" y="1439300"/>
                    <a:pt x="1837944" y="1444752"/>
                  </a:cubicBezTo>
                  <a:cubicBezTo>
                    <a:pt x="1826109" y="1451515"/>
                    <a:pt x="1812927" y="1455816"/>
                    <a:pt x="1801368" y="1463040"/>
                  </a:cubicBezTo>
                  <a:cubicBezTo>
                    <a:pt x="1788445" y="1471117"/>
                    <a:pt x="1778423" y="1483656"/>
                    <a:pt x="1764792" y="1490472"/>
                  </a:cubicBezTo>
                  <a:cubicBezTo>
                    <a:pt x="1753552" y="1496092"/>
                    <a:pt x="1740408" y="1496568"/>
                    <a:pt x="1728216" y="1499616"/>
                  </a:cubicBezTo>
                  <a:cubicBezTo>
                    <a:pt x="1649600" y="1552027"/>
                    <a:pt x="1749068" y="1489190"/>
                    <a:pt x="1673352" y="1527048"/>
                  </a:cubicBezTo>
                  <a:cubicBezTo>
                    <a:pt x="1645047" y="1541200"/>
                    <a:pt x="1638337" y="1556200"/>
                    <a:pt x="1609344" y="1572768"/>
                  </a:cubicBezTo>
                  <a:cubicBezTo>
                    <a:pt x="1600975" y="1577550"/>
                    <a:pt x="1591056" y="1578864"/>
                    <a:pt x="1581912" y="1581912"/>
                  </a:cubicBezTo>
                  <a:cubicBezTo>
                    <a:pt x="1552469" y="1603994"/>
                    <a:pt x="1532436" y="1616325"/>
                    <a:pt x="1508760" y="1645920"/>
                  </a:cubicBezTo>
                  <a:cubicBezTo>
                    <a:pt x="1495030" y="1663083"/>
                    <a:pt x="1485372" y="1683200"/>
                    <a:pt x="1472184" y="1700784"/>
                  </a:cubicBezTo>
                  <a:lnTo>
                    <a:pt x="1444752" y="1737360"/>
                  </a:lnTo>
                  <a:cubicBezTo>
                    <a:pt x="1423838" y="1800101"/>
                    <a:pt x="1448130" y="1736865"/>
                    <a:pt x="1380744" y="1837944"/>
                  </a:cubicBezTo>
                  <a:cubicBezTo>
                    <a:pt x="1374648" y="1847088"/>
                    <a:pt x="1369491" y="1856933"/>
                    <a:pt x="1362456" y="1865376"/>
                  </a:cubicBezTo>
                  <a:cubicBezTo>
                    <a:pt x="1354177" y="1875310"/>
                    <a:pt x="1344842" y="1884392"/>
                    <a:pt x="1335024" y="1892808"/>
                  </a:cubicBezTo>
                  <a:cubicBezTo>
                    <a:pt x="1310951" y="1913442"/>
                    <a:pt x="1291143" y="1926820"/>
                    <a:pt x="1261872" y="1938528"/>
                  </a:cubicBezTo>
                  <a:cubicBezTo>
                    <a:pt x="1197214" y="1964391"/>
                    <a:pt x="1224322" y="1949793"/>
                    <a:pt x="1170432" y="1965960"/>
                  </a:cubicBezTo>
                  <a:cubicBezTo>
                    <a:pt x="1151968" y="1971499"/>
                    <a:pt x="1133856" y="1978152"/>
                    <a:pt x="1115568" y="1984248"/>
                  </a:cubicBezTo>
                  <a:cubicBezTo>
                    <a:pt x="1106424" y="1987296"/>
                    <a:pt x="1097587" y="1991502"/>
                    <a:pt x="1088136" y="1993392"/>
                  </a:cubicBezTo>
                  <a:cubicBezTo>
                    <a:pt x="1072896" y="1996440"/>
                    <a:pt x="1057802" y="2000338"/>
                    <a:pt x="1042416" y="2002536"/>
                  </a:cubicBezTo>
                  <a:cubicBezTo>
                    <a:pt x="971151" y="2012717"/>
                    <a:pt x="962103" y="2008826"/>
                    <a:pt x="896112" y="2020824"/>
                  </a:cubicBezTo>
                  <a:cubicBezTo>
                    <a:pt x="883747" y="2023072"/>
                    <a:pt x="871728" y="2026920"/>
                    <a:pt x="859536" y="2029968"/>
                  </a:cubicBezTo>
                  <a:cubicBezTo>
                    <a:pt x="795528" y="2026920"/>
                    <a:pt x="731371" y="2026146"/>
                    <a:pt x="667512" y="2020824"/>
                  </a:cubicBezTo>
                  <a:cubicBezTo>
                    <a:pt x="640635" y="2018584"/>
                    <a:pt x="624054" y="1998927"/>
                    <a:pt x="603504" y="1984248"/>
                  </a:cubicBezTo>
                  <a:cubicBezTo>
                    <a:pt x="568522" y="1959261"/>
                    <a:pt x="550966" y="1955733"/>
                    <a:pt x="521208" y="1911096"/>
                  </a:cubicBezTo>
                  <a:cubicBezTo>
                    <a:pt x="509016" y="1892808"/>
                    <a:pt x="491583" y="1877084"/>
                    <a:pt x="484632" y="1856232"/>
                  </a:cubicBezTo>
                  <a:cubicBezTo>
                    <a:pt x="481584" y="1847088"/>
                    <a:pt x="481509" y="1836326"/>
                    <a:pt x="475488" y="1828800"/>
                  </a:cubicBezTo>
                  <a:cubicBezTo>
                    <a:pt x="468623" y="1820218"/>
                    <a:pt x="457200" y="1816608"/>
                    <a:pt x="448056" y="1810512"/>
                  </a:cubicBezTo>
                  <a:cubicBezTo>
                    <a:pt x="441960" y="1801368"/>
                    <a:pt x="437539" y="1790851"/>
                    <a:pt x="429768" y="1783080"/>
                  </a:cubicBezTo>
                  <a:cubicBezTo>
                    <a:pt x="408032" y="1761344"/>
                    <a:pt x="374635" y="1755558"/>
                    <a:pt x="347472" y="1746504"/>
                  </a:cubicBezTo>
                  <a:cubicBezTo>
                    <a:pt x="317148" y="1736396"/>
                    <a:pt x="332232" y="1764792"/>
                    <a:pt x="320040" y="1755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740570" y="2304288"/>
              <a:ext cx="1664302" cy="1517904"/>
            </a:xfrm>
            <a:custGeom>
              <a:avLst/>
              <a:gdLst>
                <a:gd name="connsiteX0" fmla="*/ 740758 w 1664302"/>
                <a:gd name="connsiteY0" fmla="*/ 137160 h 1517904"/>
                <a:gd name="connsiteX1" fmla="*/ 640174 w 1664302"/>
                <a:gd name="connsiteY1" fmla="*/ 54864 h 1517904"/>
                <a:gd name="connsiteX2" fmla="*/ 612742 w 1664302"/>
                <a:gd name="connsiteY2" fmla="*/ 36576 h 1517904"/>
                <a:gd name="connsiteX3" fmla="*/ 567022 w 1664302"/>
                <a:gd name="connsiteY3" fmla="*/ 27432 h 1517904"/>
                <a:gd name="connsiteX4" fmla="*/ 539590 w 1664302"/>
                <a:gd name="connsiteY4" fmla="*/ 18288 h 1517904"/>
                <a:gd name="connsiteX5" fmla="*/ 448150 w 1664302"/>
                <a:gd name="connsiteY5" fmla="*/ 0 h 1517904"/>
                <a:gd name="connsiteX6" fmla="*/ 155542 w 1664302"/>
                <a:gd name="connsiteY6" fmla="*/ 9144 h 1517904"/>
                <a:gd name="connsiteX7" fmla="*/ 64102 w 1664302"/>
                <a:gd name="connsiteY7" fmla="*/ 82296 h 1517904"/>
                <a:gd name="connsiteX8" fmla="*/ 27526 w 1664302"/>
                <a:gd name="connsiteY8" fmla="*/ 146304 h 1517904"/>
                <a:gd name="connsiteX9" fmla="*/ 9238 w 1664302"/>
                <a:gd name="connsiteY9" fmla="*/ 210312 h 1517904"/>
                <a:gd name="connsiteX10" fmla="*/ 9238 w 1664302"/>
                <a:gd name="connsiteY10" fmla="*/ 384048 h 1517904"/>
                <a:gd name="connsiteX11" fmla="*/ 27526 w 1664302"/>
                <a:gd name="connsiteY11" fmla="*/ 438912 h 1517904"/>
                <a:gd name="connsiteX12" fmla="*/ 45814 w 1664302"/>
                <a:gd name="connsiteY12" fmla="*/ 521208 h 1517904"/>
                <a:gd name="connsiteX13" fmla="*/ 64102 w 1664302"/>
                <a:gd name="connsiteY13" fmla="*/ 548640 h 1517904"/>
                <a:gd name="connsiteX14" fmla="*/ 91534 w 1664302"/>
                <a:gd name="connsiteY14" fmla="*/ 676656 h 1517904"/>
                <a:gd name="connsiteX15" fmla="*/ 100678 w 1664302"/>
                <a:gd name="connsiteY15" fmla="*/ 704088 h 1517904"/>
                <a:gd name="connsiteX16" fmla="*/ 118966 w 1664302"/>
                <a:gd name="connsiteY16" fmla="*/ 777240 h 1517904"/>
                <a:gd name="connsiteX17" fmla="*/ 128110 w 1664302"/>
                <a:gd name="connsiteY17" fmla="*/ 813816 h 1517904"/>
                <a:gd name="connsiteX18" fmla="*/ 137254 w 1664302"/>
                <a:gd name="connsiteY18" fmla="*/ 841248 h 1517904"/>
                <a:gd name="connsiteX19" fmla="*/ 146398 w 1664302"/>
                <a:gd name="connsiteY19" fmla="*/ 886968 h 1517904"/>
                <a:gd name="connsiteX20" fmla="*/ 164686 w 1664302"/>
                <a:gd name="connsiteY20" fmla="*/ 960120 h 1517904"/>
                <a:gd name="connsiteX21" fmla="*/ 173830 w 1664302"/>
                <a:gd name="connsiteY21" fmla="*/ 996696 h 1517904"/>
                <a:gd name="connsiteX22" fmla="*/ 210406 w 1664302"/>
                <a:gd name="connsiteY22" fmla="*/ 1069848 h 1517904"/>
                <a:gd name="connsiteX23" fmla="*/ 246982 w 1664302"/>
                <a:gd name="connsiteY23" fmla="*/ 1133856 h 1517904"/>
                <a:gd name="connsiteX24" fmla="*/ 265270 w 1664302"/>
                <a:gd name="connsiteY24" fmla="*/ 1179576 h 1517904"/>
                <a:gd name="connsiteX25" fmla="*/ 320134 w 1664302"/>
                <a:gd name="connsiteY25" fmla="*/ 1243584 h 1517904"/>
                <a:gd name="connsiteX26" fmla="*/ 356710 w 1664302"/>
                <a:gd name="connsiteY26" fmla="*/ 1271016 h 1517904"/>
                <a:gd name="connsiteX27" fmla="*/ 457294 w 1664302"/>
                <a:gd name="connsiteY27" fmla="*/ 1353312 h 1517904"/>
                <a:gd name="connsiteX28" fmla="*/ 521302 w 1664302"/>
                <a:gd name="connsiteY28" fmla="*/ 1371600 h 1517904"/>
                <a:gd name="connsiteX29" fmla="*/ 576166 w 1664302"/>
                <a:gd name="connsiteY29" fmla="*/ 1389888 h 1517904"/>
                <a:gd name="connsiteX30" fmla="*/ 640174 w 1664302"/>
                <a:gd name="connsiteY30" fmla="*/ 1408176 h 1517904"/>
                <a:gd name="connsiteX31" fmla="*/ 722470 w 1664302"/>
                <a:gd name="connsiteY31" fmla="*/ 1435608 h 1517904"/>
                <a:gd name="connsiteX32" fmla="*/ 749902 w 1664302"/>
                <a:gd name="connsiteY32" fmla="*/ 1444752 h 1517904"/>
                <a:gd name="connsiteX33" fmla="*/ 777334 w 1664302"/>
                <a:gd name="connsiteY33" fmla="*/ 1463040 h 1517904"/>
                <a:gd name="connsiteX34" fmla="*/ 877918 w 1664302"/>
                <a:gd name="connsiteY34" fmla="*/ 1481328 h 1517904"/>
                <a:gd name="connsiteX35" fmla="*/ 960214 w 1664302"/>
                <a:gd name="connsiteY35" fmla="*/ 1508760 h 1517904"/>
                <a:gd name="connsiteX36" fmla="*/ 1005934 w 1664302"/>
                <a:gd name="connsiteY36" fmla="*/ 1517904 h 1517904"/>
                <a:gd name="connsiteX37" fmla="*/ 1170526 w 1664302"/>
                <a:gd name="connsiteY37" fmla="*/ 1508760 h 1517904"/>
                <a:gd name="connsiteX38" fmla="*/ 1234534 w 1664302"/>
                <a:gd name="connsiteY38" fmla="*/ 1490472 h 1517904"/>
                <a:gd name="connsiteX39" fmla="*/ 1307686 w 1664302"/>
                <a:gd name="connsiteY39" fmla="*/ 1481328 h 1517904"/>
                <a:gd name="connsiteX40" fmla="*/ 1362550 w 1664302"/>
                <a:gd name="connsiteY40" fmla="*/ 1472184 h 1517904"/>
                <a:gd name="connsiteX41" fmla="*/ 1399126 w 1664302"/>
                <a:gd name="connsiteY41" fmla="*/ 1453896 h 1517904"/>
                <a:gd name="connsiteX42" fmla="*/ 1435702 w 1664302"/>
                <a:gd name="connsiteY42" fmla="*/ 1444752 h 1517904"/>
                <a:gd name="connsiteX43" fmla="*/ 1472278 w 1664302"/>
                <a:gd name="connsiteY43" fmla="*/ 1417320 h 1517904"/>
                <a:gd name="connsiteX44" fmla="*/ 1536286 w 1664302"/>
                <a:gd name="connsiteY44" fmla="*/ 1371600 h 1517904"/>
                <a:gd name="connsiteX45" fmla="*/ 1609438 w 1664302"/>
                <a:gd name="connsiteY45" fmla="*/ 1316736 h 1517904"/>
                <a:gd name="connsiteX46" fmla="*/ 1627726 w 1664302"/>
                <a:gd name="connsiteY46" fmla="*/ 1280160 h 1517904"/>
                <a:gd name="connsiteX47" fmla="*/ 1646014 w 1664302"/>
                <a:gd name="connsiteY47" fmla="*/ 1252728 h 1517904"/>
                <a:gd name="connsiteX48" fmla="*/ 1655158 w 1664302"/>
                <a:gd name="connsiteY48" fmla="*/ 1216152 h 1517904"/>
                <a:gd name="connsiteX49" fmla="*/ 1664302 w 1664302"/>
                <a:gd name="connsiteY49" fmla="*/ 1188720 h 1517904"/>
                <a:gd name="connsiteX50" fmla="*/ 1655158 w 1664302"/>
                <a:gd name="connsiteY50" fmla="*/ 1042416 h 1517904"/>
                <a:gd name="connsiteX51" fmla="*/ 1646014 w 1664302"/>
                <a:gd name="connsiteY51" fmla="*/ 996696 h 1517904"/>
                <a:gd name="connsiteX52" fmla="*/ 1627726 w 1664302"/>
                <a:gd name="connsiteY52" fmla="*/ 969264 h 1517904"/>
                <a:gd name="connsiteX53" fmla="*/ 1618582 w 1664302"/>
                <a:gd name="connsiteY53" fmla="*/ 941832 h 1517904"/>
                <a:gd name="connsiteX54" fmla="*/ 1591150 w 1664302"/>
                <a:gd name="connsiteY54" fmla="*/ 923544 h 1517904"/>
                <a:gd name="connsiteX55" fmla="*/ 1554574 w 1664302"/>
                <a:gd name="connsiteY55" fmla="*/ 868680 h 1517904"/>
                <a:gd name="connsiteX56" fmla="*/ 1536286 w 1664302"/>
                <a:gd name="connsiteY56" fmla="*/ 841248 h 1517904"/>
                <a:gd name="connsiteX57" fmla="*/ 1508854 w 1664302"/>
                <a:gd name="connsiteY57" fmla="*/ 822960 h 1517904"/>
                <a:gd name="connsiteX58" fmla="*/ 1444846 w 1664302"/>
                <a:gd name="connsiteY58" fmla="*/ 758952 h 1517904"/>
                <a:gd name="connsiteX59" fmla="*/ 1389982 w 1664302"/>
                <a:gd name="connsiteY59" fmla="*/ 713232 h 1517904"/>
                <a:gd name="connsiteX60" fmla="*/ 1344262 w 1664302"/>
                <a:gd name="connsiteY60" fmla="*/ 704088 h 1517904"/>
                <a:gd name="connsiteX61" fmla="*/ 1289398 w 1664302"/>
                <a:gd name="connsiteY61" fmla="*/ 685800 h 1517904"/>
                <a:gd name="connsiteX62" fmla="*/ 1261966 w 1664302"/>
                <a:gd name="connsiteY62" fmla="*/ 676656 h 1517904"/>
                <a:gd name="connsiteX63" fmla="*/ 1234534 w 1664302"/>
                <a:gd name="connsiteY63" fmla="*/ 667512 h 1517904"/>
                <a:gd name="connsiteX64" fmla="*/ 1197958 w 1664302"/>
                <a:gd name="connsiteY64" fmla="*/ 612648 h 1517904"/>
                <a:gd name="connsiteX65" fmla="*/ 1143094 w 1664302"/>
                <a:gd name="connsiteY65" fmla="*/ 576072 h 1517904"/>
                <a:gd name="connsiteX66" fmla="*/ 1106518 w 1664302"/>
                <a:gd name="connsiteY66" fmla="*/ 521208 h 1517904"/>
                <a:gd name="connsiteX67" fmla="*/ 1097374 w 1664302"/>
                <a:gd name="connsiteY67" fmla="*/ 493776 h 1517904"/>
                <a:gd name="connsiteX68" fmla="*/ 1042510 w 1664302"/>
                <a:gd name="connsiteY68" fmla="*/ 457200 h 1517904"/>
                <a:gd name="connsiteX69" fmla="*/ 987646 w 1664302"/>
                <a:gd name="connsiteY69" fmla="*/ 438912 h 1517904"/>
                <a:gd name="connsiteX70" fmla="*/ 960214 w 1664302"/>
                <a:gd name="connsiteY70" fmla="*/ 429768 h 1517904"/>
                <a:gd name="connsiteX71" fmla="*/ 941926 w 1664302"/>
                <a:gd name="connsiteY71" fmla="*/ 402336 h 1517904"/>
                <a:gd name="connsiteX72" fmla="*/ 914494 w 1664302"/>
                <a:gd name="connsiteY72" fmla="*/ 347472 h 1517904"/>
                <a:gd name="connsiteX73" fmla="*/ 859630 w 1664302"/>
                <a:gd name="connsiteY73" fmla="*/ 320040 h 1517904"/>
                <a:gd name="connsiteX74" fmla="*/ 832198 w 1664302"/>
                <a:gd name="connsiteY74" fmla="*/ 301752 h 1517904"/>
                <a:gd name="connsiteX75" fmla="*/ 795622 w 1664302"/>
                <a:gd name="connsiteY75" fmla="*/ 246888 h 1517904"/>
                <a:gd name="connsiteX76" fmla="*/ 786478 w 1664302"/>
                <a:gd name="connsiteY76" fmla="*/ 219456 h 1517904"/>
                <a:gd name="connsiteX77" fmla="*/ 768190 w 1664302"/>
                <a:gd name="connsiteY77" fmla="*/ 192024 h 1517904"/>
                <a:gd name="connsiteX78" fmla="*/ 759046 w 1664302"/>
                <a:gd name="connsiteY78" fmla="*/ 164592 h 1517904"/>
                <a:gd name="connsiteX79" fmla="*/ 713326 w 1664302"/>
                <a:gd name="connsiteY79" fmla="*/ 118872 h 1517904"/>
                <a:gd name="connsiteX80" fmla="*/ 740758 w 1664302"/>
                <a:gd name="connsiteY80" fmla="*/ 137160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64302" h="1517904">
                  <a:moveTo>
                    <a:pt x="740758" y="137160"/>
                  </a:moveTo>
                  <a:cubicBezTo>
                    <a:pt x="728566" y="126492"/>
                    <a:pt x="712971" y="103395"/>
                    <a:pt x="640174" y="54864"/>
                  </a:cubicBezTo>
                  <a:cubicBezTo>
                    <a:pt x="631030" y="48768"/>
                    <a:pt x="623518" y="38731"/>
                    <a:pt x="612742" y="36576"/>
                  </a:cubicBezTo>
                  <a:cubicBezTo>
                    <a:pt x="597502" y="33528"/>
                    <a:pt x="582100" y="31201"/>
                    <a:pt x="567022" y="27432"/>
                  </a:cubicBezTo>
                  <a:cubicBezTo>
                    <a:pt x="557671" y="25094"/>
                    <a:pt x="548982" y="20455"/>
                    <a:pt x="539590" y="18288"/>
                  </a:cubicBezTo>
                  <a:cubicBezTo>
                    <a:pt x="509302" y="11299"/>
                    <a:pt x="448150" y="0"/>
                    <a:pt x="448150" y="0"/>
                  </a:cubicBezTo>
                  <a:cubicBezTo>
                    <a:pt x="350614" y="3048"/>
                    <a:pt x="252967" y="3577"/>
                    <a:pt x="155542" y="9144"/>
                  </a:cubicBezTo>
                  <a:cubicBezTo>
                    <a:pt x="118055" y="11286"/>
                    <a:pt x="76791" y="63262"/>
                    <a:pt x="64102" y="82296"/>
                  </a:cubicBezTo>
                  <a:cubicBezTo>
                    <a:pt x="45736" y="109846"/>
                    <a:pt x="41448" y="113820"/>
                    <a:pt x="27526" y="146304"/>
                  </a:cubicBezTo>
                  <a:cubicBezTo>
                    <a:pt x="19655" y="164669"/>
                    <a:pt x="13878" y="191751"/>
                    <a:pt x="9238" y="210312"/>
                  </a:cubicBezTo>
                  <a:cubicBezTo>
                    <a:pt x="1055" y="292143"/>
                    <a:pt x="-6629" y="304712"/>
                    <a:pt x="9238" y="384048"/>
                  </a:cubicBezTo>
                  <a:cubicBezTo>
                    <a:pt x="13019" y="402951"/>
                    <a:pt x="24357" y="419897"/>
                    <a:pt x="27526" y="438912"/>
                  </a:cubicBezTo>
                  <a:cubicBezTo>
                    <a:pt x="31038" y="459984"/>
                    <a:pt x="34559" y="498698"/>
                    <a:pt x="45814" y="521208"/>
                  </a:cubicBezTo>
                  <a:cubicBezTo>
                    <a:pt x="50729" y="531038"/>
                    <a:pt x="58006" y="539496"/>
                    <a:pt x="64102" y="548640"/>
                  </a:cubicBezTo>
                  <a:cubicBezTo>
                    <a:pt x="71100" y="583631"/>
                    <a:pt x="80412" y="637729"/>
                    <a:pt x="91534" y="676656"/>
                  </a:cubicBezTo>
                  <a:cubicBezTo>
                    <a:pt x="94182" y="685924"/>
                    <a:pt x="98142" y="694789"/>
                    <a:pt x="100678" y="704088"/>
                  </a:cubicBezTo>
                  <a:cubicBezTo>
                    <a:pt x="107291" y="728337"/>
                    <a:pt x="112870" y="752856"/>
                    <a:pt x="118966" y="777240"/>
                  </a:cubicBezTo>
                  <a:cubicBezTo>
                    <a:pt x="122014" y="789432"/>
                    <a:pt x="124136" y="801894"/>
                    <a:pt x="128110" y="813816"/>
                  </a:cubicBezTo>
                  <a:cubicBezTo>
                    <a:pt x="131158" y="822960"/>
                    <a:pt x="134916" y="831897"/>
                    <a:pt x="137254" y="841248"/>
                  </a:cubicBezTo>
                  <a:cubicBezTo>
                    <a:pt x="141023" y="856326"/>
                    <a:pt x="142903" y="871824"/>
                    <a:pt x="146398" y="886968"/>
                  </a:cubicBezTo>
                  <a:cubicBezTo>
                    <a:pt x="152050" y="911459"/>
                    <a:pt x="158590" y="935736"/>
                    <a:pt x="164686" y="960120"/>
                  </a:cubicBezTo>
                  <a:cubicBezTo>
                    <a:pt x="167734" y="972312"/>
                    <a:pt x="168210" y="985456"/>
                    <a:pt x="173830" y="996696"/>
                  </a:cubicBezTo>
                  <a:cubicBezTo>
                    <a:pt x="186022" y="1021080"/>
                    <a:pt x="203794" y="1043400"/>
                    <a:pt x="210406" y="1069848"/>
                  </a:cubicBezTo>
                  <a:cubicBezTo>
                    <a:pt x="222686" y="1118969"/>
                    <a:pt x="210664" y="1097538"/>
                    <a:pt x="246982" y="1133856"/>
                  </a:cubicBezTo>
                  <a:cubicBezTo>
                    <a:pt x="253078" y="1149096"/>
                    <a:pt x="257299" y="1165228"/>
                    <a:pt x="265270" y="1179576"/>
                  </a:cubicBezTo>
                  <a:cubicBezTo>
                    <a:pt x="276221" y="1199287"/>
                    <a:pt x="302494" y="1228464"/>
                    <a:pt x="320134" y="1243584"/>
                  </a:cubicBezTo>
                  <a:cubicBezTo>
                    <a:pt x="331705" y="1253502"/>
                    <a:pt x="345139" y="1261098"/>
                    <a:pt x="356710" y="1271016"/>
                  </a:cubicBezTo>
                  <a:cubicBezTo>
                    <a:pt x="390875" y="1300300"/>
                    <a:pt x="408727" y="1337123"/>
                    <a:pt x="457294" y="1353312"/>
                  </a:cubicBezTo>
                  <a:cubicBezTo>
                    <a:pt x="549485" y="1384042"/>
                    <a:pt x="406485" y="1337155"/>
                    <a:pt x="521302" y="1371600"/>
                  </a:cubicBezTo>
                  <a:cubicBezTo>
                    <a:pt x="539766" y="1377139"/>
                    <a:pt x="557630" y="1384592"/>
                    <a:pt x="576166" y="1389888"/>
                  </a:cubicBezTo>
                  <a:cubicBezTo>
                    <a:pt x="597502" y="1395984"/>
                    <a:pt x="618965" y="1401650"/>
                    <a:pt x="640174" y="1408176"/>
                  </a:cubicBezTo>
                  <a:lnTo>
                    <a:pt x="722470" y="1435608"/>
                  </a:lnTo>
                  <a:cubicBezTo>
                    <a:pt x="731614" y="1438656"/>
                    <a:pt x="741882" y="1439405"/>
                    <a:pt x="749902" y="1444752"/>
                  </a:cubicBezTo>
                  <a:cubicBezTo>
                    <a:pt x="759046" y="1450848"/>
                    <a:pt x="767233" y="1458711"/>
                    <a:pt x="777334" y="1463040"/>
                  </a:cubicBezTo>
                  <a:cubicBezTo>
                    <a:pt x="800257" y="1472864"/>
                    <a:pt x="860743" y="1478205"/>
                    <a:pt x="877918" y="1481328"/>
                  </a:cubicBezTo>
                  <a:cubicBezTo>
                    <a:pt x="937309" y="1492126"/>
                    <a:pt x="893826" y="1488844"/>
                    <a:pt x="960214" y="1508760"/>
                  </a:cubicBezTo>
                  <a:cubicBezTo>
                    <a:pt x="975100" y="1513226"/>
                    <a:pt x="990694" y="1514856"/>
                    <a:pt x="1005934" y="1517904"/>
                  </a:cubicBezTo>
                  <a:cubicBezTo>
                    <a:pt x="1060798" y="1514856"/>
                    <a:pt x="1115803" y="1513735"/>
                    <a:pt x="1170526" y="1508760"/>
                  </a:cubicBezTo>
                  <a:cubicBezTo>
                    <a:pt x="1221600" y="1504117"/>
                    <a:pt x="1191232" y="1498345"/>
                    <a:pt x="1234534" y="1490472"/>
                  </a:cubicBezTo>
                  <a:cubicBezTo>
                    <a:pt x="1258711" y="1486076"/>
                    <a:pt x="1283359" y="1484803"/>
                    <a:pt x="1307686" y="1481328"/>
                  </a:cubicBezTo>
                  <a:cubicBezTo>
                    <a:pt x="1326040" y="1478706"/>
                    <a:pt x="1344262" y="1475232"/>
                    <a:pt x="1362550" y="1472184"/>
                  </a:cubicBezTo>
                  <a:cubicBezTo>
                    <a:pt x="1374742" y="1466088"/>
                    <a:pt x="1386363" y="1458682"/>
                    <a:pt x="1399126" y="1453896"/>
                  </a:cubicBezTo>
                  <a:cubicBezTo>
                    <a:pt x="1410893" y="1449483"/>
                    <a:pt x="1424462" y="1450372"/>
                    <a:pt x="1435702" y="1444752"/>
                  </a:cubicBezTo>
                  <a:cubicBezTo>
                    <a:pt x="1449333" y="1437936"/>
                    <a:pt x="1459355" y="1425397"/>
                    <a:pt x="1472278" y="1417320"/>
                  </a:cubicBezTo>
                  <a:cubicBezTo>
                    <a:pt x="1588349" y="1344776"/>
                    <a:pt x="1434773" y="1454656"/>
                    <a:pt x="1536286" y="1371600"/>
                  </a:cubicBezTo>
                  <a:cubicBezTo>
                    <a:pt x="1559876" y="1352299"/>
                    <a:pt x="1609438" y="1316736"/>
                    <a:pt x="1609438" y="1316736"/>
                  </a:cubicBezTo>
                  <a:cubicBezTo>
                    <a:pt x="1615534" y="1304544"/>
                    <a:pt x="1620963" y="1291995"/>
                    <a:pt x="1627726" y="1280160"/>
                  </a:cubicBezTo>
                  <a:cubicBezTo>
                    <a:pt x="1633178" y="1270618"/>
                    <a:pt x="1641685" y="1262829"/>
                    <a:pt x="1646014" y="1252728"/>
                  </a:cubicBezTo>
                  <a:cubicBezTo>
                    <a:pt x="1650964" y="1241177"/>
                    <a:pt x="1651706" y="1228236"/>
                    <a:pt x="1655158" y="1216152"/>
                  </a:cubicBezTo>
                  <a:cubicBezTo>
                    <a:pt x="1657806" y="1206884"/>
                    <a:pt x="1661254" y="1197864"/>
                    <a:pt x="1664302" y="1188720"/>
                  </a:cubicBezTo>
                  <a:cubicBezTo>
                    <a:pt x="1661254" y="1139952"/>
                    <a:pt x="1659791" y="1091059"/>
                    <a:pt x="1655158" y="1042416"/>
                  </a:cubicBezTo>
                  <a:cubicBezTo>
                    <a:pt x="1653684" y="1026944"/>
                    <a:pt x="1651471" y="1011248"/>
                    <a:pt x="1646014" y="996696"/>
                  </a:cubicBezTo>
                  <a:cubicBezTo>
                    <a:pt x="1642155" y="986406"/>
                    <a:pt x="1632641" y="979094"/>
                    <a:pt x="1627726" y="969264"/>
                  </a:cubicBezTo>
                  <a:cubicBezTo>
                    <a:pt x="1623415" y="960643"/>
                    <a:pt x="1624603" y="949358"/>
                    <a:pt x="1618582" y="941832"/>
                  </a:cubicBezTo>
                  <a:cubicBezTo>
                    <a:pt x="1611717" y="933250"/>
                    <a:pt x="1600294" y="929640"/>
                    <a:pt x="1591150" y="923544"/>
                  </a:cubicBezTo>
                  <a:lnTo>
                    <a:pt x="1554574" y="868680"/>
                  </a:lnTo>
                  <a:cubicBezTo>
                    <a:pt x="1548478" y="859536"/>
                    <a:pt x="1545430" y="847344"/>
                    <a:pt x="1536286" y="841248"/>
                  </a:cubicBezTo>
                  <a:lnTo>
                    <a:pt x="1508854" y="822960"/>
                  </a:lnTo>
                  <a:cubicBezTo>
                    <a:pt x="1466931" y="760076"/>
                    <a:pt x="1493130" y="775047"/>
                    <a:pt x="1444846" y="758952"/>
                  </a:cubicBezTo>
                  <a:cubicBezTo>
                    <a:pt x="1430615" y="744721"/>
                    <a:pt x="1410351" y="720870"/>
                    <a:pt x="1389982" y="713232"/>
                  </a:cubicBezTo>
                  <a:cubicBezTo>
                    <a:pt x="1375430" y="707775"/>
                    <a:pt x="1359256" y="708177"/>
                    <a:pt x="1344262" y="704088"/>
                  </a:cubicBezTo>
                  <a:cubicBezTo>
                    <a:pt x="1325664" y="699016"/>
                    <a:pt x="1307686" y="691896"/>
                    <a:pt x="1289398" y="685800"/>
                  </a:cubicBezTo>
                  <a:lnTo>
                    <a:pt x="1261966" y="676656"/>
                  </a:lnTo>
                  <a:lnTo>
                    <a:pt x="1234534" y="667512"/>
                  </a:lnTo>
                  <a:cubicBezTo>
                    <a:pt x="1222342" y="649224"/>
                    <a:pt x="1216246" y="624840"/>
                    <a:pt x="1197958" y="612648"/>
                  </a:cubicBezTo>
                  <a:lnTo>
                    <a:pt x="1143094" y="576072"/>
                  </a:lnTo>
                  <a:cubicBezTo>
                    <a:pt x="1130902" y="557784"/>
                    <a:pt x="1113469" y="542060"/>
                    <a:pt x="1106518" y="521208"/>
                  </a:cubicBezTo>
                  <a:cubicBezTo>
                    <a:pt x="1103470" y="512064"/>
                    <a:pt x="1104190" y="500592"/>
                    <a:pt x="1097374" y="493776"/>
                  </a:cubicBezTo>
                  <a:cubicBezTo>
                    <a:pt x="1081832" y="478234"/>
                    <a:pt x="1063362" y="464151"/>
                    <a:pt x="1042510" y="457200"/>
                  </a:cubicBezTo>
                  <a:lnTo>
                    <a:pt x="987646" y="438912"/>
                  </a:lnTo>
                  <a:lnTo>
                    <a:pt x="960214" y="429768"/>
                  </a:lnTo>
                  <a:cubicBezTo>
                    <a:pt x="954118" y="420624"/>
                    <a:pt x="946841" y="412166"/>
                    <a:pt x="941926" y="402336"/>
                  </a:cubicBezTo>
                  <a:cubicBezTo>
                    <a:pt x="927052" y="372588"/>
                    <a:pt x="940699" y="373677"/>
                    <a:pt x="914494" y="347472"/>
                  </a:cubicBezTo>
                  <a:cubicBezTo>
                    <a:pt x="888289" y="321267"/>
                    <a:pt x="889378" y="334914"/>
                    <a:pt x="859630" y="320040"/>
                  </a:cubicBezTo>
                  <a:cubicBezTo>
                    <a:pt x="849800" y="315125"/>
                    <a:pt x="841342" y="307848"/>
                    <a:pt x="832198" y="301752"/>
                  </a:cubicBezTo>
                  <a:cubicBezTo>
                    <a:pt x="820006" y="283464"/>
                    <a:pt x="802573" y="267740"/>
                    <a:pt x="795622" y="246888"/>
                  </a:cubicBezTo>
                  <a:cubicBezTo>
                    <a:pt x="792574" y="237744"/>
                    <a:pt x="790789" y="228077"/>
                    <a:pt x="786478" y="219456"/>
                  </a:cubicBezTo>
                  <a:cubicBezTo>
                    <a:pt x="781563" y="209626"/>
                    <a:pt x="773105" y="201854"/>
                    <a:pt x="768190" y="192024"/>
                  </a:cubicBezTo>
                  <a:cubicBezTo>
                    <a:pt x="763879" y="183403"/>
                    <a:pt x="763357" y="173213"/>
                    <a:pt x="759046" y="164592"/>
                  </a:cubicBezTo>
                  <a:cubicBezTo>
                    <a:pt x="746854" y="140208"/>
                    <a:pt x="737710" y="131064"/>
                    <a:pt x="713326" y="118872"/>
                  </a:cubicBezTo>
                  <a:cubicBezTo>
                    <a:pt x="710600" y="117509"/>
                    <a:pt x="752950" y="147828"/>
                    <a:pt x="740758" y="137160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43808" y="1636776"/>
              <a:ext cx="1906984" cy="1901952"/>
            </a:xfrm>
            <a:custGeom>
              <a:avLst/>
              <a:gdLst>
                <a:gd name="connsiteX0" fmla="*/ 5032 w 1906984"/>
                <a:gd name="connsiteY0" fmla="*/ 1380744 h 1901952"/>
                <a:gd name="connsiteX1" fmla="*/ 50752 w 1906984"/>
                <a:gd name="connsiteY1" fmla="*/ 1389888 h 1901952"/>
                <a:gd name="connsiteX2" fmla="*/ 96472 w 1906984"/>
                <a:gd name="connsiteY2" fmla="*/ 1435608 h 1901952"/>
                <a:gd name="connsiteX3" fmla="*/ 123904 w 1906984"/>
                <a:gd name="connsiteY3" fmla="*/ 1453896 h 1901952"/>
                <a:gd name="connsiteX4" fmla="*/ 133048 w 1906984"/>
                <a:gd name="connsiteY4" fmla="*/ 1481328 h 1901952"/>
                <a:gd name="connsiteX5" fmla="*/ 169624 w 1906984"/>
                <a:gd name="connsiteY5" fmla="*/ 1536192 h 1901952"/>
                <a:gd name="connsiteX6" fmla="*/ 178768 w 1906984"/>
                <a:gd name="connsiteY6" fmla="*/ 1563624 h 1901952"/>
                <a:gd name="connsiteX7" fmla="*/ 242776 w 1906984"/>
                <a:gd name="connsiteY7" fmla="*/ 1645920 h 1901952"/>
                <a:gd name="connsiteX8" fmla="*/ 270208 w 1906984"/>
                <a:gd name="connsiteY8" fmla="*/ 1728216 h 1901952"/>
                <a:gd name="connsiteX9" fmla="*/ 288496 w 1906984"/>
                <a:gd name="connsiteY9" fmla="*/ 1792224 h 1901952"/>
                <a:gd name="connsiteX10" fmla="*/ 297640 w 1906984"/>
                <a:gd name="connsiteY10" fmla="*/ 1847088 h 1901952"/>
                <a:gd name="connsiteX11" fmla="*/ 306784 w 1906984"/>
                <a:gd name="connsiteY11" fmla="*/ 1874520 h 1901952"/>
                <a:gd name="connsiteX12" fmla="*/ 398224 w 1906984"/>
                <a:gd name="connsiteY12" fmla="*/ 1901952 h 1901952"/>
                <a:gd name="connsiteX13" fmla="*/ 608536 w 1906984"/>
                <a:gd name="connsiteY13" fmla="*/ 1892808 h 1901952"/>
                <a:gd name="connsiteX14" fmla="*/ 745696 w 1906984"/>
                <a:gd name="connsiteY14" fmla="*/ 1874520 h 1901952"/>
                <a:gd name="connsiteX15" fmla="*/ 800560 w 1906984"/>
                <a:gd name="connsiteY15" fmla="*/ 1856232 h 1901952"/>
                <a:gd name="connsiteX16" fmla="*/ 892000 w 1906984"/>
                <a:gd name="connsiteY16" fmla="*/ 1828800 h 1901952"/>
                <a:gd name="connsiteX17" fmla="*/ 1020016 w 1906984"/>
                <a:gd name="connsiteY17" fmla="*/ 1792224 h 1901952"/>
                <a:gd name="connsiteX18" fmla="*/ 1084024 w 1906984"/>
                <a:gd name="connsiteY18" fmla="*/ 1783080 h 1901952"/>
                <a:gd name="connsiteX19" fmla="*/ 1120600 w 1906984"/>
                <a:gd name="connsiteY19" fmla="*/ 1773936 h 1901952"/>
                <a:gd name="connsiteX20" fmla="*/ 1312624 w 1906984"/>
                <a:gd name="connsiteY20" fmla="*/ 1755648 h 1901952"/>
                <a:gd name="connsiteX21" fmla="*/ 1349200 w 1906984"/>
                <a:gd name="connsiteY21" fmla="*/ 1746504 h 1901952"/>
                <a:gd name="connsiteX22" fmla="*/ 1422352 w 1906984"/>
                <a:gd name="connsiteY22" fmla="*/ 1728216 h 1901952"/>
                <a:gd name="connsiteX23" fmla="*/ 1522936 w 1906984"/>
                <a:gd name="connsiteY23" fmla="*/ 1655064 h 1901952"/>
                <a:gd name="connsiteX24" fmla="*/ 1550368 w 1906984"/>
                <a:gd name="connsiteY24" fmla="*/ 1645920 h 1901952"/>
                <a:gd name="connsiteX25" fmla="*/ 1641808 w 1906984"/>
                <a:gd name="connsiteY25" fmla="*/ 1536192 h 1901952"/>
                <a:gd name="connsiteX26" fmla="*/ 1696672 w 1906984"/>
                <a:gd name="connsiteY26" fmla="*/ 1453896 h 1901952"/>
                <a:gd name="connsiteX27" fmla="*/ 1724104 w 1906984"/>
                <a:gd name="connsiteY27" fmla="*/ 1426464 h 1901952"/>
                <a:gd name="connsiteX28" fmla="*/ 1751536 w 1906984"/>
                <a:gd name="connsiteY28" fmla="*/ 1371600 h 1901952"/>
                <a:gd name="connsiteX29" fmla="*/ 1788112 w 1906984"/>
                <a:gd name="connsiteY29" fmla="*/ 1325880 h 1901952"/>
                <a:gd name="connsiteX30" fmla="*/ 1797256 w 1906984"/>
                <a:gd name="connsiteY30" fmla="*/ 1289304 h 1901952"/>
                <a:gd name="connsiteX31" fmla="*/ 1815544 w 1906984"/>
                <a:gd name="connsiteY31" fmla="*/ 1252728 h 1901952"/>
                <a:gd name="connsiteX32" fmla="*/ 1833832 w 1906984"/>
                <a:gd name="connsiteY32" fmla="*/ 1207008 h 1901952"/>
                <a:gd name="connsiteX33" fmla="*/ 1852120 w 1906984"/>
                <a:gd name="connsiteY33" fmla="*/ 1170432 h 1901952"/>
                <a:gd name="connsiteX34" fmla="*/ 1879552 w 1906984"/>
                <a:gd name="connsiteY34" fmla="*/ 1088136 h 1901952"/>
                <a:gd name="connsiteX35" fmla="*/ 1897840 w 1906984"/>
                <a:gd name="connsiteY35" fmla="*/ 1042416 h 1901952"/>
                <a:gd name="connsiteX36" fmla="*/ 1906984 w 1906984"/>
                <a:gd name="connsiteY36" fmla="*/ 1014984 h 1901952"/>
                <a:gd name="connsiteX37" fmla="*/ 1897840 w 1906984"/>
                <a:gd name="connsiteY37" fmla="*/ 841248 h 1901952"/>
                <a:gd name="connsiteX38" fmla="*/ 1888696 w 1906984"/>
                <a:gd name="connsiteY38" fmla="*/ 795528 h 1901952"/>
                <a:gd name="connsiteX39" fmla="*/ 1870408 w 1906984"/>
                <a:gd name="connsiteY39" fmla="*/ 768096 h 1901952"/>
                <a:gd name="connsiteX40" fmla="*/ 1861264 w 1906984"/>
                <a:gd name="connsiteY40" fmla="*/ 740664 h 1901952"/>
                <a:gd name="connsiteX41" fmla="*/ 1852120 w 1906984"/>
                <a:gd name="connsiteY41" fmla="*/ 658368 h 1901952"/>
                <a:gd name="connsiteX42" fmla="*/ 1833832 w 1906984"/>
                <a:gd name="connsiteY42" fmla="*/ 457200 h 1901952"/>
                <a:gd name="connsiteX43" fmla="*/ 1824688 w 1906984"/>
                <a:gd name="connsiteY43" fmla="*/ 365760 h 1901952"/>
                <a:gd name="connsiteX44" fmla="*/ 1806400 w 1906984"/>
                <a:gd name="connsiteY44" fmla="*/ 301752 h 1901952"/>
                <a:gd name="connsiteX45" fmla="*/ 1797256 w 1906984"/>
                <a:gd name="connsiteY45" fmla="*/ 256032 h 1901952"/>
                <a:gd name="connsiteX46" fmla="*/ 1751536 w 1906984"/>
                <a:gd name="connsiteY46" fmla="*/ 146304 h 1901952"/>
                <a:gd name="connsiteX47" fmla="*/ 1696672 w 1906984"/>
                <a:gd name="connsiteY47" fmla="*/ 100584 h 1901952"/>
                <a:gd name="connsiteX48" fmla="*/ 1650952 w 1906984"/>
                <a:gd name="connsiteY48" fmla="*/ 45720 h 1901952"/>
                <a:gd name="connsiteX49" fmla="*/ 1623520 w 1906984"/>
                <a:gd name="connsiteY49" fmla="*/ 36576 h 1901952"/>
                <a:gd name="connsiteX50" fmla="*/ 1586944 w 1906984"/>
                <a:gd name="connsiteY50" fmla="*/ 18288 h 1901952"/>
                <a:gd name="connsiteX51" fmla="*/ 1532080 w 1906984"/>
                <a:gd name="connsiteY51" fmla="*/ 0 h 1901952"/>
                <a:gd name="connsiteX52" fmla="*/ 1468072 w 1906984"/>
                <a:gd name="connsiteY52" fmla="*/ 9144 h 1901952"/>
                <a:gd name="connsiteX53" fmla="*/ 1458928 w 1906984"/>
                <a:gd name="connsiteY53" fmla="*/ 36576 h 1901952"/>
                <a:gd name="connsiteX54" fmla="*/ 1440640 w 1906984"/>
                <a:gd name="connsiteY54" fmla="*/ 64008 h 1901952"/>
                <a:gd name="connsiteX55" fmla="*/ 1422352 w 1906984"/>
                <a:gd name="connsiteY55" fmla="*/ 146304 h 1901952"/>
                <a:gd name="connsiteX56" fmla="*/ 1404064 w 1906984"/>
                <a:gd name="connsiteY56" fmla="*/ 265176 h 1901952"/>
                <a:gd name="connsiteX57" fmla="*/ 1376632 w 1906984"/>
                <a:gd name="connsiteY57" fmla="*/ 365760 h 1901952"/>
                <a:gd name="connsiteX58" fmla="*/ 1367488 w 1906984"/>
                <a:gd name="connsiteY58" fmla="*/ 438912 h 1901952"/>
                <a:gd name="connsiteX59" fmla="*/ 1349200 w 1906984"/>
                <a:gd name="connsiteY59" fmla="*/ 493776 h 1901952"/>
                <a:gd name="connsiteX60" fmla="*/ 1340056 w 1906984"/>
                <a:gd name="connsiteY60" fmla="*/ 521208 h 1901952"/>
                <a:gd name="connsiteX61" fmla="*/ 1321768 w 1906984"/>
                <a:gd name="connsiteY61" fmla="*/ 548640 h 1901952"/>
                <a:gd name="connsiteX62" fmla="*/ 1312624 w 1906984"/>
                <a:gd name="connsiteY62" fmla="*/ 576072 h 1901952"/>
                <a:gd name="connsiteX63" fmla="*/ 1294336 w 1906984"/>
                <a:gd name="connsiteY63" fmla="*/ 603504 h 1901952"/>
                <a:gd name="connsiteX64" fmla="*/ 1276048 w 1906984"/>
                <a:gd name="connsiteY64" fmla="*/ 658368 h 1901952"/>
                <a:gd name="connsiteX65" fmla="*/ 1257760 w 1906984"/>
                <a:gd name="connsiteY65" fmla="*/ 685800 h 1901952"/>
                <a:gd name="connsiteX66" fmla="*/ 1202896 w 1906984"/>
                <a:gd name="connsiteY66" fmla="*/ 722376 h 1901952"/>
                <a:gd name="connsiteX67" fmla="*/ 1129744 w 1906984"/>
                <a:gd name="connsiteY67" fmla="*/ 786384 h 1901952"/>
                <a:gd name="connsiteX68" fmla="*/ 1102312 w 1906984"/>
                <a:gd name="connsiteY68" fmla="*/ 804672 h 1901952"/>
                <a:gd name="connsiteX69" fmla="*/ 1074880 w 1906984"/>
                <a:gd name="connsiteY69" fmla="*/ 813816 h 1901952"/>
                <a:gd name="connsiteX70" fmla="*/ 992584 w 1906984"/>
                <a:gd name="connsiteY70" fmla="*/ 859536 h 1901952"/>
                <a:gd name="connsiteX71" fmla="*/ 965152 w 1906984"/>
                <a:gd name="connsiteY71" fmla="*/ 886968 h 1901952"/>
                <a:gd name="connsiteX72" fmla="*/ 937720 w 1906984"/>
                <a:gd name="connsiteY72" fmla="*/ 896112 h 1901952"/>
                <a:gd name="connsiteX73" fmla="*/ 910288 w 1906984"/>
                <a:gd name="connsiteY73" fmla="*/ 914400 h 1901952"/>
                <a:gd name="connsiteX74" fmla="*/ 855424 w 1906984"/>
                <a:gd name="connsiteY74" fmla="*/ 941832 h 1901952"/>
                <a:gd name="connsiteX75" fmla="*/ 809704 w 1906984"/>
                <a:gd name="connsiteY75" fmla="*/ 987552 h 1901952"/>
                <a:gd name="connsiteX76" fmla="*/ 763984 w 1906984"/>
                <a:gd name="connsiteY76" fmla="*/ 1033272 h 1901952"/>
                <a:gd name="connsiteX77" fmla="*/ 727408 w 1906984"/>
                <a:gd name="connsiteY77" fmla="*/ 1078992 h 1901952"/>
                <a:gd name="connsiteX78" fmla="*/ 681688 w 1906984"/>
                <a:gd name="connsiteY78" fmla="*/ 1124712 h 1901952"/>
                <a:gd name="connsiteX79" fmla="*/ 608536 w 1906984"/>
                <a:gd name="connsiteY79" fmla="*/ 1234440 h 1901952"/>
                <a:gd name="connsiteX80" fmla="*/ 590248 w 1906984"/>
                <a:gd name="connsiteY80" fmla="*/ 1261872 h 1901952"/>
                <a:gd name="connsiteX81" fmla="*/ 535384 w 1906984"/>
                <a:gd name="connsiteY81" fmla="*/ 1289304 h 1901952"/>
                <a:gd name="connsiteX82" fmla="*/ 471376 w 1906984"/>
                <a:gd name="connsiteY82" fmla="*/ 1307592 h 1901952"/>
                <a:gd name="connsiteX83" fmla="*/ 443944 w 1906984"/>
                <a:gd name="connsiteY83" fmla="*/ 1316736 h 1901952"/>
                <a:gd name="connsiteX84" fmla="*/ 407368 w 1906984"/>
                <a:gd name="connsiteY84" fmla="*/ 1325880 h 1901952"/>
                <a:gd name="connsiteX85" fmla="*/ 379936 w 1906984"/>
                <a:gd name="connsiteY85" fmla="*/ 1335024 h 1901952"/>
                <a:gd name="connsiteX86" fmla="*/ 315928 w 1906984"/>
                <a:gd name="connsiteY86" fmla="*/ 1344168 h 1901952"/>
                <a:gd name="connsiteX87" fmla="*/ 261064 w 1906984"/>
                <a:gd name="connsiteY87" fmla="*/ 1362456 h 1901952"/>
                <a:gd name="connsiteX88" fmla="*/ 233632 w 1906984"/>
                <a:gd name="connsiteY88" fmla="*/ 1380744 h 1901952"/>
                <a:gd name="connsiteX89" fmla="*/ 178768 w 1906984"/>
                <a:gd name="connsiteY89" fmla="*/ 1389888 h 1901952"/>
                <a:gd name="connsiteX90" fmla="*/ 5032 w 1906984"/>
                <a:gd name="connsiteY90" fmla="*/ 1380744 h 19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906984" h="1901952">
                  <a:moveTo>
                    <a:pt x="5032" y="1380744"/>
                  </a:moveTo>
                  <a:cubicBezTo>
                    <a:pt x="-16304" y="1380744"/>
                    <a:pt x="36200" y="1384431"/>
                    <a:pt x="50752" y="1389888"/>
                  </a:cubicBezTo>
                  <a:cubicBezTo>
                    <a:pt x="89766" y="1404518"/>
                    <a:pt x="69650" y="1408786"/>
                    <a:pt x="96472" y="1435608"/>
                  </a:cubicBezTo>
                  <a:cubicBezTo>
                    <a:pt x="104243" y="1443379"/>
                    <a:pt x="114760" y="1447800"/>
                    <a:pt x="123904" y="1453896"/>
                  </a:cubicBezTo>
                  <a:cubicBezTo>
                    <a:pt x="126952" y="1463040"/>
                    <a:pt x="128367" y="1472902"/>
                    <a:pt x="133048" y="1481328"/>
                  </a:cubicBezTo>
                  <a:cubicBezTo>
                    <a:pt x="143722" y="1500541"/>
                    <a:pt x="162673" y="1515340"/>
                    <a:pt x="169624" y="1536192"/>
                  </a:cubicBezTo>
                  <a:cubicBezTo>
                    <a:pt x="172672" y="1545336"/>
                    <a:pt x="174087" y="1555198"/>
                    <a:pt x="178768" y="1563624"/>
                  </a:cubicBezTo>
                  <a:cubicBezTo>
                    <a:pt x="206111" y="1612842"/>
                    <a:pt x="209455" y="1612599"/>
                    <a:pt x="242776" y="1645920"/>
                  </a:cubicBezTo>
                  <a:lnTo>
                    <a:pt x="270208" y="1728216"/>
                  </a:lnTo>
                  <a:cubicBezTo>
                    <a:pt x="278923" y="1754361"/>
                    <a:pt x="282755" y="1763520"/>
                    <a:pt x="288496" y="1792224"/>
                  </a:cubicBezTo>
                  <a:cubicBezTo>
                    <a:pt x="292132" y="1810404"/>
                    <a:pt x="293618" y="1828989"/>
                    <a:pt x="297640" y="1847088"/>
                  </a:cubicBezTo>
                  <a:cubicBezTo>
                    <a:pt x="299731" y="1856497"/>
                    <a:pt x="298941" y="1868918"/>
                    <a:pt x="306784" y="1874520"/>
                  </a:cubicBezTo>
                  <a:cubicBezTo>
                    <a:pt x="318771" y="1883082"/>
                    <a:pt x="378671" y="1897064"/>
                    <a:pt x="398224" y="1901952"/>
                  </a:cubicBezTo>
                  <a:cubicBezTo>
                    <a:pt x="468328" y="1898904"/>
                    <a:pt x="538511" y="1897326"/>
                    <a:pt x="608536" y="1892808"/>
                  </a:cubicBezTo>
                  <a:cubicBezTo>
                    <a:pt x="630085" y="1891418"/>
                    <a:pt x="721377" y="1877994"/>
                    <a:pt x="745696" y="1874520"/>
                  </a:cubicBezTo>
                  <a:cubicBezTo>
                    <a:pt x="763984" y="1868424"/>
                    <a:pt x="781858" y="1860907"/>
                    <a:pt x="800560" y="1856232"/>
                  </a:cubicBezTo>
                  <a:cubicBezTo>
                    <a:pt x="855838" y="1842413"/>
                    <a:pt x="825214" y="1851062"/>
                    <a:pt x="892000" y="1828800"/>
                  </a:cubicBezTo>
                  <a:cubicBezTo>
                    <a:pt x="933123" y="1815092"/>
                    <a:pt x="977350" y="1798319"/>
                    <a:pt x="1020016" y="1792224"/>
                  </a:cubicBezTo>
                  <a:cubicBezTo>
                    <a:pt x="1041352" y="1789176"/>
                    <a:pt x="1062819" y="1786935"/>
                    <a:pt x="1084024" y="1783080"/>
                  </a:cubicBezTo>
                  <a:cubicBezTo>
                    <a:pt x="1096389" y="1780832"/>
                    <a:pt x="1108179" y="1775847"/>
                    <a:pt x="1120600" y="1773936"/>
                  </a:cubicBezTo>
                  <a:cubicBezTo>
                    <a:pt x="1167390" y="1766738"/>
                    <a:pt x="1271113" y="1759107"/>
                    <a:pt x="1312624" y="1755648"/>
                  </a:cubicBezTo>
                  <a:cubicBezTo>
                    <a:pt x="1324816" y="1752600"/>
                    <a:pt x="1336932" y="1749230"/>
                    <a:pt x="1349200" y="1746504"/>
                  </a:cubicBezTo>
                  <a:cubicBezTo>
                    <a:pt x="1367981" y="1742330"/>
                    <a:pt x="1402744" y="1738020"/>
                    <a:pt x="1422352" y="1728216"/>
                  </a:cubicBezTo>
                  <a:cubicBezTo>
                    <a:pt x="1454075" y="1712355"/>
                    <a:pt x="1499431" y="1662899"/>
                    <a:pt x="1522936" y="1655064"/>
                  </a:cubicBezTo>
                  <a:lnTo>
                    <a:pt x="1550368" y="1645920"/>
                  </a:lnTo>
                  <a:cubicBezTo>
                    <a:pt x="1596201" y="1600087"/>
                    <a:pt x="1598335" y="1601401"/>
                    <a:pt x="1641808" y="1536192"/>
                  </a:cubicBezTo>
                  <a:cubicBezTo>
                    <a:pt x="1660096" y="1508760"/>
                    <a:pt x="1673359" y="1477209"/>
                    <a:pt x="1696672" y="1453896"/>
                  </a:cubicBezTo>
                  <a:cubicBezTo>
                    <a:pt x="1705816" y="1444752"/>
                    <a:pt x="1715825" y="1436398"/>
                    <a:pt x="1724104" y="1426464"/>
                  </a:cubicBezTo>
                  <a:cubicBezTo>
                    <a:pt x="1780371" y="1358943"/>
                    <a:pt x="1710296" y="1437584"/>
                    <a:pt x="1751536" y="1371600"/>
                  </a:cubicBezTo>
                  <a:cubicBezTo>
                    <a:pt x="1761880" y="1355050"/>
                    <a:pt x="1775920" y="1341120"/>
                    <a:pt x="1788112" y="1325880"/>
                  </a:cubicBezTo>
                  <a:cubicBezTo>
                    <a:pt x="1791160" y="1313688"/>
                    <a:pt x="1792843" y="1301071"/>
                    <a:pt x="1797256" y="1289304"/>
                  </a:cubicBezTo>
                  <a:cubicBezTo>
                    <a:pt x="1802042" y="1276541"/>
                    <a:pt x="1810008" y="1265184"/>
                    <a:pt x="1815544" y="1252728"/>
                  </a:cubicBezTo>
                  <a:cubicBezTo>
                    <a:pt x="1822210" y="1237729"/>
                    <a:pt x="1827166" y="1222007"/>
                    <a:pt x="1833832" y="1207008"/>
                  </a:cubicBezTo>
                  <a:cubicBezTo>
                    <a:pt x="1839368" y="1194552"/>
                    <a:pt x="1846584" y="1182888"/>
                    <a:pt x="1852120" y="1170432"/>
                  </a:cubicBezTo>
                  <a:cubicBezTo>
                    <a:pt x="1890280" y="1084572"/>
                    <a:pt x="1854786" y="1162435"/>
                    <a:pt x="1879552" y="1088136"/>
                  </a:cubicBezTo>
                  <a:cubicBezTo>
                    <a:pt x="1884743" y="1072564"/>
                    <a:pt x="1892077" y="1057785"/>
                    <a:pt x="1897840" y="1042416"/>
                  </a:cubicBezTo>
                  <a:cubicBezTo>
                    <a:pt x="1901224" y="1033391"/>
                    <a:pt x="1903936" y="1024128"/>
                    <a:pt x="1906984" y="1014984"/>
                  </a:cubicBezTo>
                  <a:cubicBezTo>
                    <a:pt x="1903936" y="957072"/>
                    <a:pt x="1902656" y="899040"/>
                    <a:pt x="1897840" y="841248"/>
                  </a:cubicBezTo>
                  <a:cubicBezTo>
                    <a:pt x="1896549" y="825760"/>
                    <a:pt x="1894153" y="810080"/>
                    <a:pt x="1888696" y="795528"/>
                  </a:cubicBezTo>
                  <a:cubicBezTo>
                    <a:pt x="1884837" y="785238"/>
                    <a:pt x="1875323" y="777926"/>
                    <a:pt x="1870408" y="768096"/>
                  </a:cubicBezTo>
                  <a:cubicBezTo>
                    <a:pt x="1866097" y="759475"/>
                    <a:pt x="1864312" y="749808"/>
                    <a:pt x="1861264" y="740664"/>
                  </a:cubicBezTo>
                  <a:cubicBezTo>
                    <a:pt x="1858216" y="713232"/>
                    <a:pt x="1854086" y="685899"/>
                    <a:pt x="1852120" y="658368"/>
                  </a:cubicBezTo>
                  <a:cubicBezTo>
                    <a:pt x="1838083" y="461847"/>
                    <a:pt x="1862044" y="541835"/>
                    <a:pt x="1833832" y="457200"/>
                  </a:cubicBezTo>
                  <a:cubicBezTo>
                    <a:pt x="1830784" y="426720"/>
                    <a:pt x="1829020" y="396084"/>
                    <a:pt x="1824688" y="365760"/>
                  </a:cubicBezTo>
                  <a:cubicBezTo>
                    <a:pt x="1818987" y="325851"/>
                    <a:pt x="1815085" y="336491"/>
                    <a:pt x="1806400" y="301752"/>
                  </a:cubicBezTo>
                  <a:cubicBezTo>
                    <a:pt x="1802631" y="286674"/>
                    <a:pt x="1800627" y="271204"/>
                    <a:pt x="1797256" y="256032"/>
                  </a:cubicBezTo>
                  <a:cubicBezTo>
                    <a:pt x="1788649" y="217300"/>
                    <a:pt x="1777483" y="177441"/>
                    <a:pt x="1751536" y="146304"/>
                  </a:cubicBezTo>
                  <a:cubicBezTo>
                    <a:pt x="1729534" y="119902"/>
                    <a:pt x="1723645" y="118566"/>
                    <a:pt x="1696672" y="100584"/>
                  </a:cubicBezTo>
                  <a:cubicBezTo>
                    <a:pt x="1683178" y="80342"/>
                    <a:pt x="1672074" y="59801"/>
                    <a:pt x="1650952" y="45720"/>
                  </a:cubicBezTo>
                  <a:cubicBezTo>
                    <a:pt x="1642932" y="40373"/>
                    <a:pt x="1632379" y="40373"/>
                    <a:pt x="1623520" y="36576"/>
                  </a:cubicBezTo>
                  <a:cubicBezTo>
                    <a:pt x="1610991" y="31206"/>
                    <a:pt x="1599600" y="23350"/>
                    <a:pt x="1586944" y="18288"/>
                  </a:cubicBezTo>
                  <a:cubicBezTo>
                    <a:pt x="1569046" y="11129"/>
                    <a:pt x="1532080" y="0"/>
                    <a:pt x="1532080" y="0"/>
                  </a:cubicBezTo>
                  <a:cubicBezTo>
                    <a:pt x="1510744" y="3048"/>
                    <a:pt x="1487349" y="-495"/>
                    <a:pt x="1468072" y="9144"/>
                  </a:cubicBezTo>
                  <a:cubicBezTo>
                    <a:pt x="1459451" y="13455"/>
                    <a:pt x="1463239" y="27955"/>
                    <a:pt x="1458928" y="36576"/>
                  </a:cubicBezTo>
                  <a:cubicBezTo>
                    <a:pt x="1454013" y="46406"/>
                    <a:pt x="1445555" y="54178"/>
                    <a:pt x="1440640" y="64008"/>
                  </a:cubicBezTo>
                  <a:cubicBezTo>
                    <a:pt x="1429750" y="85788"/>
                    <a:pt x="1425162" y="126637"/>
                    <a:pt x="1422352" y="146304"/>
                  </a:cubicBezTo>
                  <a:cubicBezTo>
                    <a:pt x="1414949" y="198125"/>
                    <a:pt x="1415707" y="218604"/>
                    <a:pt x="1404064" y="265176"/>
                  </a:cubicBezTo>
                  <a:cubicBezTo>
                    <a:pt x="1390608" y="318999"/>
                    <a:pt x="1387775" y="276618"/>
                    <a:pt x="1376632" y="365760"/>
                  </a:cubicBezTo>
                  <a:cubicBezTo>
                    <a:pt x="1373584" y="390144"/>
                    <a:pt x="1372637" y="414884"/>
                    <a:pt x="1367488" y="438912"/>
                  </a:cubicBezTo>
                  <a:cubicBezTo>
                    <a:pt x="1363449" y="457761"/>
                    <a:pt x="1355296" y="475488"/>
                    <a:pt x="1349200" y="493776"/>
                  </a:cubicBezTo>
                  <a:cubicBezTo>
                    <a:pt x="1346152" y="502920"/>
                    <a:pt x="1345403" y="513188"/>
                    <a:pt x="1340056" y="521208"/>
                  </a:cubicBezTo>
                  <a:cubicBezTo>
                    <a:pt x="1333960" y="530352"/>
                    <a:pt x="1326683" y="538810"/>
                    <a:pt x="1321768" y="548640"/>
                  </a:cubicBezTo>
                  <a:cubicBezTo>
                    <a:pt x="1317457" y="557261"/>
                    <a:pt x="1316935" y="567451"/>
                    <a:pt x="1312624" y="576072"/>
                  </a:cubicBezTo>
                  <a:cubicBezTo>
                    <a:pt x="1307709" y="585902"/>
                    <a:pt x="1298799" y="593461"/>
                    <a:pt x="1294336" y="603504"/>
                  </a:cubicBezTo>
                  <a:cubicBezTo>
                    <a:pt x="1286507" y="621120"/>
                    <a:pt x="1286741" y="642328"/>
                    <a:pt x="1276048" y="658368"/>
                  </a:cubicBezTo>
                  <a:cubicBezTo>
                    <a:pt x="1269952" y="667512"/>
                    <a:pt x="1266031" y="678563"/>
                    <a:pt x="1257760" y="685800"/>
                  </a:cubicBezTo>
                  <a:cubicBezTo>
                    <a:pt x="1241219" y="700274"/>
                    <a:pt x="1202896" y="722376"/>
                    <a:pt x="1202896" y="722376"/>
                  </a:cubicBezTo>
                  <a:cubicBezTo>
                    <a:pt x="1172416" y="768096"/>
                    <a:pt x="1193752" y="743712"/>
                    <a:pt x="1129744" y="786384"/>
                  </a:cubicBezTo>
                  <a:cubicBezTo>
                    <a:pt x="1120600" y="792480"/>
                    <a:pt x="1112738" y="801197"/>
                    <a:pt x="1102312" y="804672"/>
                  </a:cubicBezTo>
                  <a:cubicBezTo>
                    <a:pt x="1093168" y="807720"/>
                    <a:pt x="1083306" y="809135"/>
                    <a:pt x="1074880" y="813816"/>
                  </a:cubicBezTo>
                  <a:cubicBezTo>
                    <a:pt x="980554" y="866219"/>
                    <a:pt x="1054656" y="838845"/>
                    <a:pt x="992584" y="859536"/>
                  </a:cubicBezTo>
                  <a:cubicBezTo>
                    <a:pt x="983440" y="868680"/>
                    <a:pt x="975912" y="879795"/>
                    <a:pt x="965152" y="886968"/>
                  </a:cubicBezTo>
                  <a:cubicBezTo>
                    <a:pt x="957132" y="892315"/>
                    <a:pt x="946341" y="891801"/>
                    <a:pt x="937720" y="896112"/>
                  </a:cubicBezTo>
                  <a:cubicBezTo>
                    <a:pt x="927890" y="901027"/>
                    <a:pt x="920118" y="909485"/>
                    <a:pt x="910288" y="914400"/>
                  </a:cubicBezTo>
                  <a:cubicBezTo>
                    <a:pt x="834572" y="952258"/>
                    <a:pt x="934040" y="889421"/>
                    <a:pt x="855424" y="941832"/>
                  </a:cubicBezTo>
                  <a:cubicBezTo>
                    <a:pt x="806656" y="1014984"/>
                    <a:pt x="870664" y="926592"/>
                    <a:pt x="809704" y="987552"/>
                  </a:cubicBezTo>
                  <a:cubicBezTo>
                    <a:pt x="748744" y="1048512"/>
                    <a:pt x="837136" y="984504"/>
                    <a:pt x="763984" y="1033272"/>
                  </a:cubicBezTo>
                  <a:cubicBezTo>
                    <a:pt x="746183" y="1086676"/>
                    <a:pt x="768768" y="1037632"/>
                    <a:pt x="727408" y="1078992"/>
                  </a:cubicBezTo>
                  <a:cubicBezTo>
                    <a:pt x="666448" y="1139952"/>
                    <a:pt x="754840" y="1075944"/>
                    <a:pt x="681688" y="1124712"/>
                  </a:cubicBezTo>
                  <a:lnTo>
                    <a:pt x="608536" y="1234440"/>
                  </a:lnTo>
                  <a:cubicBezTo>
                    <a:pt x="602440" y="1243584"/>
                    <a:pt x="600674" y="1258397"/>
                    <a:pt x="590248" y="1261872"/>
                  </a:cubicBezTo>
                  <a:cubicBezTo>
                    <a:pt x="521297" y="1284856"/>
                    <a:pt x="606288" y="1253852"/>
                    <a:pt x="535384" y="1289304"/>
                  </a:cubicBezTo>
                  <a:cubicBezTo>
                    <a:pt x="520768" y="1296612"/>
                    <a:pt x="485048" y="1303686"/>
                    <a:pt x="471376" y="1307592"/>
                  </a:cubicBezTo>
                  <a:cubicBezTo>
                    <a:pt x="462108" y="1310240"/>
                    <a:pt x="453212" y="1314088"/>
                    <a:pt x="443944" y="1316736"/>
                  </a:cubicBezTo>
                  <a:cubicBezTo>
                    <a:pt x="431860" y="1320188"/>
                    <a:pt x="419452" y="1322428"/>
                    <a:pt x="407368" y="1325880"/>
                  </a:cubicBezTo>
                  <a:cubicBezTo>
                    <a:pt x="398100" y="1328528"/>
                    <a:pt x="389387" y="1333134"/>
                    <a:pt x="379936" y="1335024"/>
                  </a:cubicBezTo>
                  <a:cubicBezTo>
                    <a:pt x="358802" y="1339251"/>
                    <a:pt x="337264" y="1341120"/>
                    <a:pt x="315928" y="1344168"/>
                  </a:cubicBezTo>
                  <a:cubicBezTo>
                    <a:pt x="297640" y="1350264"/>
                    <a:pt x="277104" y="1351763"/>
                    <a:pt x="261064" y="1362456"/>
                  </a:cubicBezTo>
                  <a:cubicBezTo>
                    <a:pt x="251920" y="1368552"/>
                    <a:pt x="244058" y="1377269"/>
                    <a:pt x="233632" y="1380744"/>
                  </a:cubicBezTo>
                  <a:cubicBezTo>
                    <a:pt x="216043" y="1386607"/>
                    <a:pt x="197206" y="1387947"/>
                    <a:pt x="178768" y="1389888"/>
                  </a:cubicBezTo>
                  <a:cubicBezTo>
                    <a:pt x="87458" y="1399500"/>
                    <a:pt x="26368" y="1380744"/>
                    <a:pt x="5032" y="138074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58568" y="3218688"/>
              <a:ext cx="1704240" cy="1965960"/>
            </a:xfrm>
            <a:custGeom>
              <a:avLst/>
              <a:gdLst>
                <a:gd name="connsiteX0" fmla="*/ 146304 w 1704240"/>
                <a:gd name="connsiteY0" fmla="*/ 292608 h 1965960"/>
                <a:gd name="connsiteX1" fmla="*/ 109728 w 1704240"/>
                <a:gd name="connsiteY1" fmla="*/ 457200 h 1965960"/>
                <a:gd name="connsiteX2" fmla="*/ 82296 w 1704240"/>
                <a:gd name="connsiteY2" fmla="*/ 539496 h 1965960"/>
                <a:gd name="connsiteX3" fmla="*/ 73152 w 1704240"/>
                <a:gd name="connsiteY3" fmla="*/ 566928 h 1965960"/>
                <a:gd name="connsiteX4" fmla="*/ 54864 w 1704240"/>
                <a:gd name="connsiteY4" fmla="*/ 658368 h 1965960"/>
                <a:gd name="connsiteX5" fmla="*/ 45720 w 1704240"/>
                <a:gd name="connsiteY5" fmla="*/ 1152144 h 1965960"/>
                <a:gd name="connsiteX6" fmla="*/ 36576 w 1704240"/>
                <a:gd name="connsiteY6" fmla="*/ 1197864 h 1965960"/>
                <a:gd name="connsiteX7" fmla="*/ 18288 w 1704240"/>
                <a:gd name="connsiteY7" fmla="*/ 1344168 h 1965960"/>
                <a:gd name="connsiteX8" fmla="*/ 0 w 1704240"/>
                <a:gd name="connsiteY8" fmla="*/ 1399032 h 1965960"/>
                <a:gd name="connsiteX9" fmla="*/ 9144 w 1704240"/>
                <a:gd name="connsiteY9" fmla="*/ 1563624 h 1965960"/>
                <a:gd name="connsiteX10" fmla="*/ 36576 w 1704240"/>
                <a:gd name="connsiteY10" fmla="*/ 1655064 h 1965960"/>
                <a:gd name="connsiteX11" fmla="*/ 45720 w 1704240"/>
                <a:gd name="connsiteY11" fmla="*/ 1682496 h 1965960"/>
                <a:gd name="connsiteX12" fmla="*/ 73152 w 1704240"/>
                <a:gd name="connsiteY12" fmla="*/ 1700784 h 1965960"/>
                <a:gd name="connsiteX13" fmla="*/ 82296 w 1704240"/>
                <a:gd name="connsiteY13" fmla="*/ 1801368 h 1965960"/>
                <a:gd name="connsiteX14" fmla="*/ 109728 w 1704240"/>
                <a:gd name="connsiteY14" fmla="*/ 1901952 h 1965960"/>
                <a:gd name="connsiteX15" fmla="*/ 137160 w 1704240"/>
                <a:gd name="connsiteY15" fmla="*/ 1929384 h 1965960"/>
                <a:gd name="connsiteX16" fmla="*/ 164592 w 1704240"/>
                <a:gd name="connsiteY16" fmla="*/ 1938528 h 1965960"/>
                <a:gd name="connsiteX17" fmla="*/ 292608 w 1704240"/>
                <a:gd name="connsiteY17" fmla="*/ 1965960 h 1965960"/>
                <a:gd name="connsiteX18" fmla="*/ 713232 w 1704240"/>
                <a:gd name="connsiteY18" fmla="*/ 1947672 h 1965960"/>
                <a:gd name="connsiteX19" fmla="*/ 795528 w 1704240"/>
                <a:gd name="connsiteY19" fmla="*/ 1911096 h 1965960"/>
                <a:gd name="connsiteX20" fmla="*/ 886968 w 1704240"/>
                <a:gd name="connsiteY20" fmla="*/ 1874520 h 1965960"/>
                <a:gd name="connsiteX21" fmla="*/ 941832 w 1704240"/>
                <a:gd name="connsiteY21" fmla="*/ 1837944 h 1965960"/>
                <a:gd name="connsiteX22" fmla="*/ 969264 w 1704240"/>
                <a:gd name="connsiteY22" fmla="*/ 1819656 h 1965960"/>
                <a:gd name="connsiteX23" fmla="*/ 1033272 w 1704240"/>
                <a:gd name="connsiteY23" fmla="*/ 1773936 h 1965960"/>
                <a:gd name="connsiteX24" fmla="*/ 1106424 w 1704240"/>
                <a:gd name="connsiteY24" fmla="*/ 1673352 h 1965960"/>
                <a:gd name="connsiteX25" fmla="*/ 1143000 w 1704240"/>
                <a:gd name="connsiteY25" fmla="*/ 1645920 h 1965960"/>
                <a:gd name="connsiteX26" fmla="*/ 1188720 w 1704240"/>
                <a:gd name="connsiteY26" fmla="*/ 1591056 h 1965960"/>
                <a:gd name="connsiteX27" fmla="*/ 1225296 w 1704240"/>
                <a:gd name="connsiteY27" fmla="*/ 1563624 h 1965960"/>
                <a:gd name="connsiteX28" fmla="*/ 1280160 w 1704240"/>
                <a:gd name="connsiteY28" fmla="*/ 1508760 h 1965960"/>
                <a:gd name="connsiteX29" fmla="*/ 1325880 w 1704240"/>
                <a:gd name="connsiteY29" fmla="*/ 1444752 h 1965960"/>
                <a:gd name="connsiteX30" fmla="*/ 1380744 w 1704240"/>
                <a:gd name="connsiteY30" fmla="*/ 1380744 h 1965960"/>
                <a:gd name="connsiteX31" fmla="*/ 1417320 w 1704240"/>
                <a:gd name="connsiteY31" fmla="*/ 1325880 h 1965960"/>
                <a:gd name="connsiteX32" fmla="*/ 1444752 w 1704240"/>
                <a:gd name="connsiteY32" fmla="*/ 1261872 h 1965960"/>
                <a:gd name="connsiteX33" fmla="*/ 1481328 w 1704240"/>
                <a:gd name="connsiteY33" fmla="*/ 1207008 h 1965960"/>
                <a:gd name="connsiteX34" fmla="*/ 1499616 w 1704240"/>
                <a:gd name="connsiteY34" fmla="*/ 1170432 h 1965960"/>
                <a:gd name="connsiteX35" fmla="*/ 1554480 w 1704240"/>
                <a:gd name="connsiteY35" fmla="*/ 1078992 h 1965960"/>
                <a:gd name="connsiteX36" fmla="*/ 1563624 w 1704240"/>
                <a:gd name="connsiteY36" fmla="*/ 1042416 h 1965960"/>
                <a:gd name="connsiteX37" fmla="*/ 1591056 w 1704240"/>
                <a:gd name="connsiteY37" fmla="*/ 969264 h 1965960"/>
                <a:gd name="connsiteX38" fmla="*/ 1600200 w 1704240"/>
                <a:gd name="connsiteY38" fmla="*/ 932688 h 1965960"/>
                <a:gd name="connsiteX39" fmla="*/ 1609344 w 1704240"/>
                <a:gd name="connsiteY39" fmla="*/ 886968 h 1965960"/>
                <a:gd name="connsiteX40" fmla="*/ 1627632 w 1704240"/>
                <a:gd name="connsiteY40" fmla="*/ 859536 h 1965960"/>
                <a:gd name="connsiteX41" fmla="*/ 1645920 w 1704240"/>
                <a:gd name="connsiteY41" fmla="*/ 777240 h 1965960"/>
                <a:gd name="connsiteX42" fmla="*/ 1655064 w 1704240"/>
                <a:gd name="connsiteY42" fmla="*/ 713232 h 1965960"/>
                <a:gd name="connsiteX43" fmla="*/ 1664208 w 1704240"/>
                <a:gd name="connsiteY43" fmla="*/ 658368 h 1965960"/>
                <a:gd name="connsiteX44" fmla="*/ 1673352 w 1704240"/>
                <a:gd name="connsiteY44" fmla="*/ 612648 h 1965960"/>
                <a:gd name="connsiteX45" fmla="*/ 1682496 w 1704240"/>
                <a:gd name="connsiteY45" fmla="*/ 548640 h 1965960"/>
                <a:gd name="connsiteX46" fmla="*/ 1691640 w 1704240"/>
                <a:gd name="connsiteY46" fmla="*/ 292608 h 1965960"/>
                <a:gd name="connsiteX47" fmla="*/ 1691640 w 1704240"/>
                <a:gd name="connsiteY47" fmla="*/ 109728 h 1965960"/>
                <a:gd name="connsiteX48" fmla="*/ 1664208 w 1704240"/>
                <a:gd name="connsiteY48" fmla="*/ 54864 h 1965960"/>
                <a:gd name="connsiteX49" fmla="*/ 1609344 w 1704240"/>
                <a:gd name="connsiteY49" fmla="*/ 18288 h 1965960"/>
                <a:gd name="connsiteX50" fmla="*/ 1581912 w 1704240"/>
                <a:gd name="connsiteY50" fmla="*/ 0 h 1965960"/>
                <a:gd name="connsiteX51" fmla="*/ 1481328 w 1704240"/>
                <a:gd name="connsiteY51" fmla="*/ 9144 h 1965960"/>
                <a:gd name="connsiteX52" fmla="*/ 1444752 w 1704240"/>
                <a:gd name="connsiteY52" fmla="*/ 64008 h 1965960"/>
                <a:gd name="connsiteX53" fmla="*/ 1389888 w 1704240"/>
                <a:gd name="connsiteY53" fmla="*/ 100584 h 1965960"/>
                <a:gd name="connsiteX54" fmla="*/ 1362456 w 1704240"/>
                <a:gd name="connsiteY54" fmla="*/ 118872 h 1965960"/>
                <a:gd name="connsiteX55" fmla="*/ 1307592 w 1704240"/>
                <a:gd name="connsiteY55" fmla="*/ 137160 h 1965960"/>
                <a:gd name="connsiteX56" fmla="*/ 1252728 w 1704240"/>
                <a:gd name="connsiteY56" fmla="*/ 173736 h 1965960"/>
                <a:gd name="connsiteX57" fmla="*/ 1197864 w 1704240"/>
                <a:gd name="connsiteY57" fmla="*/ 192024 h 1965960"/>
                <a:gd name="connsiteX58" fmla="*/ 1143000 w 1704240"/>
                <a:gd name="connsiteY58" fmla="*/ 219456 h 1965960"/>
                <a:gd name="connsiteX59" fmla="*/ 905256 w 1704240"/>
                <a:gd name="connsiteY59" fmla="*/ 219456 h 1965960"/>
                <a:gd name="connsiteX60" fmla="*/ 832104 w 1704240"/>
                <a:gd name="connsiteY60" fmla="*/ 237744 h 1965960"/>
                <a:gd name="connsiteX61" fmla="*/ 786384 w 1704240"/>
                <a:gd name="connsiteY61" fmla="*/ 246888 h 1965960"/>
                <a:gd name="connsiteX62" fmla="*/ 731520 w 1704240"/>
                <a:gd name="connsiteY62" fmla="*/ 265176 h 1965960"/>
                <a:gd name="connsiteX63" fmla="*/ 649224 w 1704240"/>
                <a:gd name="connsiteY63" fmla="*/ 292608 h 1965960"/>
                <a:gd name="connsiteX64" fmla="*/ 621792 w 1704240"/>
                <a:gd name="connsiteY64" fmla="*/ 301752 h 1965960"/>
                <a:gd name="connsiteX65" fmla="*/ 594360 w 1704240"/>
                <a:gd name="connsiteY65" fmla="*/ 310896 h 1965960"/>
                <a:gd name="connsiteX66" fmla="*/ 448056 w 1704240"/>
                <a:gd name="connsiteY66" fmla="*/ 329184 h 1965960"/>
                <a:gd name="connsiteX67" fmla="*/ 274320 w 1704240"/>
                <a:gd name="connsiteY67" fmla="*/ 329184 h 1965960"/>
                <a:gd name="connsiteX68" fmla="*/ 246888 w 1704240"/>
                <a:gd name="connsiteY68" fmla="*/ 310896 h 1965960"/>
                <a:gd name="connsiteX69" fmla="*/ 192024 w 1704240"/>
                <a:gd name="connsiteY69" fmla="*/ 292608 h 1965960"/>
                <a:gd name="connsiteX70" fmla="*/ 146304 w 1704240"/>
                <a:gd name="connsiteY70" fmla="*/ 292608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04240" h="1965960">
                  <a:moveTo>
                    <a:pt x="146304" y="292608"/>
                  </a:moveTo>
                  <a:cubicBezTo>
                    <a:pt x="139057" y="328844"/>
                    <a:pt x="122641" y="418460"/>
                    <a:pt x="109728" y="457200"/>
                  </a:cubicBezTo>
                  <a:lnTo>
                    <a:pt x="82296" y="539496"/>
                  </a:lnTo>
                  <a:cubicBezTo>
                    <a:pt x="79248" y="548640"/>
                    <a:pt x="74737" y="557421"/>
                    <a:pt x="73152" y="566928"/>
                  </a:cubicBezTo>
                  <a:cubicBezTo>
                    <a:pt x="61942" y="634188"/>
                    <a:pt x="68505" y="603805"/>
                    <a:pt x="54864" y="658368"/>
                  </a:cubicBezTo>
                  <a:cubicBezTo>
                    <a:pt x="51816" y="822960"/>
                    <a:pt x="51297" y="987618"/>
                    <a:pt x="45720" y="1152144"/>
                  </a:cubicBezTo>
                  <a:cubicBezTo>
                    <a:pt x="45193" y="1167677"/>
                    <a:pt x="38774" y="1182478"/>
                    <a:pt x="36576" y="1197864"/>
                  </a:cubicBezTo>
                  <a:cubicBezTo>
                    <a:pt x="29625" y="1246518"/>
                    <a:pt x="33830" y="1297543"/>
                    <a:pt x="18288" y="1344168"/>
                  </a:cubicBezTo>
                  <a:lnTo>
                    <a:pt x="0" y="1399032"/>
                  </a:lnTo>
                  <a:cubicBezTo>
                    <a:pt x="3048" y="1453896"/>
                    <a:pt x="4169" y="1508901"/>
                    <a:pt x="9144" y="1563624"/>
                  </a:cubicBezTo>
                  <a:cubicBezTo>
                    <a:pt x="10871" y="1582626"/>
                    <a:pt x="32862" y="1643922"/>
                    <a:pt x="36576" y="1655064"/>
                  </a:cubicBezTo>
                  <a:cubicBezTo>
                    <a:pt x="39624" y="1664208"/>
                    <a:pt x="37700" y="1677149"/>
                    <a:pt x="45720" y="1682496"/>
                  </a:cubicBezTo>
                  <a:lnTo>
                    <a:pt x="73152" y="1700784"/>
                  </a:lnTo>
                  <a:cubicBezTo>
                    <a:pt x="76200" y="1734312"/>
                    <a:pt x="78120" y="1767962"/>
                    <a:pt x="82296" y="1801368"/>
                  </a:cubicBezTo>
                  <a:cubicBezTo>
                    <a:pt x="84337" y="1817694"/>
                    <a:pt x="100025" y="1892249"/>
                    <a:pt x="109728" y="1901952"/>
                  </a:cubicBezTo>
                  <a:cubicBezTo>
                    <a:pt x="118872" y="1911096"/>
                    <a:pt x="126400" y="1922211"/>
                    <a:pt x="137160" y="1929384"/>
                  </a:cubicBezTo>
                  <a:cubicBezTo>
                    <a:pt x="145180" y="1934731"/>
                    <a:pt x="155293" y="1935992"/>
                    <a:pt x="164592" y="1938528"/>
                  </a:cubicBezTo>
                  <a:cubicBezTo>
                    <a:pt x="236201" y="1958058"/>
                    <a:pt x="227357" y="1955085"/>
                    <a:pt x="292608" y="1965960"/>
                  </a:cubicBezTo>
                  <a:lnTo>
                    <a:pt x="713232" y="1947672"/>
                  </a:lnTo>
                  <a:cubicBezTo>
                    <a:pt x="782806" y="1943579"/>
                    <a:pt x="737782" y="1939969"/>
                    <a:pt x="795528" y="1911096"/>
                  </a:cubicBezTo>
                  <a:cubicBezTo>
                    <a:pt x="824890" y="1896415"/>
                    <a:pt x="859653" y="1892730"/>
                    <a:pt x="886968" y="1874520"/>
                  </a:cubicBezTo>
                  <a:lnTo>
                    <a:pt x="941832" y="1837944"/>
                  </a:lnTo>
                  <a:cubicBezTo>
                    <a:pt x="950976" y="1831848"/>
                    <a:pt x="960472" y="1826250"/>
                    <a:pt x="969264" y="1819656"/>
                  </a:cubicBezTo>
                  <a:cubicBezTo>
                    <a:pt x="1014632" y="1785630"/>
                    <a:pt x="993160" y="1800678"/>
                    <a:pt x="1033272" y="1773936"/>
                  </a:cubicBezTo>
                  <a:cubicBezTo>
                    <a:pt x="1051233" y="1746995"/>
                    <a:pt x="1092767" y="1683595"/>
                    <a:pt x="1106424" y="1673352"/>
                  </a:cubicBezTo>
                  <a:cubicBezTo>
                    <a:pt x="1118616" y="1664208"/>
                    <a:pt x="1132224" y="1656696"/>
                    <a:pt x="1143000" y="1645920"/>
                  </a:cubicBezTo>
                  <a:cubicBezTo>
                    <a:pt x="1227658" y="1561262"/>
                    <a:pt x="1083860" y="1680936"/>
                    <a:pt x="1188720" y="1591056"/>
                  </a:cubicBezTo>
                  <a:cubicBezTo>
                    <a:pt x="1200291" y="1581138"/>
                    <a:pt x="1214520" y="1574400"/>
                    <a:pt x="1225296" y="1563624"/>
                  </a:cubicBezTo>
                  <a:cubicBezTo>
                    <a:pt x="1293348" y="1495572"/>
                    <a:pt x="1215511" y="1551859"/>
                    <a:pt x="1280160" y="1508760"/>
                  </a:cubicBezTo>
                  <a:cubicBezTo>
                    <a:pt x="1294633" y="1487050"/>
                    <a:pt x="1308867" y="1464600"/>
                    <a:pt x="1325880" y="1444752"/>
                  </a:cubicBezTo>
                  <a:cubicBezTo>
                    <a:pt x="1402297" y="1355599"/>
                    <a:pt x="1300524" y="1487704"/>
                    <a:pt x="1380744" y="1380744"/>
                  </a:cubicBezTo>
                  <a:cubicBezTo>
                    <a:pt x="1400359" y="1321899"/>
                    <a:pt x="1374511" y="1385813"/>
                    <a:pt x="1417320" y="1325880"/>
                  </a:cubicBezTo>
                  <a:cubicBezTo>
                    <a:pt x="1463103" y="1261783"/>
                    <a:pt x="1414903" y="1315600"/>
                    <a:pt x="1444752" y="1261872"/>
                  </a:cubicBezTo>
                  <a:cubicBezTo>
                    <a:pt x="1455426" y="1242659"/>
                    <a:pt x="1471498" y="1226667"/>
                    <a:pt x="1481328" y="1207008"/>
                  </a:cubicBezTo>
                  <a:cubicBezTo>
                    <a:pt x="1487424" y="1194816"/>
                    <a:pt x="1492603" y="1182121"/>
                    <a:pt x="1499616" y="1170432"/>
                  </a:cubicBezTo>
                  <a:cubicBezTo>
                    <a:pt x="1520884" y="1134985"/>
                    <a:pt x="1540545" y="1116151"/>
                    <a:pt x="1554480" y="1078992"/>
                  </a:cubicBezTo>
                  <a:cubicBezTo>
                    <a:pt x="1558893" y="1067225"/>
                    <a:pt x="1559650" y="1054338"/>
                    <a:pt x="1563624" y="1042416"/>
                  </a:cubicBezTo>
                  <a:cubicBezTo>
                    <a:pt x="1582949" y="984442"/>
                    <a:pt x="1578215" y="1014208"/>
                    <a:pt x="1591056" y="969264"/>
                  </a:cubicBezTo>
                  <a:cubicBezTo>
                    <a:pt x="1594508" y="957180"/>
                    <a:pt x="1597474" y="944956"/>
                    <a:pt x="1600200" y="932688"/>
                  </a:cubicBezTo>
                  <a:cubicBezTo>
                    <a:pt x="1603571" y="917516"/>
                    <a:pt x="1603887" y="901520"/>
                    <a:pt x="1609344" y="886968"/>
                  </a:cubicBezTo>
                  <a:cubicBezTo>
                    <a:pt x="1613203" y="876678"/>
                    <a:pt x="1621536" y="868680"/>
                    <a:pt x="1627632" y="859536"/>
                  </a:cubicBezTo>
                  <a:cubicBezTo>
                    <a:pt x="1635852" y="826656"/>
                    <a:pt x="1640116" y="812066"/>
                    <a:pt x="1645920" y="777240"/>
                  </a:cubicBezTo>
                  <a:cubicBezTo>
                    <a:pt x="1649463" y="755981"/>
                    <a:pt x="1651787" y="734534"/>
                    <a:pt x="1655064" y="713232"/>
                  </a:cubicBezTo>
                  <a:cubicBezTo>
                    <a:pt x="1657883" y="694907"/>
                    <a:pt x="1660891" y="676609"/>
                    <a:pt x="1664208" y="658368"/>
                  </a:cubicBezTo>
                  <a:cubicBezTo>
                    <a:pt x="1666988" y="643077"/>
                    <a:pt x="1670797" y="627978"/>
                    <a:pt x="1673352" y="612648"/>
                  </a:cubicBezTo>
                  <a:cubicBezTo>
                    <a:pt x="1676895" y="591389"/>
                    <a:pt x="1679448" y="569976"/>
                    <a:pt x="1682496" y="548640"/>
                  </a:cubicBezTo>
                  <a:cubicBezTo>
                    <a:pt x="1685544" y="463296"/>
                    <a:pt x="1686768" y="377867"/>
                    <a:pt x="1691640" y="292608"/>
                  </a:cubicBezTo>
                  <a:cubicBezTo>
                    <a:pt x="1699177" y="160716"/>
                    <a:pt x="1715764" y="302719"/>
                    <a:pt x="1691640" y="109728"/>
                  </a:cubicBezTo>
                  <a:cubicBezTo>
                    <a:pt x="1689695" y="94165"/>
                    <a:pt x="1675672" y="64895"/>
                    <a:pt x="1664208" y="54864"/>
                  </a:cubicBezTo>
                  <a:cubicBezTo>
                    <a:pt x="1647667" y="40390"/>
                    <a:pt x="1627632" y="30480"/>
                    <a:pt x="1609344" y="18288"/>
                  </a:cubicBezTo>
                  <a:lnTo>
                    <a:pt x="1581912" y="0"/>
                  </a:lnTo>
                  <a:cubicBezTo>
                    <a:pt x="1548384" y="3048"/>
                    <a:pt x="1511836" y="-5093"/>
                    <a:pt x="1481328" y="9144"/>
                  </a:cubicBezTo>
                  <a:cubicBezTo>
                    <a:pt x="1461411" y="18439"/>
                    <a:pt x="1463040" y="51816"/>
                    <a:pt x="1444752" y="64008"/>
                  </a:cubicBezTo>
                  <a:lnTo>
                    <a:pt x="1389888" y="100584"/>
                  </a:lnTo>
                  <a:cubicBezTo>
                    <a:pt x="1380744" y="106680"/>
                    <a:pt x="1372882" y="115397"/>
                    <a:pt x="1362456" y="118872"/>
                  </a:cubicBezTo>
                  <a:cubicBezTo>
                    <a:pt x="1344168" y="124968"/>
                    <a:pt x="1323632" y="126467"/>
                    <a:pt x="1307592" y="137160"/>
                  </a:cubicBezTo>
                  <a:cubicBezTo>
                    <a:pt x="1289304" y="149352"/>
                    <a:pt x="1273580" y="166785"/>
                    <a:pt x="1252728" y="173736"/>
                  </a:cubicBezTo>
                  <a:cubicBezTo>
                    <a:pt x="1234440" y="179832"/>
                    <a:pt x="1213904" y="181331"/>
                    <a:pt x="1197864" y="192024"/>
                  </a:cubicBezTo>
                  <a:cubicBezTo>
                    <a:pt x="1162412" y="215659"/>
                    <a:pt x="1180858" y="206837"/>
                    <a:pt x="1143000" y="219456"/>
                  </a:cubicBezTo>
                  <a:cubicBezTo>
                    <a:pt x="1036375" y="206128"/>
                    <a:pt x="1047312" y="203065"/>
                    <a:pt x="905256" y="219456"/>
                  </a:cubicBezTo>
                  <a:cubicBezTo>
                    <a:pt x="880287" y="222337"/>
                    <a:pt x="856750" y="232815"/>
                    <a:pt x="832104" y="237744"/>
                  </a:cubicBezTo>
                  <a:cubicBezTo>
                    <a:pt x="816864" y="240792"/>
                    <a:pt x="801378" y="242799"/>
                    <a:pt x="786384" y="246888"/>
                  </a:cubicBezTo>
                  <a:cubicBezTo>
                    <a:pt x="767786" y="251960"/>
                    <a:pt x="749808" y="259080"/>
                    <a:pt x="731520" y="265176"/>
                  </a:cubicBezTo>
                  <a:lnTo>
                    <a:pt x="649224" y="292608"/>
                  </a:lnTo>
                  <a:lnTo>
                    <a:pt x="621792" y="301752"/>
                  </a:lnTo>
                  <a:cubicBezTo>
                    <a:pt x="612648" y="304800"/>
                    <a:pt x="603711" y="308558"/>
                    <a:pt x="594360" y="310896"/>
                  </a:cubicBezTo>
                  <a:cubicBezTo>
                    <a:pt x="522177" y="328942"/>
                    <a:pt x="570308" y="318996"/>
                    <a:pt x="448056" y="329184"/>
                  </a:cubicBezTo>
                  <a:cubicBezTo>
                    <a:pt x="376880" y="346978"/>
                    <a:pt x="388092" y="348146"/>
                    <a:pt x="274320" y="329184"/>
                  </a:cubicBezTo>
                  <a:cubicBezTo>
                    <a:pt x="263480" y="327377"/>
                    <a:pt x="256931" y="315359"/>
                    <a:pt x="246888" y="310896"/>
                  </a:cubicBezTo>
                  <a:cubicBezTo>
                    <a:pt x="229272" y="303067"/>
                    <a:pt x="210312" y="298704"/>
                    <a:pt x="192024" y="292608"/>
                  </a:cubicBezTo>
                  <a:cubicBezTo>
                    <a:pt x="160503" y="282101"/>
                    <a:pt x="171408" y="290280"/>
                    <a:pt x="146304" y="29260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20624" y="3154680"/>
              <a:ext cx="1956816" cy="2962656"/>
            </a:xfrm>
            <a:custGeom>
              <a:avLst/>
              <a:gdLst>
                <a:gd name="connsiteX0" fmla="*/ 1947672 w 1956816"/>
                <a:gd name="connsiteY0" fmla="*/ 438912 h 2962656"/>
                <a:gd name="connsiteX1" fmla="*/ 1901952 w 1956816"/>
                <a:gd name="connsiteY1" fmla="*/ 475488 h 2962656"/>
                <a:gd name="connsiteX2" fmla="*/ 1874520 w 1956816"/>
                <a:gd name="connsiteY2" fmla="*/ 493776 h 2962656"/>
                <a:gd name="connsiteX3" fmla="*/ 1856232 w 1956816"/>
                <a:gd name="connsiteY3" fmla="*/ 521208 h 2962656"/>
                <a:gd name="connsiteX4" fmla="*/ 1773936 w 1956816"/>
                <a:gd name="connsiteY4" fmla="*/ 576072 h 2962656"/>
                <a:gd name="connsiteX5" fmla="*/ 1746504 w 1956816"/>
                <a:gd name="connsiteY5" fmla="*/ 594360 h 2962656"/>
                <a:gd name="connsiteX6" fmla="*/ 1691640 w 1956816"/>
                <a:gd name="connsiteY6" fmla="*/ 640080 h 2962656"/>
                <a:gd name="connsiteX7" fmla="*/ 1609344 w 1956816"/>
                <a:gd name="connsiteY7" fmla="*/ 667512 h 2962656"/>
                <a:gd name="connsiteX8" fmla="*/ 1581912 w 1956816"/>
                <a:gd name="connsiteY8" fmla="*/ 676656 h 2962656"/>
                <a:gd name="connsiteX9" fmla="*/ 1453896 w 1956816"/>
                <a:gd name="connsiteY9" fmla="*/ 685800 h 2962656"/>
                <a:gd name="connsiteX10" fmla="*/ 1225296 w 1956816"/>
                <a:gd name="connsiteY10" fmla="*/ 667512 h 2962656"/>
                <a:gd name="connsiteX11" fmla="*/ 1170432 w 1956816"/>
                <a:gd name="connsiteY11" fmla="*/ 649224 h 2962656"/>
                <a:gd name="connsiteX12" fmla="*/ 1143000 w 1956816"/>
                <a:gd name="connsiteY12" fmla="*/ 630936 h 2962656"/>
                <a:gd name="connsiteX13" fmla="*/ 1051560 w 1956816"/>
                <a:gd name="connsiteY13" fmla="*/ 612648 h 2962656"/>
                <a:gd name="connsiteX14" fmla="*/ 950976 w 1956816"/>
                <a:gd name="connsiteY14" fmla="*/ 594360 h 2962656"/>
                <a:gd name="connsiteX15" fmla="*/ 896112 w 1956816"/>
                <a:gd name="connsiteY15" fmla="*/ 566928 h 2962656"/>
                <a:gd name="connsiteX16" fmla="*/ 841248 w 1956816"/>
                <a:gd name="connsiteY16" fmla="*/ 548640 h 2962656"/>
                <a:gd name="connsiteX17" fmla="*/ 786384 w 1956816"/>
                <a:gd name="connsiteY17" fmla="*/ 521208 h 2962656"/>
                <a:gd name="connsiteX18" fmla="*/ 704088 w 1956816"/>
                <a:gd name="connsiteY18" fmla="*/ 475488 h 2962656"/>
                <a:gd name="connsiteX19" fmla="*/ 649224 w 1956816"/>
                <a:gd name="connsiteY19" fmla="*/ 438912 h 2962656"/>
                <a:gd name="connsiteX20" fmla="*/ 621792 w 1956816"/>
                <a:gd name="connsiteY20" fmla="*/ 420624 h 2962656"/>
                <a:gd name="connsiteX21" fmla="*/ 585216 w 1956816"/>
                <a:gd name="connsiteY21" fmla="*/ 365760 h 2962656"/>
                <a:gd name="connsiteX22" fmla="*/ 566928 w 1956816"/>
                <a:gd name="connsiteY22" fmla="*/ 283464 h 2962656"/>
                <a:gd name="connsiteX23" fmla="*/ 548640 w 1956816"/>
                <a:gd name="connsiteY23" fmla="*/ 228600 h 2962656"/>
                <a:gd name="connsiteX24" fmla="*/ 530352 w 1956816"/>
                <a:gd name="connsiteY24" fmla="*/ 201168 h 2962656"/>
                <a:gd name="connsiteX25" fmla="*/ 484632 w 1956816"/>
                <a:gd name="connsiteY25" fmla="*/ 118872 h 2962656"/>
                <a:gd name="connsiteX26" fmla="*/ 466344 w 1956816"/>
                <a:gd name="connsiteY26" fmla="*/ 64008 h 2962656"/>
                <a:gd name="connsiteX27" fmla="*/ 411480 w 1956816"/>
                <a:gd name="connsiteY27" fmla="*/ 27432 h 2962656"/>
                <a:gd name="connsiteX28" fmla="*/ 384048 w 1956816"/>
                <a:gd name="connsiteY28" fmla="*/ 9144 h 2962656"/>
                <a:gd name="connsiteX29" fmla="*/ 356616 w 1956816"/>
                <a:gd name="connsiteY29" fmla="*/ 0 h 2962656"/>
                <a:gd name="connsiteX30" fmla="*/ 320040 w 1956816"/>
                <a:gd name="connsiteY30" fmla="*/ 9144 h 2962656"/>
                <a:gd name="connsiteX31" fmla="*/ 301752 w 1956816"/>
                <a:gd name="connsiteY31" fmla="*/ 36576 h 2962656"/>
                <a:gd name="connsiteX32" fmla="*/ 283464 w 1956816"/>
                <a:gd name="connsiteY32" fmla="*/ 100584 h 2962656"/>
                <a:gd name="connsiteX33" fmla="*/ 265176 w 1956816"/>
                <a:gd name="connsiteY33" fmla="*/ 128016 h 2962656"/>
                <a:gd name="connsiteX34" fmla="*/ 256032 w 1956816"/>
                <a:gd name="connsiteY34" fmla="*/ 173736 h 2962656"/>
                <a:gd name="connsiteX35" fmla="*/ 228600 w 1956816"/>
                <a:gd name="connsiteY35" fmla="*/ 246888 h 2962656"/>
                <a:gd name="connsiteX36" fmla="*/ 210312 w 1956816"/>
                <a:gd name="connsiteY36" fmla="*/ 283464 h 2962656"/>
                <a:gd name="connsiteX37" fmla="*/ 182880 w 1956816"/>
                <a:gd name="connsiteY37" fmla="*/ 310896 h 2962656"/>
                <a:gd name="connsiteX38" fmla="*/ 155448 w 1956816"/>
                <a:gd name="connsiteY38" fmla="*/ 429768 h 2962656"/>
                <a:gd name="connsiteX39" fmla="*/ 137160 w 1956816"/>
                <a:gd name="connsiteY39" fmla="*/ 484632 h 2962656"/>
                <a:gd name="connsiteX40" fmla="*/ 118872 w 1956816"/>
                <a:gd name="connsiteY40" fmla="*/ 548640 h 2962656"/>
                <a:gd name="connsiteX41" fmla="*/ 109728 w 1956816"/>
                <a:gd name="connsiteY41" fmla="*/ 585216 h 2962656"/>
                <a:gd name="connsiteX42" fmla="*/ 91440 w 1956816"/>
                <a:gd name="connsiteY42" fmla="*/ 640080 h 2962656"/>
                <a:gd name="connsiteX43" fmla="*/ 73152 w 1956816"/>
                <a:gd name="connsiteY43" fmla="*/ 713232 h 2962656"/>
                <a:gd name="connsiteX44" fmla="*/ 64008 w 1956816"/>
                <a:gd name="connsiteY44" fmla="*/ 749808 h 2962656"/>
                <a:gd name="connsiteX45" fmla="*/ 54864 w 1956816"/>
                <a:gd name="connsiteY45" fmla="*/ 777240 h 2962656"/>
                <a:gd name="connsiteX46" fmla="*/ 27432 w 1956816"/>
                <a:gd name="connsiteY46" fmla="*/ 896112 h 2962656"/>
                <a:gd name="connsiteX47" fmla="*/ 18288 w 1956816"/>
                <a:gd name="connsiteY47" fmla="*/ 1152144 h 2962656"/>
                <a:gd name="connsiteX48" fmla="*/ 0 w 1956816"/>
                <a:gd name="connsiteY48" fmla="*/ 1700784 h 2962656"/>
                <a:gd name="connsiteX49" fmla="*/ 9144 w 1956816"/>
                <a:gd name="connsiteY49" fmla="*/ 1947672 h 2962656"/>
                <a:gd name="connsiteX50" fmla="*/ 27432 w 1956816"/>
                <a:gd name="connsiteY50" fmla="*/ 2130552 h 2962656"/>
                <a:gd name="connsiteX51" fmla="*/ 36576 w 1956816"/>
                <a:gd name="connsiteY51" fmla="*/ 2194560 h 2962656"/>
                <a:gd name="connsiteX52" fmla="*/ 45720 w 1956816"/>
                <a:gd name="connsiteY52" fmla="*/ 2240280 h 2962656"/>
                <a:gd name="connsiteX53" fmla="*/ 54864 w 1956816"/>
                <a:gd name="connsiteY53" fmla="*/ 2304288 h 2962656"/>
                <a:gd name="connsiteX54" fmla="*/ 82296 w 1956816"/>
                <a:gd name="connsiteY54" fmla="*/ 2377440 h 2962656"/>
                <a:gd name="connsiteX55" fmla="*/ 91440 w 1956816"/>
                <a:gd name="connsiteY55" fmla="*/ 2414016 h 2962656"/>
                <a:gd name="connsiteX56" fmla="*/ 100584 w 1956816"/>
                <a:gd name="connsiteY56" fmla="*/ 2441448 h 2962656"/>
                <a:gd name="connsiteX57" fmla="*/ 109728 w 1956816"/>
                <a:gd name="connsiteY57" fmla="*/ 2478024 h 2962656"/>
                <a:gd name="connsiteX58" fmla="*/ 128016 w 1956816"/>
                <a:gd name="connsiteY58" fmla="*/ 2505456 h 2962656"/>
                <a:gd name="connsiteX59" fmla="*/ 146304 w 1956816"/>
                <a:gd name="connsiteY59" fmla="*/ 2560320 h 2962656"/>
                <a:gd name="connsiteX60" fmla="*/ 173736 w 1956816"/>
                <a:gd name="connsiteY60" fmla="*/ 2615184 h 2962656"/>
                <a:gd name="connsiteX61" fmla="*/ 192024 w 1956816"/>
                <a:gd name="connsiteY61" fmla="*/ 2642616 h 2962656"/>
                <a:gd name="connsiteX62" fmla="*/ 201168 w 1956816"/>
                <a:gd name="connsiteY62" fmla="*/ 2670048 h 2962656"/>
                <a:gd name="connsiteX63" fmla="*/ 228600 w 1956816"/>
                <a:gd name="connsiteY63" fmla="*/ 2706624 h 2962656"/>
                <a:gd name="connsiteX64" fmla="*/ 246888 w 1956816"/>
                <a:gd name="connsiteY64" fmla="*/ 2734056 h 2962656"/>
                <a:gd name="connsiteX65" fmla="*/ 274320 w 1956816"/>
                <a:gd name="connsiteY65" fmla="*/ 2752344 h 2962656"/>
                <a:gd name="connsiteX66" fmla="*/ 365760 w 1956816"/>
                <a:gd name="connsiteY66" fmla="*/ 2834640 h 2962656"/>
                <a:gd name="connsiteX67" fmla="*/ 420624 w 1956816"/>
                <a:gd name="connsiteY67" fmla="*/ 2862072 h 2962656"/>
                <a:gd name="connsiteX68" fmla="*/ 457200 w 1956816"/>
                <a:gd name="connsiteY68" fmla="*/ 2898648 h 2962656"/>
                <a:gd name="connsiteX69" fmla="*/ 512064 w 1956816"/>
                <a:gd name="connsiteY69" fmla="*/ 2916936 h 2962656"/>
                <a:gd name="connsiteX70" fmla="*/ 539496 w 1956816"/>
                <a:gd name="connsiteY70" fmla="*/ 2935224 h 2962656"/>
                <a:gd name="connsiteX71" fmla="*/ 594360 w 1956816"/>
                <a:gd name="connsiteY71" fmla="*/ 2953512 h 2962656"/>
                <a:gd name="connsiteX72" fmla="*/ 621792 w 1956816"/>
                <a:gd name="connsiteY72" fmla="*/ 2962656 h 2962656"/>
                <a:gd name="connsiteX73" fmla="*/ 713232 w 1956816"/>
                <a:gd name="connsiteY73" fmla="*/ 2953512 h 2962656"/>
                <a:gd name="connsiteX74" fmla="*/ 987552 w 1956816"/>
                <a:gd name="connsiteY74" fmla="*/ 2944368 h 2962656"/>
                <a:gd name="connsiteX75" fmla="*/ 1014984 w 1956816"/>
                <a:gd name="connsiteY75" fmla="*/ 2935224 h 2962656"/>
                <a:gd name="connsiteX76" fmla="*/ 1042416 w 1956816"/>
                <a:gd name="connsiteY76" fmla="*/ 2916936 h 2962656"/>
                <a:gd name="connsiteX77" fmla="*/ 1078992 w 1956816"/>
                <a:gd name="connsiteY77" fmla="*/ 2871216 h 2962656"/>
                <a:gd name="connsiteX78" fmla="*/ 1088136 w 1956816"/>
                <a:gd name="connsiteY78" fmla="*/ 2843784 h 2962656"/>
                <a:gd name="connsiteX79" fmla="*/ 1152144 w 1956816"/>
                <a:gd name="connsiteY79" fmla="*/ 2761488 h 2962656"/>
                <a:gd name="connsiteX80" fmla="*/ 1207008 w 1956816"/>
                <a:gd name="connsiteY80" fmla="*/ 2688336 h 2962656"/>
                <a:gd name="connsiteX81" fmla="*/ 1243584 w 1956816"/>
                <a:gd name="connsiteY81" fmla="*/ 2624328 h 2962656"/>
                <a:gd name="connsiteX82" fmla="*/ 1261872 w 1956816"/>
                <a:gd name="connsiteY82" fmla="*/ 2569464 h 2962656"/>
                <a:gd name="connsiteX83" fmla="*/ 1280160 w 1956816"/>
                <a:gd name="connsiteY83" fmla="*/ 2542032 h 2962656"/>
                <a:gd name="connsiteX84" fmla="*/ 1289304 w 1956816"/>
                <a:gd name="connsiteY84" fmla="*/ 2514600 h 2962656"/>
                <a:gd name="connsiteX85" fmla="*/ 1325880 w 1956816"/>
                <a:gd name="connsiteY85" fmla="*/ 2459736 h 2962656"/>
                <a:gd name="connsiteX86" fmla="*/ 1353312 w 1956816"/>
                <a:gd name="connsiteY86" fmla="*/ 2386584 h 2962656"/>
                <a:gd name="connsiteX87" fmla="*/ 1371600 w 1956816"/>
                <a:gd name="connsiteY87" fmla="*/ 2359152 h 2962656"/>
                <a:gd name="connsiteX88" fmla="*/ 1426464 w 1956816"/>
                <a:gd name="connsiteY88" fmla="*/ 2267712 h 2962656"/>
                <a:gd name="connsiteX89" fmla="*/ 1444752 w 1956816"/>
                <a:gd name="connsiteY89" fmla="*/ 2240280 h 2962656"/>
                <a:gd name="connsiteX90" fmla="*/ 1472184 w 1956816"/>
                <a:gd name="connsiteY90" fmla="*/ 2221992 h 2962656"/>
                <a:gd name="connsiteX91" fmla="*/ 1527048 w 1956816"/>
                <a:gd name="connsiteY91" fmla="*/ 2185416 h 2962656"/>
                <a:gd name="connsiteX92" fmla="*/ 1581912 w 1956816"/>
                <a:gd name="connsiteY92" fmla="*/ 2148840 h 2962656"/>
                <a:gd name="connsiteX93" fmla="*/ 1755648 w 1956816"/>
                <a:gd name="connsiteY93" fmla="*/ 2130552 h 2962656"/>
                <a:gd name="connsiteX94" fmla="*/ 1837944 w 1956816"/>
                <a:gd name="connsiteY94" fmla="*/ 2093976 h 2962656"/>
                <a:gd name="connsiteX95" fmla="*/ 1865376 w 1956816"/>
                <a:gd name="connsiteY95" fmla="*/ 2084832 h 2962656"/>
                <a:gd name="connsiteX96" fmla="*/ 1883664 w 1956816"/>
                <a:gd name="connsiteY96" fmla="*/ 2057400 h 2962656"/>
                <a:gd name="connsiteX97" fmla="*/ 1956816 w 1956816"/>
                <a:gd name="connsiteY97" fmla="*/ 2011680 h 29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56816" h="2962656">
                  <a:moveTo>
                    <a:pt x="1947672" y="438912"/>
                  </a:moveTo>
                  <a:cubicBezTo>
                    <a:pt x="1932432" y="451104"/>
                    <a:pt x="1917565" y="463778"/>
                    <a:pt x="1901952" y="475488"/>
                  </a:cubicBezTo>
                  <a:cubicBezTo>
                    <a:pt x="1893160" y="482082"/>
                    <a:pt x="1882291" y="486005"/>
                    <a:pt x="1874520" y="493776"/>
                  </a:cubicBezTo>
                  <a:cubicBezTo>
                    <a:pt x="1866749" y="501547"/>
                    <a:pt x="1864503" y="513971"/>
                    <a:pt x="1856232" y="521208"/>
                  </a:cubicBezTo>
                  <a:lnTo>
                    <a:pt x="1773936" y="576072"/>
                  </a:lnTo>
                  <a:cubicBezTo>
                    <a:pt x="1764792" y="582168"/>
                    <a:pt x="1754275" y="586589"/>
                    <a:pt x="1746504" y="594360"/>
                  </a:cubicBezTo>
                  <a:cubicBezTo>
                    <a:pt x="1729277" y="611587"/>
                    <a:pt x="1714555" y="629896"/>
                    <a:pt x="1691640" y="640080"/>
                  </a:cubicBezTo>
                  <a:lnTo>
                    <a:pt x="1609344" y="667512"/>
                  </a:lnTo>
                  <a:cubicBezTo>
                    <a:pt x="1600200" y="670560"/>
                    <a:pt x="1591526" y="675969"/>
                    <a:pt x="1581912" y="676656"/>
                  </a:cubicBezTo>
                  <a:lnTo>
                    <a:pt x="1453896" y="685800"/>
                  </a:lnTo>
                  <a:cubicBezTo>
                    <a:pt x="1390873" y="682649"/>
                    <a:pt x="1296395" y="686903"/>
                    <a:pt x="1225296" y="667512"/>
                  </a:cubicBezTo>
                  <a:cubicBezTo>
                    <a:pt x="1206698" y="662440"/>
                    <a:pt x="1188720" y="655320"/>
                    <a:pt x="1170432" y="649224"/>
                  </a:cubicBezTo>
                  <a:cubicBezTo>
                    <a:pt x="1160006" y="645749"/>
                    <a:pt x="1153504" y="634168"/>
                    <a:pt x="1143000" y="630936"/>
                  </a:cubicBezTo>
                  <a:cubicBezTo>
                    <a:pt x="1113291" y="621795"/>
                    <a:pt x="1081716" y="620187"/>
                    <a:pt x="1051560" y="612648"/>
                  </a:cubicBezTo>
                  <a:cubicBezTo>
                    <a:pt x="994075" y="598277"/>
                    <a:pt x="1027425" y="605281"/>
                    <a:pt x="950976" y="594360"/>
                  </a:cubicBezTo>
                  <a:cubicBezTo>
                    <a:pt x="850932" y="561012"/>
                    <a:pt x="1002467" y="614197"/>
                    <a:pt x="896112" y="566928"/>
                  </a:cubicBezTo>
                  <a:cubicBezTo>
                    <a:pt x="878496" y="559099"/>
                    <a:pt x="857288" y="559333"/>
                    <a:pt x="841248" y="548640"/>
                  </a:cubicBezTo>
                  <a:cubicBezTo>
                    <a:pt x="805796" y="525005"/>
                    <a:pt x="824242" y="533827"/>
                    <a:pt x="786384" y="521208"/>
                  </a:cubicBezTo>
                  <a:cubicBezTo>
                    <a:pt x="700287" y="435111"/>
                    <a:pt x="838352" y="564997"/>
                    <a:pt x="704088" y="475488"/>
                  </a:cubicBezTo>
                  <a:lnTo>
                    <a:pt x="649224" y="438912"/>
                  </a:lnTo>
                  <a:lnTo>
                    <a:pt x="621792" y="420624"/>
                  </a:lnTo>
                  <a:cubicBezTo>
                    <a:pt x="609600" y="402336"/>
                    <a:pt x="592167" y="386612"/>
                    <a:pt x="585216" y="365760"/>
                  </a:cubicBezTo>
                  <a:cubicBezTo>
                    <a:pt x="559054" y="287274"/>
                    <a:pt x="599114" y="412207"/>
                    <a:pt x="566928" y="283464"/>
                  </a:cubicBezTo>
                  <a:cubicBezTo>
                    <a:pt x="562253" y="264762"/>
                    <a:pt x="559333" y="244640"/>
                    <a:pt x="548640" y="228600"/>
                  </a:cubicBezTo>
                  <a:cubicBezTo>
                    <a:pt x="542544" y="219456"/>
                    <a:pt x="534815" y="211211"/>
                    <a:pt x="530352" y="201168"/>
                  </a:cubicBezTo>
                  <a:cubicBezTo>
                    <a:pt x="494548" y="120610"/>
                    <a:pt x="534702" y="168942"/>
                    <a:pt x="484632" y="118872"/>
                  </a:cubicBezTo>
                  <a:cubicBezTo>
                    <a:pt x="478536" y="100584"/>
                    <a:pt x="482384" y="74701"/>
                    <a:pt x="466344" y="64008"/>
                  </a:cubicBezTo>
                  <a:lnTo>
                    <a:pt x="411480" y="27432"/>
                  </a:lnTo>
                  <a:cubicBezTo>
                    <a:pt x="402336" y="21336"/>
                    <a:pt x="394474" y="12619"/>
                    <a:pt x="384048" y="9144"/>
                  </a:cubicBezTo>
                  <a:lnTo>
                    <a:pt x="356616" y="0"/>
                  </a:lnTo>
                  <a:cubicBezTo>
                    <a:pt x="344424" y="3048"/>
                    <a:pt x="330497" y="2173"/>
                    <a:pt x="320040" y="9144"/>
                  </a:cubicBezTo>
                  <a:cubicBezTo>
                    <a:pt x="310896" y="15240"/>
                    <a:pt x="306667" y="26746"/>
                    <a:pt x="301752" y="36576"/>
                  </a:cubicBezTo>
                  <a:cubicBezTo>
                    <a:pt x="283958" y="72164"/>
                    <a:pt x="301043" y="59567"/>
                    <a:pt x="283464" y="100584"/>
                  </a:cubicBezTo>
                  <a:cubicBezTo>
                    <a:pt x="279135" y="110685"/>
                    <a:pt x="271272" y="118872"/>
                    <a:pt x="265176" y="128016"/>
                  </a:cubicBezTo>
                  <a:cubicBezTo>
                    <a:pt x="262128" y="143256"/>
                    <a:pt x="259801" y="158658"/>
                    <a:pt x="256032" y="173736"/>
                  </a:cubicBezTo>
                  <a:cubicBezTo>
                    <a:pt x="251723" y="190972"/>
                    <a:pt x="233395" y="236100"/>
                    <a:pt x="228600" y="246888"/>
                  </a:cubicBezTo>
                  <a:cubicBezTo>
                    <a:pt x="223064" y="259344"/>
                    <a:pt x="218235" y="272372"/>
                    <a:pt x="210312" y="283464"/>
                  </a:cubicBezTo>
                  <a:cubicBezTo>
                    <a:pt x="202796" y="293987"/>
                    <a:pt x="192024" y="301752"/>
                    <a:pt x="182880" y="310896"/>
                  </a:cubicBezTo>
                  <a:cubicBezTo>
                    <a:pt x="175626" y="347164"/>
                    <a:pt x="166477" y="396682"/>
                    <a:pt x="155448" y="429768"/>
                  </a:cubicBezTo>
                  <a:cubicBezTo>
                    <a:pt x="149352" y="448056"/>
                    <a:pt x="142456" y="466096"/>
                    <a:pt x="137160" y="484632"/>
                  </a:cubicBezTo>
                  <a:cubicBezTo>
                    <a:pt x="131064" y="505968"/>
                    <a:pt x="124711" y="527232"/>
                    <a:pt x="118872" y="548640"/>
                  </a:cubicBezTo>
                  <a:cubicBezTo>
                    <a:pt x="115565" y="560764"/>
                    <a:pt x="113339" y="573179"/>
                    <a:pt x="109728" y="585216"/>
                  </a:cubicBezTo>
                  <a:cubicBezTo>
                    <a:pt x="104189" y="603680"/>
                    <a:pt x="96115" y="621378"/>
                    <a:pt x="91440" y="640080"/>
                  </a:cubicBezTo>
                  <a:lnTo>
                    <a:pt x="73152" y="713232"/>
                  </a:lnTo>
                  <a:cubicBezTo>
                    <a:pt x="70104" y="725424"/>
                    <a:pt x="67982" y="737886"/>
                    <a:pt x="64008" y="749808"/>
                  </a:cubicBezTo>
                  <a:cubicBezTo>
                    <a:pt x="60960" y="758952"/>
                    <a:pt x="57400" y="767941"/>
                    <a:pt x="54864" y="777240"/>
                  </a:cubicBezTo>
                  <a:cubicBezTo>
                    <a:pt x="38321" y="837898"/>
                    <a:pt x="38095" y="842795"/>
                    <a:pt x="27432" y="896112"/>
                  </a:cubicBezTo>
                  <a:cubicBezTo>
                    <a:pt x="24384" y="981456"/>
                    <a:pt x="20449" y="1066773"/>
                    <a:pt x="18288" y="1152144"/>
                  </a:cubicBezTo>
                  <a:cubicBezTo>
                    <a:pt x="4951" y="1678949"/>
                    <a:pt x="26962" y="1458127"/>
                    <a:pt x="0" y="1700784"/>
                  </a:cubicBezTo>
                  <a:cubicBezTo>
                    <a:pt x="3048" y="1783080"/>
                    <a:pt x="4926" y="1865428"/>
                    <a:pt x="9144" y="1947672"/>
                  </a:cubicBezTo>
                  <a:cubicBezTo>
                    <a:pt x="12486" y="2012839"/>
                    <a:pt x="18987" y="2067212"/>
                    <a:pt x="27432" y="2130552"/>
                  </a:cubicBezTo>
                  <a:cubicBezTo>
                    <a:pt x="30280" y="2151916"/>
                    <a:pt x="33033" y="2173301"/>
                    <a:pt x="36576" y="2194560"/>
                  </a:cubicBezTo>
                  <a:cubicBezTo>
                    <a:pt x="39131" y="2209890"/>
                    <a:pt x="43165" y="2224950"/>
                    <a:pt x="45720" y="2240280"/>
                  </a:cubicBezTo>
                  <a:cubicBezTo>
                    <a:pt x="49263" y="2261539"/>
                    <a:pt x="51009" y="2283083"/>
                    <a:pt x="54864" y="2304288"/>
                  </a:cubicBezTo>
                  <a:cubicBezTo>
                    <a:pt x="65909" y="2365037"/>
                    <a:pt x="59911" y="2317748"/>
                    <a:pt x="82296" y="2377440"/>
                  </a:cubicBezTo>
                  <a:cubicBezTo>
                    <a:pt x="86709" y="2389207"/>
                    <a:pt x="87988" y="2401932"/>
                    <a:pt x="91440" y="2414016"/>
                  </a:cubicBezTo>
                  <a:cubicBezTo>
                    <a:pt x="94088" y="2423284"/>
                    <a:pt x="97936" y="2432180"/>
                    <a:pt x="100584" y="2441448"/>
                  </a:cubicBezTo>
                  <a:cubicBezTo>
                    <a:pt x="104036" y="2453532"/>
                    <a:pt x="104778" y="2466473"/>
                    <a:pt x="109728" y="2478024"/>
                  </a:cubicBezTo>
                  <a:cubicBezTo>
                    <a:pt x="114057" y="2488125"/>
                    <a:pt x="123553" y="2495413"/>
                    <a:pt x="128016" y="2505456"/>
                  </a:cubicBezTo>
                  <a:cubicBezTo>
                    <a:pt x="135845" y="2523072"/>
                    <a:pt x="135611" y="2544280"/>
                    <a:pt x="146304" y="2560320"/>
                  </a:cubicBezTo>
                  <a:cubicBezTo>
                    <a:pt x="198715" y="2638936"/>
                    <a:pt x="135878" y="2539468"/>
                    <a:pt x="173736" y="2615184"/>
                  </a:cubicBezTo>
                  <a:cubicBezTo>
                    <a:pt x="178651" y="2625014"/>
                    <a:pt x="187109" y="2632786"/>
                    <a:pt x="192024" y="2642616"/>
                  </a:cubicBezTo>
                  <a:cubicBezTo>
                    <a:pt x="196335" y="2651237"/>
                    <a:pt x="196386" y="2661679"/>
                    <a:pt x="201168" y="2670048"/>
                  </a:cubicBezTo>
                  <a:cubicBezTo>
                    <a:pt x="208729" y="2683280"/>
                    <a:pt x="219742" y="2694223"/>
                    <a:pt x="228600" y="2706624"/>
                  </a:cubicBezTo>
                  <a:cubicBezTo>
                    <a:pt x="234988" y="2715567"/>
                    <a:pt x="239117" y="2726285"/>
                    <a:pt x="246888" y="2734056"/>
                  </a:cubicBezTo>
                  <a:cubicBezTo>
                    <a:pt x="254659" y="2741827"/>
                    <a:pt x="266106" y="2745043"/>
                    <a:pt x="274320" y="2752344"/>
                  </a:cubicBezTo>
                  <a:cubicBezTo>
                    <a:pt x="308268" y="2782520"/>
                    <a:pt x="327168" y="2812588"/>
                    <a:pt x="365760" y="2834640"/>
                  </a:cubicBezTo>
                  <a:cubicBezTo>
                    <a:pt x="414437" y="2862455"/>
                    <a:pt x="372836" y="2821111"/>
                    <a:pt x="420624" y="2862072"/>
                  </a:cubicBezTo>
                  <a:cubicBezTo>
                    <a:pt x="433715" y="2873293"/>
                    <a:pt x="442415" y="2889777"/>
                    <a:pt x="457200" y="2898648"/>
                  </a:cubicBezTo>
                  <a:cubicBezTo>
                    <a:pt x="473730" y="2908566"/>
                    <a:pt x="496024" y="2906243"/>
                    <a:pt x="512064" y="2916936"/>
                  </a:cubicBezTo>
                  <a:cubicBezTo>
                    <a:pt x="521208" y="2923032"/>
                    <a:pt x="529453" y="2930761"/>
                    <a:pt x="539496" y="2935224"/>
                  </a:cubicBezTo>
                  <a:cubicBezTo>
                    <a:pt x="557112" y="2943053"/>
                    <a:pt x="576072" y="2947416"/>
                    <a:pt x="594360" y="2953512"/>
                  </a:cubicBezTo>
                  <a:lnTo>
                    <a:pt x="621792" y="2962656"/>
                  </a:lnTo>
                  <a:cubicBezTo>
                    <a:pt x="652272" y="2959608"/>
                    <a:pt x="682638" y="2955042"/>
                    <a:pt x="713232" y="2953512"/>
                  </a:cubicBezTo>
                  <a:cubicBezTo>
                    <a:pt x="804609" y="2948943"/>
                    <a:pt x="896229" y="2949903"/>
                    <a:pt x="987552" y="2944368"/>
                  </a:cubicBezTo>
                  <a:cubicBezTo>
                    <a:pt x="997173" y="2943785"/>
                    <a:pt x="1006363" y="2939535"/>
                    <a:pt x="1014984" y="2935224"/>
                  </a:cubicBezTo>
                  <a:cubicBezTo>
                    <a:pt x="1024814" y="2930309"/>
                    <a:pt x="1033272" y="2923032"/>
                    <a:pt x="1042416" y="2916936"/>
                  </a:cubicBezTo>
                  <a:cubicBezTo>
                    <a:pt x="1065400" y="2847985"/>
                    <a:pt x="1031723" y="2930302"/>
                    <a:pt x="1078992" y="2871216"/>
                  </a:cubicBezTo>
                  <a:cubicBezTo>
                    <a:pt x="1085013" y="2863690"/>
                    <a:pt x="1082789" y="2851804"/>
                    <a:pt x="1088136" y="2843784"/>
                  </a:cubicBezTo>
                  <a:cubicBezTo>
                    <a:pt x="1107413" y="2814868"/>
                    <a:pt x="1136602" y="2792572"/>
                    <a:pt x="1152144" y="2761488"/>
                  </a:cubicBezTo>
                  <a:cubicBezTo>
                    <a:pt x="1178143" y="2709490"/>
                    <a:pt x="1160793" y="2734551"/>
                    <a:pt x="1207008" y="2688336"/>
                  </a:cubicBezTo>
                  <a:cubicBezTo>
                    <a:pt x="1232123" y="2587876"/>
                    <a:pt x="1194059" y="2713473"/>
                    <a:pt x="1243584" y="2624328"/>
                  </a:cubicBezTo>
                  <a:cubicBezTo>
                    <a:pt x="1252946" y="2607477"/>
                    <a:pt x="1251179" y="2585504"/>
                    <a:pt x="1261872" y="2569464"/>
                  </a:cubicBezTo>
                  <a:cubicBezTo>
                    <a:pt x="1267968" y="2560320"/>
                    <a:pt x="1275245" y="2551862"/>
                    <a:pt x="1280160" y="2542032"/>
                  </a:cubicBezTo>
                  <a:cubicBezTo>
                    <a:pt x="1284471" y="2533411"/>
                    <a:pt x="1284623" y="2523026"/>
                    <a:pt x="1289304" y="2514600"/>
                  </a:cubicBezTo>
                  <a:cubicBezTo>
                    <a:pt x="1299978" y="2495387"/>
                    <a:pt x="1318929" y="2480588"/>
                    <a:pt x="1325880" y="2459736"/>
                  </a:cubicBezTo>
                  <a:cubicBezTo>
                    <a:pt x="1333794" y="2435994"/>
                    <a:pt x="1342378" y="2408452"/>
                    <a:pt x="1353312" y="2386584"/>
                  </a:cubicBezTo>
                  <a:cubicBezTo>
                    <a:pt x="1358227" y="2376754"/>
                    <a:pt x="1366148" y="2368694"/>
                    <a:pt x="1371600" y="2359152"/>
                  </a:cubicBezTo>
                  <a:cubicBezTo>
                    <a:pt x="1427835" y="2260741"/>
                    <a:pt x="1336989" y="2401925"/>
                    <a:pt x="1426464" y="2267712"/>
                  </a:cubicBezTo>
                  <a:cubicBezTo>
                    <a:pt x="1432560" y="2258568"/>
                    <a:pt x="1435608" y="2246376"/>
                    <a:pt x="1444752" y="2240280"/>
                  </a:cubicBezTo>
                  <a:lnTo>
                    <a:pt x="1472184" y="2221992"/>
                  </a:lnTo>
                  <a:cubicBezTo>
                    <a:pt x="1507770" y="2168613"/>
                    <a:pt x="1468001" y="2214939"/>
                    <a:pt x="1527048" y="2185416"/>
                  </a:cubicBezTo>
                  <a:cubicBezTo>
                    <a:pt x="1546707" y="2175586"/>
                    <a:pt x="1560053" y="2151141"/>
                    <a:pt x="1581912" y="2148840"/>
                  </a:cubicBezTo>
                  <a:lnTo>
                    <a:pt x="1755648" y="2130552"/>
                  </a:lnTo>
                  <a:cubicBezTo>
                    <a:pt x="1799120" y="2101571"/>
                    <a:pt x="1772654" y="2115739"/>
                    <a:pt x="1837944" y="2093976"/>
                  </a:cubicBezTo>
                  <a:lnTo>
                    <a:pt x="1865376" y="2084832"/>
                  </a:lnTo>
                  <a:cubicBezTo>
                    <a:pt x="1871472" y="2075688"/>
                    <a:pt x="1875393" y="2064637"/>
                    <a:pt x="1883664" y="2057400"/>
                  </a:cubicBezTo>
                  <a:cubicBezTo>
                    <a:pt x="1910568" y="2033859"/>
                    <a:pt x="1929297" y="2025439"/>
                    <a:pt x="1956816" y="2011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05708" y="18851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106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43200" y="177698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85388" y="238506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472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79863" y="28834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72721" y="327050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60932" y="26837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52600" y="295503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22832" y="319735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29508" y="330555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60529" y="2900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10432" y="42016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705100" y="42976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22448" y="382219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03092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86888" y="37139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371088" y="40934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934232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63088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28900" y="46405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90800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43000" y="47122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66800" y="407212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37132" y="46268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66800" y="525780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321290" y="1040892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67684" y="2030409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7932" y="2423601"/>
              <a:ext cx="396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36146" y="348691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1022" y="4405884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410200" y="1105394"/>
            <a:ext cx="3733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Three examples from the same hypothetical </a:t>
            </a:r>
            <a:r>
              <a:rPr lang="en-US" sz="2000" b="1" dirty="0" smtClean="0"/>
              <a:t>data set</a:t>
            </a:r>
            <a:endParaRPr lang="en-US" sz="22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Samples from 26 random-stratified </a:t>
            </a:r>
            <a:r>
              <a:rPr lang="en-US" sz="2200" dirty="0"/>
              <a:t>sites are collected in </a:t>
            </a:r>
            <a:r>
              <a:rPr lang="en-US" sz="2200" dirty="0" smtClean="0"/>
              <a:t>5 hypothetical </a:t>
            </a:r>
            <a:r>
              <a:rPr lang="en-US" sz="2200" dirty="0"/>
              <a:t>watersheds (A-E</a:t>
            </a:r>
            <a:r>
              <a:rPr lang="en-US" sz="2200" dirty="0" smtClean="0"/>
              <a:t>), and </a:t>
            </a:r>
            <a:r>
              <a:rPr lang="en-US" sz="2200" dirty="0"/>
              <a:t>represent an entire </a:t>
            </a:r>
            <a:r>
              <a:rPr lang="en-US" sz="2200" dirty="0" smtClean="0"/>
              <a:t>region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Several overlapping monitoring programs collected the data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Watersheds </a:t>
            </a:r>
            <a:r>
              <a:rPr lang="en-US" sz="2200" dirty="0"/>
              <a:t>C and D have small areas but lots of samples. Watersheds A and E are larger but </a:t>
            </a:r>
            <a:r>
              <a:rPr lang="en-US" sz="2200" dirty="0" smtClean="0"/>
              <a:t>each only has a </a:t>
            </a:r>
            <a:r>
              <a:rPr lang="en-US" sz="2200" dirty="0"/>
              <a:t>few </a:t>
            </a:r>
            <a:r>
              <a:rPr lang="en-US" sz="2200" dirty="0" smtClean="0"/>
              <a:t>samples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04800" y="2363469"/>
            <a:ext cx="1172462" cy="1477328"/>
            <a:chOff x="122938" y="306800"/>
            <a:chExt cx="1172462" cy="147732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219200" y="37947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187196" y="68580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71956" y="9189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87196" y="119481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87196" y="145999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22938" y="306800"/>
              <a:ext cx="109626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Excellent</a:t>
              </a:r>
            </a:p>
            <a:p>
              <a:r>
                <a:rPr lang="en-US" dirty="0" smtClean="0"/>
                <a:t>Good</a:t>
              </a:r>
            </a:p>
            <a:p>
              <a:r>
                <a:rPr lang="en-US" dirty="0" smtClean="0"/>
                <a:t>Fair</a:t>
              </a:r>
            </a:p>
            <a:p>
              <a:r>
                <a:rPr lang="en-US" dirty="0" smtClean="0"/>
                <a:t>Poor</a:t>
              </a:r>
            </a:p>
            <a:p>
              <a:r>
                <a:rPr lang="en-US" dirty="0" smtClean="0"/>
                <a:t>Very Poor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04800" y="2023872"/>
            <a:ext cx="177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Station Rankings</a:t>
            </a:r>
            <a:endParaRPr lang="en-US" b="1" dirty="0"/>
          </a:p>
        </p:txBody>
      </p:sp>
      <p:sp>
        <p:nvSpPr>
          <p:cNvPr id="61" name="Title 8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Q: How </a:t>
            </a:r>
            <a:r>
              <a:rPr lang="en-US" sz="2800" b="1" dirty="0" smtClean="0"/>
              <a:t>to report stream health for an entire </a:t>
            </a:r>
            <a:r>
              <a:rPr lang="en-US" sz="2800" b="1" dirty="0"/>
              <a:t>region</a:t>
            </a:r>
            <a:r>
              <a:rPr lang="en-US" sz="2800" b="1" dirty="0" smtClean="0"/>
              <a:t>? Measure change?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3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35465"/>
              </p:ext>
            </p:extLst>
          </p:nvPr>
        </p:nvGraphicFramePr>
        <p:xfrm>
          <a:off x="4074112" y="147320"/>
          <a:ext cx="4958521" cy="397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35"/>
                <a:gridCol w="907426"/>
                <a:gridCol w="667512"/>
                <a:gridCol w="667512"/>
                <a:gridCol w="667512"/>
                <a:gridCol w="667512"/>
                <a:gridCol w="667512"/>
              </a:tblGrid>
              <a:tr h="1380744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Watershed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Watershed area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Excellent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Good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Fair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Poor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V. Poor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11.5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15.4%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34.6%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19.2%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48" y="4315618"/>
            <a:ext cx="271938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" y="127337"/>
            <a:ext cx="349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C</a:t>
            </a:r>
          </a:p>
          <a:p>
            <a:r>
              <a:rPr lang="en-US" dirty="0" smtClean="0"/>
              <a:t>Simple summation - current CBP </a:t>
            </a:r>
            <a:r>
              <a:rPr lang="en-US" b="1" dirty="0" smtClean="0"/>
              <a:t>pie chart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3940" y="4424172"/>
            <a:ext cx="20886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Conclusion</a:t>
            </a:r>
            <a:r>
              <a:rPr lang="en-US" dirty="0" smtClean="0"/>
              <a:t>: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38.5%</a:t>
            </a:r>
            <a:r>
              <a:rPr lang="en-US" dirty="0" smtClean="0"/>
              <a:t> of </a:t>
            </a:r>
            <a:r>
              <a:rPr lang="en-US" i="1" u="sng" dirty="0" smtClean="0"/>
              <a:t>stream sites </a:t>
            </a:r>
            <a:r>
              <a:rPr lang="en-US" dirty="0" smtClean="0"/>
              <a:t>are Poor or Very Poor</a:t>
            </a:r>
          </a:p>
          <a:p>
            <a:r>
              <a:rPr lang="en-US" b="1" dirty="0" smtClean="0"/>
              <a:t>61.5% </a:t>
            </a:r>
            <a:r>
              <a:rPr lang="en-US" dirty="0" smtClean="0"/>
              <a:t>are Fair or better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65760" y="1280160"/>
            <a:ext cx="3630168" cy="5138928"/>
            <a:chOff x="420624" y="978408"/>
            <a:chExt cx="3630168" cy="5138928"/>
          </a:xfrm>
        </p:grpSpPr>
        <p:sp>
          <p:nvSpPr>
            <p:cNvPr id="52" name="Freeform 51"/>
            <p:cNvSpPr/>
            <p:nvPr/>
          </p:nvSpPr>
          <p:spPr>
            <a:xfrm>
              <a:off x="1399032" y="978408"/>
              <a:ext cx="2176272" cy="2029968"/>
            </a:xfrm>
            <a:custGeom>
              <a:avLst/>
              <a:gdLst>
                <a:gd name="connsiteX0" fmla="*/ 320040 w 2176272"/>
                <a:gd name="connsiteY0" fmla="*/ 1755648 h 2029968"/>
                <a:gd name="connsiteX1" fmla="*/ 274320 w 2176272"/>
                <a:gd name="connsiteY1" fmla="*/ 1691640 h 2029968"/>
                <a:gd name="connsiteX2" fmla="*/ 219456 w 2176272"/>
                <a:gd name="connsiteY2" fmla="*/ 1655064 h 2029968"/>
                <a:gd name="connsiteX3" fmla="*/ 146304 w 2176272"/>
                <a:gd name="connsiteY3" fmla="*/ 1591056 h 2029968"/>
                <a:gd name="connsiteX4" fmla="*/ 100584 w 2176272"/>
                <a:gd name="connsiteY4" fmla="*/ 1508760 h 2029968"/>
                <a:gd name="connsiteX5" fmla="*/ 82296 w 2176272"/>
                <a:gd name="connsiteY5" fmla="*/ 1481328 h 2029968"/>
                <a:gd name="connsiteX6" fmla="*/ 64008 w 2176272"/>
                <a:gd name="connsiteY6" fmla="*/ 1426464 h 2029968"/>
                <a:gd name="connsiteX7" fmla="*/ 54864 w 2176272"/>
                <a:gd name="connsiteY7" fmla="*/ 1399032 h 2029968"/>
                <a:gd name="connsiteX8" fmla="*/ 45720 w 2176272"/>
                <a:gd name="connsiteY8" fmla="*/ 1362456 h 2029968"/>
                <a:gd name="connsiteX9" fmla="*/ 27432 w 2176272"/>
                <a:gd name="connsiteY9" fmla="*/ 1307592 h 2029968"/>
                <a:gd name="connsiteX10" fmla="*/ 18288 w 2176272"/>
                <a:gd name="connsiteY10" fmla="*/ 1225296 h 2029968"/>
                <a:gd name="connsiteX11" fmla="*/ 9144 w 2176272"/>
                <a:gd name="connsiteY11" fmla="*/ 1133856 h 2029968"/>
                <a:gd name="connsiteX12" fmla="*/ 0 w 2176272"/>
                <a:gd name="connsiteY12" fmla="*/ 1088136 h 2029968"/>
                <a:gd name="connsiteX13" fmla="*/ 9144 w 2176272"/>
                <a:gd name="connsiteY13" fmla="*/ 950976 h 2029968"/>
                <a:gd name="connsiteX14" fmla="*/ 27432 w 2176272"/>
                <a:gd name="connsiteY14" fmla="*/ 914400 h 2029968"/>
                <a:gd name="connsiteX15" fmla="*/ 36576 w 2176272"/>
                <a:gd name="connsiteY15" fmla="*/ 886968 h 2029968"/>
                <a:gd name="connsiteX16" fmla="*/ 146304 w 2176272"/>
                <a:gd name="connsiteY16" fmla="*/ 795528 h 2029968"/>
                <a:gd name="connsiteX17" fmla="*/ 201168 w 2176272"/>
                <a:gd name="connsiteY17" fmla="*/ 758952 h 2029968"/>
                <a:gd name="connsiteX18" fmla="*/ 301752 w 2176272"/>
                <a:gd name="connsiteY18" fmla="*/ 685800 h 2029968"/>
                <a:gd name="connsiteX19" fmla="*/ 320040 w 2176272"/>
                <a:gd name="connsiteY19" fmla="*/ 658368 h 2029968"/>
                <a:gd name="connsiteX20" fmla="*/ 374904 w 2176272"/>
                <a:gd name="connsiteY20" fmla="*/ 557784 h 2029968"/>
                <a:gd name="connsiteX21" fmla="*/ 393192 w 2176272"/>
                <a:gd name="connsiteY21" fmla="*/ 493776 h 2029968"/>
                <a:gd name="connsiteX22" fmla="*/ 429768 w 2176272"/>
                <a:gd name="connsiteY22" fmla="*/ 429768 h 2029968"/>
                <a:gd name="connsiteX23" fmla="*/ 438912 w 2176272"/>
                <a:gd name="connsiteY23" fmla="*/ 393192 h 2029968"/>
                <a:gd name="connsiteX24" fmla="*/ 502920 w 2176272"/>
                <a:gd name="connsiteY24" fmla="*/ 283464 h 2029968"/>
                <a:gd name="connsiteX25" fmla="*/ 566928 w 2176272"/>
                <a:gd name="connsiteY25" fmla="*/ 228600 h 2029968"/>
                <a:gd name="connsiteX26" fmla="*/ 594360 w 2176272"/>
                <a:gd name="connsiteY26" fmla="*/ 192024 h 2029968"/>
                <a:gd name="connsiteX27" fmla="*/ 676656 w 2176272"/>
                <a:gd name="connsiteY27" fmla="*/ 146304 h 2029968"/>
                <a:gd name="connsiteX28" fmla="*/ 768096 w 2176272"/>
                <a:gd name="connsiteY28" fmla="*/ 82296 h 2029968"/>
                <a:gd name="connsiteX29" fmla="*/ 804672 w 2176272"/>
                <a:gd name="connsiteY29" fmla="*/ 64008 h 2029968"/>
                <a:gd name="connsiteX30" fmla="*/ 859536 w 2176272"/>
                <a:gd name="connsiteY30" fmla="*/ 54864 h 2029968"/>
                <a:gd name="connsiteX31" fmla="*/ 886968 w 2176272"/>
                <a:gd name="connsiteY31" fmla="*/ 45720 h 2029968"/>
                <a:gd name="connsiteX32" fmla="*/ 923544 w 2176272"/>
                <a:gd name="connsiteY32" fmla="*/ 36576 h 2029968"/>
                <a:gd name="connsiteX33" fmla="*/ 950976 w 2176272"/>
                <a:gd name="connsiteY33" fmla="*/ 27432 h 2029968"/>
                <a:gd name="connsiteX34" fmla="*/ 996696 w 2176272"/>
                <a:gd name="connsiteY34" fmla="*/ 18288 h 2029968"/>
                <a:gd name="connsiteX35" fmla="*/ 1097280 w 2176272"/>
                <a:gd name="connsiteY35" fmla="*/ 0 h 2029968"/>
                <a:gd name="connsiteX36" fmla="*/ 1344168 w 2176272"/>
                <a:gd name="connsiteY36" fmla="*/ 9144 h 2029968"/>
                <a:gd name="connsiteX37" fmla="*/ 1472184 w 2176272"/>
                <a:gd name="connsiteY37" fmla="*/ 27432 h 2029968"/>
                <a:gd name="connsiteX38" fmla="*/ 1600200 w 2176272"/>
                <a:gd name="connsiteY38" fmla="*/ 45720 h 2029968"/>
                <a:gd name="connsiteX39" fmla="*/ 1691640 w 2176272"/>
                <a:gd name="connsiteY39" fmla="*/ 82296 h 2029968"/>
                <a:gd name="connsiteX40" fmla="*/ 1728216 w 2176272"/>
                <a:gd name="connsiteY40" fmla="*/ 100584 h 2029968"/>
                <a:gd name="connsiteX41" fmla="*/ 1755648 w 2176272"/>
                <a:gd name="connsiteY41" fmla="*/ 109728 h 2029968"/>
                <a:gd name="connsiteX42" fmla="*/ 1801368 w 2176272"/>
                <a:gd name="connsiteY42" fmla="*/ 128016 h 2029968"/>
                <a:gd name="connsiteX43" fmla="*/ 1837944 w 2176272"/>
                <a:gd name="connsiteY43" fmla="*/ 146304 h 2029968"/>
                <a:gd name="connsiteX44" fmla="*/ 1865376 w 2176272"/>
                <a:gd name="connsiteY44" fmla="*/ 155448 h 2029968"/>
                <a:gd name="connsiteX45" fmla="*/ 1993392 w 2176272"/>
                <a:gd name="connsiteY45" fmla="*/ 256032 h 2029968"/>
                <a:gd name="connsiteX46" fmla="*/ 2020824 w 2176272"/>
                <a:gd name="connsiteY46" fmla="*/ 283464 h 2029968"/>
                <a:gd name="connsiteX47" fmla="*/ 2057400 w 2176272"/>
                <a:gd name="connsiteY47" fmla="*/ 338328 h 2029968"/>
                <a:gd name="connsiteX48" fmla="*/ 2075688 w 2176272"/>
                <a:gd name="connsiteY48" fmla="*/ 384048 h 2029968"/>
                <a:gd name="connsiteX49" fmla="*/ 2130552 w 2176272"/>
                <a:gd name="connsiteY49" fmla="*/ 475488 h 2029968"/>
                <a:gd name="connsiteX50" fmla="*/ 2148840 w 2176272"/>
                <a:gd name="connsiteY50" fmla="*/ 512064 h 2029968"/>
                <a:gd name="connsiteX51" fmla="*/ 2176272 w 2176272"/>
                <a:gd name="connsiteY51" fmla="*/ 640080 h 2029968"/>
                <a:gd name="connsiteX52" fmla="*/ 2167128 w 2176272"/>
                <a:gd name="connsiteY52" fmla="*/ 886968 h 2029968"/>
                <a:gd name="connsiteX53" fmla="*/ 2139696 w 2176272"/>
                <a:gd name="connsiteY53" fmla="*/ 978408 h 2029968"/>
                <a:gd name="connsiteX54" fmla="*/ 2121408 w 2176272"/>
                <a:gd name="connsiteY54" fmla="*/ 1014984 h 2029968"/>
                <a:gd name="connsiteX55" fmla="*/ 2103120 w 2176272"/>
                <a:gd name="connsiteY55" fmla="*/ 1088136 h 2029968"/>
                <a:gd name="connsiteX56" fmla="*/ 2084832 w 2176272"/>
                <a:gd name="connsiteY56" fmla="*/ 1179576 h 2029968"/>
                <a:gd name="connsiteX57" fmla="*/ 2048256 w 2176272"/>
                <a:gd name="connsiteY57" fmla="*/ 1252728 h 2029968"/>
                <a:gd name="connsiteX58" fmla="*/ 2020824 w 2176272"/>
                <a:gd name="connsiteY58" fmla="*/ 1307592 h 2029968"/>
                <a:gd name="connsiteX59" fmla="*/ 1938528 w 2176272"/>
                <a:gd name="connsiteY59" fmla="*/ 1389888 h 2029968"/>
                <a:gd name="connsiteX60" fmla="*/ 1865376 w 2176272"/>
                <a:gd name="connsiteY60" fmla="*/ 1426464 h 2029968"/>
                <a:gd name="connsiteX61" fmla="*/ 1837944 w 2176272"/>
                <a:gd name="connsiteY61" fmla="*/ 1444752 h 2029968"/>
                <a:gd name="connsiteX62" fmla="*/ 1801368 w 2176272"/>
                <a:gd name="connsiteY62" fmla="*/ 1463040 h 2029968"/>
                <a:gd name="connsiteX63" fmla="*/ 1764792 w 2176272"/>
                <a:gd name="connsiteY63" fmla="*/ 1490472 h 2029968"/>
                <a:gd name="connsiteX64" fmla="*/ 1728216 w 2176272"/>
                <a:gd name="connsiteY64" fmla="*/ 1499616 h 2029968"/>
                <a:gd name="connsiteX65" fmla="*/ 1673352 w 2176272"/>
                <a:gd name="connsiteY65" fmla="*/ 1527048 h 2029968"/>
                <a:gd name="connsiteX66" fmla="*/ 1609344 w 2176272"/>
                <a:gd name="connsiteY66" fmla="*/ 1572768 h 2029968"/>
                <a:gd name="connsiteX67" fmla="*/ 1581912 w 2176272"/>
                <a:gd name="connsiteY67" fmla="*/ 1581912 h 2029968"/>
                <a:gd name="connsiteX68" fmla="*/ 1508760 w 2176272"/>
                <a:gd name="connsiteY68" fmla="*/ 1645920 h 2029968"/>
                <a:gd name="connsiteX69" fmla="*/ 1472184 w 2176272"/>
                <a:gd name="connsiteY69" fmla="*/ 1700784 h 2029968"/>
                <a:gd name="connsiteX70" fmla="*/ 1444752 w 2176272"/>
                <a:gd name="connsiteY70" fmla="*/ 1737360 h 2029968"/>
                <a:gd name="connsiteX71" fmla="*/ 1380744 w 2176272"/>
                <a:gd name="connsiteY71" fmla="*/ 1837944 h 2029968"/>
                <a:gd name="connsiteX72" fmla="*/ 1362456 w 2176272"/>
                <a:gd name="connsiteY72" fmla="*/ 1865376 h 2029968"/>
                <a:gd name="connsiteX73" fmla="*/ 1335024 w 2176272"/>
                <a:gd name="connsiteY73" fmla="*/ 1892808 h 2029968"/>
                <a:gd name="connsiteX74" fmla="*/ 1261872 w 2176272"/>
                <a:gd name="connsiteY74" fmla="*/ 1938528 h 2029968"/>
                <a:gd name="connsiteX75" fmla="*/ 1170432 w 2176272"/>
                <a:gd name="connsiteY75" fmla="*/ 1965960 h 2029968"/>
                <a:gd name="connsiteX76" fmla="*/ 1115568 w 2176272"/>
                <a:gd name="connsiteY76" fmla="*/ 1984248 h 2029968"/>
                <a:gd name="connsiteX77" fmla="*/ 1088136 w 2176272"/>
                <a:gd name="connsiteY77" fmla="*/ 1993392 h 2029968"/>
                <a:gd name="connsiteX78" fmla="*/ 1042416 w 2176272"/>
                <a:gd name="connsiteY78" fmla="*/ 2002536 h 2029968"/>
                <a:gd name="connsiteX79" fmla="*/ 896112 w 2176272"/>
                <a:gd name="connsiteY79" fmla="*/ 2020824 h 2029968"/>
                <a:gd name="connsiteX80" fmla="*/ 859536 w 2176272"/>
                <a:gd name="connsiteY80" fmla="*/ 2029968 h 2029968"/>
                <a:gd name="connsiteX81" fmla="*/ 667512 w 2176272"/>
                <a:gd name="connsiteY81" fmla="*/ 2020824 h 2029968"/>
                <a:gd name="connsiteX82" fmla="*/ 603504 w 2176272"/>
                <a:gd name="connsiteY82" fmla="*/ 1984248 h 2029968"/>
                <a:gd name="connsiteX83" fmla="*/ 521208 w 2176272"/>
                <a:gd name="connsiteY83" fmla="*/ 1911096 h 2029968"/>
                <a:gd name="connsiteX84" fmla="*/ 484632 w 2176272"/>
                <a:gd name="connsiteY84" fmla="*/ 1856232 h 2029968"/>
                <a:gd name="connsiteX85" fmla="*/ 475488 w 2176272"/>
                <a:gd name="connsiteY85" fmla="*/ 1828800 h 2029968"/>
                <a:gd name="connsiteX86" fmla="*/ 448056 w 2176272"/>
                <a:gd name="connsiteY86" fmla="*/ 1810512 h 2029968"/>
                <a:gd name="connsiteX87" fmla="*/ 429768 w 2176272"/>
                <a:gd name="connsiteY87" fmla="*/ 1783080 h 2029968"/>
                <a:gd name="connsiteX88" fmla="*/ 347472 w 2176272"/>
                <a:gd name="connsiteY88" fmla="*/ 1746504 h 2029968"/>
                <a:gd name="connsiteX89" fmla="*/ 320040 w 2176272"/>
                <a:gd name="connsiteY89" fmla="*/ 1755648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176272" h="2029968">
                  <a:moveTo>
                    <a:pt x="320040" y="1755648"/>
                  </a:moveTo>
                  <a:cubicBezTo>
                    <a:pt x="307848" y="1746504"/>
                    <a:pt x="292860" y="1710180"/>
                    <a:pt x="274320" y="1691640"/>
                  </a:cubicBezTo>
                  <a:cubicBezTo>
                    <a:pt x="258778" y="1676098"/>
                    <a:pt x="234998" y="1670606"/>
                    <a:pt x="219456" y="1655064"/>
                  </a:cubicBezTo>
                  <a:cubicBezTo>
                    <a:pt x="172104" y="1607712"/>
                    <a:pt x="196674" y="1628833"/>
                    <a:pt x="146304" y="1591056"/>
                  </a:cubicBezTo>
                  <a:cubicBezTo>
                    <a:pt x="130209" y="1542772"/>
                    <a:pt x="142507" y="1571644"/>
                    <a:pt x="100584" y="1508760"/>
                  </a:cubicBezTo>
                  <a:cubicBezTo>
                    <a:pt x="94488" y="1499616"/>
                    <a:pt x="85771" y="1491754"/>
                    <a:pt x="82296" y="1481328"/>
                  </a:cubicBezTo>
                  <a:lnTo>
                    <a:pt x="64008" y="1426464"/>
                  </a:lnTo>
                  <a:cubicBezTo>
                    <a:pt x="60960" y="1417320"/>
                    <a:pt x="57202" y="1408383"/>
                    <a:pt x="54864" y="1399032"/>
                  </a:cubicBezTo>
                  <a:cubicBezTo>
                    <a:pt x="51816" y="1386840"/>
                    <a:pt x="49331" y="1374493"/>
                    <a:pt x="45720" y="1362456"/>
                  </a:cubicBezTo>
                  <a:cubicBezTo>
                    <a:pt x="40181" y="1343992"/>
                    <a:pt x="27432" y="1307592"/>
                    <a:pt x="27432" y="1307592"/>
                  </a:cubicBezTo>
                  <a:cubicBezTo>
                    <a:pt x="24384" y="1280160"/>
                    <a:pt x="21177" y="1252745"/>
                    <a:pt x="18288" y="1225296"/>
                  </a:cubicBezTo>
                  <a:cubicBezTo>
                    <a:pt x="15081" y="1194832"/>
                    <a:pt x="13192" y="1164219"/>
                    <a:pt x="9144" y="1133856"/>
                  </a:cubicBezTo>
                  <a:cubicBezTo>
                    <a:pt x="7090" y="1118451"/>
                    <a:pt x="3048" y="1103376"/>
                    <a:pt x="0" y="1088136"/>
                  </a:cubicBezTo>
                  <a:cubicBezTo>
                    <a:pt x="3048" y="1042416"/>
                    <a:pt x="1998" y="996237"/>
                    <a:pt x="9144" y="950976"/>
                  </a:cubicBezTo>
                  <a:cubicBezTo>
                    <a:pt x="11270" y="937512"/>
                    <a:pt x="22062" y="926929"/>
                    <a:pt x="27432" y="914400"/>
                  </a:cubicBezTo>
                  <a:cubicBezTo>
                    <a:pt x="31229" y="905541"/>
                    <a:pt x="30658" y="894576"/>
                    <a:pt x="36576" y="886968"/>
                  </a:cubicBezTo>
                  <a:cubicBezTo>
                    <a:pt x="141436" y="752148"/>
                    <a:pt x="40640" y="901192"/>
                    <a:pt x="146304" y="795528"/>
                  </a:cubicBezTo>
                  <a:cubicBezTo>
                    <a:pt x="180552" y="761280"/>
                    <a:pt x="161468" y="772185"/>
                    <a:pt x="201168" y="758952"/>
                  </a:cubicBezTo>
                  <a:cubicBezTo>
                    <a:pt x="283112" y="697494"/>
                    <a:pt x="248959" y="720995"/>
                    <a:pt x="301752" y="685800"/>
                  </a:cubicBezTo>
                  <a:cubicBezTo>
                    <a:pt x="307848" y="676656"/>
                    <a:pt x="314778" y="668016"/>
                    <a:pt x="320040" y="658368"/>
                  </a:cubicBezTo>
                  <a:cubicBezTo>
                    <a:pt x="382276" y="544268"/>
                    <a:pt x="333131" y="620444"/>
                    <a:pt x="374904" y="557784"/>
                  </a:cubicBezTo>
                  <a:cubicBezTo>
                    <a:pt x="379544" y="539223"/>
                    <a:pt x="385321" y="512141"/>
                    <a:pt x="393192" y="493776"/>
                  </a:cubicBezTo>
                  <a:cubicBezTo>
                    <a:pt x="407114" y="461292"/>
                    <a:pt x="411402" y="457318"/>
                    <a:pt x="429768" y="429768"/>
                  </a:cubicBezTo>
                  <a:cubicBezTo>
                    <a:pt x="432816" y="417576"/>
                    <a:pt x="434078" y="404793"/>
                    <a:pt x="438912" y="393192"/>
                  </a:cubicBezTo>
                  <a:cubicBezTo>
                    <a:pt x="451255" y="363568"/>
                    <a:pt x="476487" y="309897"/>
                    <a:pt x="502920" y="283464"/>
                  </a:cubicBezTo>
                  <a:cubicBezTo>
                    <a:pt x="575194" y="211190"/>
                    <a:pt x="507207" y="298275"/>
                    <a:pt x="566928" y="228600"/>
                  </a:cubicBezTo>
                  <a:cubicBezTo>
                    <a:pt x="576846" y="217029"/>
                    <a:pt x="583584" y="202800"/>
                    <a:pt x="594360" y="192024"/>
                  </a:cubicBezTo>
                  <a:cubicBezTo>
                    <a:pt x="610460" y="175924"/>
                    <a:pt x="664698" y="153479"/>
                    <a:pt x="676656" y="146304"/>
                  </a:cubicBezTo>
                  <a:cubicBezTo>
                    <a:pt x="733999" y="111898"/>
                    <a:pt x="695961" y="118364"/>
                    <a:pt x="768096" y="82296"/>
                  </a:cubicBezTo>
                  <a:cubicBezTo>
                    <a:pt x="780288" y="76200"/>
                    <a:pt x="791616" y="67925"/>
                    <a:pt x="804672" y="64008"/>
                  </a:cubicBezTo>
                  <a:cubicBezTo>
                    <a:pt x="822430" y="58680"/>
                    <a:pt x="841437" y="58886"/>
                    <a:pt x="859536" y="54864"/>
                  </a:cubicBezTo>
                  <a:cubicBezTo>
                    <a:pt x="868945" y="52773"/>
                    <a:pt x="877700" y="48368"/>
                    <a:pt x="886968" y="45720"/>
                  </a:cubicBezTo>
                  <a:cubicBezTo>
                    <a:pt x="899052" y="42268"/>
                    <a:pt x="911460" y="40028"/>
                    <a:pt x="923544" y="36576"/>
                  </a:cubicBezTo>
                  <a:cubicBezTo>
                    <a:pt x="932812" y="33928"/>
                    <a:pt x="941625" y="29770"/>
                    <a:pt x="950976" y="27432"/>
                  </a:cubicBezTo>
                  <a:cubicBezTo>
                    <a:pt x="966054" y="23663"/>
                    <a:pt x="981524" y="21659"/>
                    <a:pt x="996696" y="18288"/>
                  </a:cubicBezTo>
                  <a:cubicBezTo>
                    <a:pt x="1074301" y="1042"/>
                    <a:pt x="986326" y="15851"/>
                    <a:pt x="1097280" y="0"/>
                  </a:cubicBezTo>
                  <a:cubicBezTo>
                    <a:pt x="1179576" y="3048"/>
                    <a:pt x="1261950" y="4446"/>
                    <a:pt x="1344168" y="9144"/>
                  </a:cubicBezTo>
                  <a:cubicBezTo>
                    <a:pt x="1392365" y="11898"/>
                    <a:pt x="1425789" y="20804"/>
                    <a:pt x="1472184" y="27432"/>
                  </a:cubicBezTo>
                  <a:cubicBezTo>
                    <a:pt x="1632395" y="50319"/>
                    <a:pt x="1469293" y="23902"/>
                    <a:pt x="1600200" y="45720"/>
                  </a:cubicBezTo>
                  <a:cubicBezTo>
                    <a:pt x="1630680" y="57912"/>
                    <a:pt x="1662278" y="67615"/>
                    <a:pt x="1691640" y="82296"/>
                  </a:cubicBezTo>
                  <a:cubicBezTo>
                    <a:pt x="1703832" y="88392"/>
                    <a:pt x="1715687" y="95214"/>
                    <a:pt x="1728216" y="100584"/>
                  </a:cubicBezTo>
                  <a:cubicBezTo>
                    <a:pt x="1737075" y="104381"/>
                    <a:pt x="1746623" y="106344"/>
                    <a:pt x="1755648" y="109728"/>
                  </a:cubicBezTo>
                  <a:cubicBezTo>
                    <a:pt x="1771017" y="115491"/>
                    <a:pt x="1786369" y="121350"/>
                    <a:pt x="1801368" y="128016"/>
                  </a:cubicBezTo>
                  <a:cubicBezTo>
                    <a:pt x="1813824" y="133552"/>
                    <a:pt x="1825415" y="140934"/>
                    <a:pt x="1837944" y="146304"/>
                  </a:cubicBezTo>
                  <a:cubicBezTo>
                    <a:pt x="1846803" y="150101"/>
                    <a:pt x="1856914" y="150833"/>
                    <a:pt x="1865376" y="155448"/>
                  </a:cubicBezTo>
                  <a:cubicBezTo>
                    <a:pt x="1943820" y="198236"/>
                    <a:pt x="1933162" y="195802"/>
                    <a:pt x="1993392" y="256032"/>
                  </a:cubicBezTo>
                  <a:lnTo>
                    <a:pt x="2020824" y="283464"/>
                  </a:lnTo>
                  <a:cubicBezTo>
                    <a:pt x="2044997" y="355984"/>
                    <a:pt x="2008475" y="260048"/>
                    <a:pt x="2057400" y="338328"/>
                  </a:cubicBezTo>
                  <a:cubicBezTo>
                    <a:pt x="2066099" y="352247"/>
                    <a:pt x="2067964" y="369565"/>
                    <a:pt x="2075688" y="384048"/>
                  </a:cubicBezTo>
                  <a:cubicBezTo>
                    <a:pt x="2092415" y="415412"/>
                    <a:pt x="2114656" y="443695"/>
                    <a:pt x="2130552" y="475488"/>
                  </a:cubicBezTo>
                  <a:cubicBezTo>
                    <a:pt x="2136648" y="487680"/>
                    <a:pt x="2144529" y="499132"/>
                    <a:pt x="2148840" y="512064"/>
                  </a:cubicBezTo>
                  <a:cubicBezTo>
                    <a:pt x="2164030" y="557633"/>
                    <a:pt x="2168598" y="594037"/>
                    <a:pt x="2176272" y="640080"/>
                  </a:cubicBezTo>
                  <a:cubicBezTo>
                    <a:pt x="2173224" y="722376"/>
                    <a:pt x="2172265" y="804776"/>
                    <a:pt x="2167128" y="886968"/>
                  </a:cubicBezTo>
                  <a:cubicBezTo>
                    <a:pt x="2165070" y="919902"/>
                    <a:pt x="2152873" y="948759"/>
                    <a:pt x="2139696" y="978408"/>
                  </a:cubicBezTo>
                  <a:cubicBezTo>
                    <a:pt x="2134160" y="990864"/>
                    <a:pt x="2125719" y="1002052"/>
                    <a:pt x="2121408" y="1014984"/>
                  </a:cubicBezTo>
                  <a:cubicBezTo>
                    <a:pt x="2113460" y="1038829"/>
                    <a:pt x="2108049" y="1063490"/>
                    <a:pt x="2103120" y="1088136"/>
                  </a:cubicBezTo>
                  <a:cubicBezTo>
                    <a:pt x="2097024" y="1118616"/>
                    <a:pt x="2098733" y="1151774"/>
                    <a:pt x="2084832" y="1179576"/>
                  </a:cubicBezTo>
                  <a:cubicBezTo>
                    <a:pt x="2072640" y="1203960"/>
                    <a:pt x="2056877" y="1226865"/>
                    <a:pt x="2048256" y="1252728"/>
                  </a:cubicBezTo>
                  <a:cubicBezTo>
                    <a:pt x="2037231" y="1285802"/>
                    <a:pt x="2042641" y="1277594"/>
                    <a:pt x="2020824" y="1307592"/>
                  </a:cubicBezTo>
                  <a:cubicBezTo>
                    <a:pt x="1962603" y="1387646"/>
                    <a:pt x="1994109" y="1371361"/>
                    <a:pt x="1938528" y="1389888"/>
                  </a:cubicBezTo>
                  <a:cubicBezTo>
                    <a:pt x="1857296" y="1450812"/>
                    <a:pt x="1945271" y="1392223"/>
                    <a:pt x="1865376" y="1426464"/>
                  </a:cubicBezTo>
                  <a:cubicBezTo>
                    <a:pt x="1855275" y="1430793"/>
                    <a:pt x="1847486" y="1439300"/>
                    <a:pt x="1837944" y="1444752"/>
                  </a:cubicBezTo>
                  <a:cubicBezTo>
                    <a:pt x="1826109" y="1451515"/>
                    <a:pt x="1812927" y="1455816"/>
                    <a:pt x="1801368" y="1463040"/>
                  </a:cubicBezTo>
                  <a:cubicBezTo>
                    <a:pt x="1788445" y="1471117"/>
                    <a:pt x="1778423" y="1483656"/>
                    <a:pt x="1764792" y="1490472"/>
                  </a:cubicBezTo>
                  <a:cubicBezTo>
                    <a:pt x="1753552" y="1496092"/>
                    <a:pt x="1740408" y="1496568"/>
                    <a:pt x="1728216" y="1499616"/>
                  </a:cubicBezTo>
                  <a:cubicBezTo>
                    <a:pt x="1649600" y="1552027"/>
                    <a:pt x="1749068" y="1489190"/>
                    <a:pt x="1673352" y="1527048"/>
                  </a:cubicBezTo>
                  <a:cubicBezTo>
                    <a:pt x="1645047" y="1541200"/>
                    <a:pt x="1638337" y="1556200"/>
                    <a:pt x="1609344" y="1572768"/>
                  </a:cubicBezTo>
                  <a:cubicBezTo>
                    <a:pt x="1600975" y="1577550"/>
                    <a:pt x="1591056" y="1578864"/>
                    <a:pt x="1581912" y="1581912"/>
                  </a:cubicBezTo>
                  <a:cubicBezTo>
                    <a:pt x="1552469" y="1603994"/>
                    <a:pt x="1532436" y="1616325"/>
                    <a:pt x="1508760" y="1645920"/>
                  </a:cubicBezTo>
                  <a:cubicBezTo>
                    <a:pt x="1495030" y="1663083"/>
                    <a:pt x="1485372" y="1683200"/>
                    <a:pt x="1472184" y="1700784"/>
                  </a:cubicBezTo>
                  <a:lnTo>
                    <a:pt x="1444752" y="1737360"/>
                  </a:lnTo>
                  <a:cubicBezTo>
                    <a:pt x="1423838" y="1800101"/>
                    <a:pt x="1448130" y="1736865"/>
                    <a:pt x="1380744" y="1837944"/>
                  </a:cubicBezTo>
                  <a:cubicBezTo>
                    <a:pt x="1374648" y="1847088"/>
                    <a:pt x="1369491" y="1856933"/>
                    <a:pt x="1362456" y="1865376"/>
                  </a:cubicBezTo>
                  <a:cubicBezTo>
                    <a:pt x="1354177" y="1875310"/>
                    <a:pt x="1344842" y="1884392"/>
                    <a:pt x="1335024" y="1892808"/>
                  </a:cubicBezTo>
                  <a:cubicBezTo>
                    <a:pt x="1310951" y="1913442"/>
                    <a:pt x="1291143" y="1926820"/>
                    <a:pt x="1261872" y="1938528"/>
                  </a:cubicBezTo>
                  <a:cubicBezTo>
                    <a:pt x="1197214" y="1964391"/>
                    <a:pt x="1224322" y="1949793"/>
                    <a:pt x="1170432" y="1965960"/>
                  </a:cubicBezTo>
                  <a:cubicBezTo>
                    <a:pt x="1151968" y="1971499"/>
                    <a:pt x="1133856" y="1978152"/>
                    <a:pt x="1115568" y="1984248"/>
                  </a:cubicBezTo>
                  <a:cubicBezTo>
                    <a:pt x="1106424" y="1987296"/>
                    <a:pt x="1097587" y="1991502"/>
                    <a:pt x="1088136" y="1993392"/>
                  </a:cubicBezTo>
                  <a:cubicBezTo>
                    <a:pt x="1072896" y="1996440"/>
                    <a:pt x="1057802" y="2000338"/>
                    <a:pt x="1042416" y="2002536"/>
                  </a:cubicBezTo>
                  <a:cubicBezTo>
                    <a:pt x="971151" y="2012717"/>
                    <a:pt x="962103" y="2008826"/>
                    <a:pt x="896112" y="2020824"/>
                  </a:cubicBezTo>
                  <a:cubicBezTo>
                    <a:pt x="883747" y="2023072"/>
                    <a:pt x="871728" y="2026920"/>
                    <a:pt x="859536" y="2029968"/>
                  </a:cubicBezTo>
                  <a:cubicBezTo>
                    <a:pt x="795528" y="2026920"/>
                    <a:pt x="731371" y="2026146"/>
                    <a:pt x="667512" y="2020824"/>
                  </a:cubicBezTo>
                  <a:cubicBezTo>
                    <a:pt x="640635" y="2018584"/>
                    <a:pt x="624054" y="1998927"/>
                    <a:pt x="603504" y="1984248"/>
                  </a:cubicBezTo>
                  <a:cubicBezTo>
                    <a:pt x="568522" y="1959261"/>
                    <a:pt x="550966" y="1955733"/>
                    <a:pt x="521208" y="1911096"/>
                  </a:cubicBezTo>
                  <a:cubicBezTo>
                    <a:pt x="509016" y="1892808"/>
                    <a:pt x="491583" y="1877084"/>
                    <a:pt x="484632" y="1856232"/>
                  </a:cubicBezTo>
                  <a:cubicBezTo>
                    <a:pt x="481584" y="1847088"/>
                    <a:pt x="481509" y="1836326"/>
                    <a:pt x="475488" y="1828800"/>
                  </a:cubicBezTo>
                  <a:cubicBezTo>
                    <a:pt x="468623" y="1820218"/>
                    <a:pt x="457200" y="1816608"/>
                    <a:pt x="448056" y="1810512"/>
                  </a:cubicBezTo>
                  <a:cubicBezTo>
                    <a:pt x="441960" y="1801368"/>
                    <a:pt x="437539" y="1790851"/>
                    <a:pt x="429768" y="1783080"/>
                  </a:cubicBezTo>
                  <a:cubicBezTo>
                    <a:pt x="408032" y="1761344"/>
                    <a:pt x="374635" y="1755558"/>
                    <a:pt x="347472" y="1746504"/>
                  </a:cubicBezTo>
                  <a:cubicBezTo>
                    <a:pt x="317148" y="1736396"/>
                    <a:pt x="332232" y="1764792"/>
                    <a:pt x="320040" y="1755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0570" y="2304288"/>
              <a:ext cx="1664302" cy="1517904"/>
            </a:xfrm>
            <a:custGeom>
              <a:avLst/>
              <a:gdLst>
                <a:gd name="connsiteX0" fmla="*/ 740758 w 1664302"/>
                <a:gd name="connsiteY0" fmla="*/ 137160 h 1517904"/>
                <a:gd name="connsiteX1" fmla="*/ 640174 w 1664302"/>
                <a:gd name="connsiteY1" fmla="*/ 54864 h 1517904"/>
                <a:gd name="connsiteX2" fmla="*/ 612742 w 1664302"/>
                <a:gd name="connsiteY2" fmla="*/ 36576 h 1517904"/>
                <a:gd name="connsiteX3" fmla="*/ 567022 w 1664302"/>
                <a:gd name="connsiteY3" fmla="*/ 27432 h 1517904"/>
                <a:gd name="connsiteX4" fmla="*/ 539590 w 1664302"/>
                <a:gd name="connsiteY4" fmla="*/ 18288 h 1517904"/>
                <a:gd name="connsiteX5" fmla="*/ 448150 w 1664302"/>
                <a:gd name="connsiteY5" fmla="*/ 0 h 1517904"/>
                <a:gd name="connsiteX6" fmla="*/ 155542 w 1664302"/>
                <a:gd name="connsiteY6" fmla="*/ 9144 h 1517904"/>
                <a:gd name="connsiteX7" fmla="*/ 64102 w 1664302"/>
                <a:gd name="connsiteY7" fmla="*/ 82296 h 1517904"/>
                <a:gd name="connsiteX8" fmla="*/ 27526 w 1664302"/>
                <a:gd name="connsiteY8" fmla="*/ 146304 h 1517904"/>
                <a:gd name="connsiteX9" fmla="*/ 9238 w 1664302"/>
                <a:gd name="connsiteY9" fmla="*/ 210312 h 1517904"/>
                <a:gd name="connsiteX10" fmla="*/ 9238 w 1664302"/>
                <a:gd name="connsiteY10" fmla="*/ 384048 h 1517904"/>
                <a:gd name="connsiteX11" fmla="*/ 27526 w 1664302"/>
                <a:gd name="connsiteY11" fmla="*/ 438912 h 1517904"/>
                <a:gd name="connsiteX12" fmla="*/ 45814 w 1664302"/>
                <a:gd name="connsiteY12" fmla="*/ 521208 h 1517904"/>
                <a:gd name="connsiteX13" fmla="*/ 64102 w 1664302"/>
                <a:gd name="connsiteY13" fmla="*/ 548640 h 1517904"/>
                <a:gd name="connsiteX14" fmla="*/ 91534 w 1664302"/>
                <a:gd name="connsiteY14" fmla="*/ 676656 h 1517904"/>
                <a:gd name="connsiteX15" fmla="*/ 100678 w 1664302"/>
                <a:gd name="connsiteY15" fmla="*/ 704088 h 1517904"/>
                <a:gd name="connsiteX16" fmla="*/ 118966 w 1664302"/>
                <a:gd name="connsiteY16" fmla="*/ 777240 h 1517904"/>
                <a:gd name="connsiteX17" fmla="*/ 128110 w 1664302"/>
                <a:gd name="connsiteY17" fmla="*/ 813816 h 1517904"/>
                <a:gd name="connsiteX18" fmla="*/ 137254 w 1664302"/>
                <a:gd name="connsiteY18" fmla="*/ 841248 h 1517904"/>
                <a:gd name="connsiteX19" fmla="*/ 146398 w 1664302"/>
                <a:gd name="connsiteY19" fmla="*/ 886968 h 1517904"/>
                <a:gd name="connsiteX20" fmla="*/ 164686 w 1664302"/>
                <a:gd name="connsiteY20" fmla="*/ 960120 h 1517904"/>
                <a:gd name="connsiteX21" fmla="*/ 173830 w 1664302"/>
                <a:gd name="connsiteY21" fmla="*/ 996696 h 1517904"/>
                <a:gd name="connsiteX22" fmla="*/ 210406 w 1664302"/>
                <a:gd name="connsiteY22" fmla="*/ 1069848 h 1517904"/>
                <a:gd name="connsiteX23" fmla="*/ 246982 w 1664302"/>
                <a:gd name="connsiteY23" fmla="*/ 1133856 h 1517904"/>
                <a:gd name="connsiteX24" fmla="*/ 265270 w 1664302"/>
                <a:gd name="connsiteY24" fmla="*/ 1179576 h 1517904"/>
                <a:gd name="connsiteX25" fmla="*/ 320134 w 1664302"/>
                <a:gd name="connsiteY25" fmla="*/ 1243584 h 1517904"/>
                <a:gd name="connsiteX26" fmla="*/ 356710 w 1664302"/>
                <a:gd name="connsiteY26" fmla="*/ 1271016 h 1517904"/>
                <a:gd name="connsiteX27" fmla="*/ 457294 w 1664302"/>
                <a:gd name="connsiteY27" fmla="*/ 1353312 h 1517904"/>
                <a:gd name="connsiteX28" fmla="*/ 521302 w 1664302"/>
                <a:gd name="connsiteY28" fmla="*/ 1371600 h 1517904"/>
                <a:gd name="connsiteX29" fmla="*/ 576166 w 1664302"/>
                <a:gd name="connsiteY29" fmla="*/ 1389888 h 1517904"/>
                <a:gd name="connsiteX30" fmla="*/ 640174 w 1664302"/>
                <a:gd name="connsiteY30" fmla="*/ 1408176 h 1517904"/>
                <a:gd name="connsiteX31" fmla="*/ 722470 w 1664302"/>
                <a:gd name="connsiteY31" fmla="*/ 1435608 h 1517904"/>
                <a:gd name="connsiteX32" fmla="*/ 749902 w 1664302"/>
                <a:gd name="connsiteY32" fmla="*/ 1444752 h 1517904"/>
                <a:gd name="connsiteX33" fmla="*/ 777334 w 1664302"/>
                <a:gd name="connsiteY33" fmla="*/ 1463040 h 1517904"/>
                <a:gd name="connsiteX34" fmla="*/ 877918 w 1664302"/>
                <a:gd name="connsiteY34" fmla="*/ 1481328 h 1517904"/>
                <a:gd name="connsiteX35" fmla="*/ 960214 w 1664302"/>
                <a:gd name="connsiteY35" fmla="*/ 1508760 h 1517904"/>
                <a:gd name="connsiteX36" fmla="*/ 1005934 w 1664302"/>
                <a:gd name="connsiteY36" fmla="*/ 1517904 h 1517904"/>
                <a:gd name="connsiteX37" fmla="*/ 1170526 w 1664302"/>
                <a:gd name="connsiteY37" fmla="*/ 1508760 h 1517904"/>
                <a:gd name="connsiteX38" fmla="*/ 1234534 w 1664302"/>
                <a:gd name="connsiteY38" fmla="*/ 1490472 h 1517904"/>
                <a:gd name="connsiteX39" fmla="*/ 1307686 w 1664302"/>
                <a:gd name="connsiteY39" fmla="*/ 1481328 h 1517904"/>
                <a:gd name="connsiteX40" fmla="*/ 1362550 w 1664302"/>
                <a:gd name="connsiteY40" fmla="*/ 1472184 h 1517904"/>
                <a:gd name="connsiteX41" fmla="*/ 1399126 w 1664302"/>
                <a:gd name="connsiteY41" fmla="*/ 1453896 h 1517904"/>
                <a:gd name="connsiteX42" fmla="*/ 1435702 w 1664302"/>
                <a:gd name="connsiteY42" fmla="*/ 1444752 h 1517904"/>
                <a:gd name="connsiteX43" fmla="*/ 1472278 w 1664302"/>
                <a:gd name="connsiteY43" fmla="*/ 1417320 h 1517904"/>
                <a:gd name="connsiteX44" fmla="*/ 1536286 w 1664302"/>
                <a:gd name="connsiteY44" fmla="*/ 1371600 h 1517904"/>
                <a:gd name="connsiteX45" fmla="*/ 1609438 w 1664302"/>
                <a:gd name="connsiteY45" fmla="*/ 1316736 h 1517904"/>
                <a:gd name="connsiteX46" fmla="*/ 1627726 w 1664302"/>
                <a:gd name="connsiteY46" fmla="*/ 1280160 h 1517904"/>
                <a:gd name="connsiteX47" fmla="*/ 1646014 w 1664302"/>
                <a:gd name="connsiteY47" fmla="*/ 1252728 h 1517904"/>
                <a:gd name="connsiteX48" fmla="*/ 1655158 w 1664302"/>
                <a:gd name="connsiteY48" fmla="*/ 1216152 h 1517904"/>
                <a:gd name="connsiteX49" fmla="*/ 1664302 w 1664302"/>
                <a:gd name="connsiteY49" fmla="*/ 1188720 h 1517904"/>
                <a:gd name="connsiteX50" fmla="*/ 1655158 w 1664302"/>
                <a:gd name="connsiteY50" fmla="*/ 1042416 h 1517904"/>
                <a:gd name="connsiteX51" fmla="*/ 1646014 w 1664302"/>
                <a:gd name="connsiteY51" fmla="*/ 996696 h 1517904"/>
                <a:gd name="connsiteX52" fmla="*/ 1627726 w 1664302"/>
                <a:gd name="connsiteY52" fmla="*/ 969264 h 1517904"/>
                <a:gd name="connsiteX53" fmla="*/ 1618582 w 1664302"/>
                <a:gd name="connsiteY53" fmla="*/ 941832 h 1517904"/>
                <a:gd name="connsiteX54" fmla="*/ 1591150 w 1664302"/>
                <a:gd name="connsiteY54" fmla="*/ 923544 h 1517904"/>
                <a:gd name="connsiteX55" fmla="*/ 1554574 w 1664302"/>
                <a:gd name="connsiteY55" fmla="*/ 868680 h 1517904"/>
                <a:gd name="connsiteX56" fmla="*/ 1536286 w 1664302"/>
                <a:gd name="connsiteY56" fmla="*/ 841248 h 1517904"/>
                <a:gd name="connsiteX57" fmla="*/ 1508854 w 1664302"/>
                <a:gd name="connsiteY57" fmla="*/ 822960 h 1517904"/>
                <a:gd name="connsiteX58" fmla="*/ 1444846 w 1664302"/>
                <a:gd name="connsiteY58" fmla="*/ 758952 h 1517904"/>
                <a:gd name="connsiteX59" fmla="*/ 1389982 w 1664302"/>
                <a:gd name="connsiteY59" fmla="*/ 713232 h 1517904"/>
                <a:gd name="connsiteX60" fmla="*/ 1344262 w 1664302"/>
                <a:gd name="connsiteY60" fmla="*/ 704088 h 1517904"/>
                <a:gd name="connsiteX61" fmla="*/ 1289398 w 1664302"/>
                <a:gd name="connsiteY61" fmla="*/ 685800 h 1517904"/>
                <a:gd name="connsiteX62" fmla="*/ 1261966 w 1664302"/>
                <a:gd name="connsiteY62" fmla="*/ 676656 h 1517904"/>
                <a:gd name="connsiteX63" fmla="*/ 1234534 w 1664302"/>
                <a:gd name="connsiteY63" fmla="*/ 667512 h 1517904"/>
                <a:gd name="connsiteX64" fmla="*/ 1197958 w 1664302"/>
                <a:gd name="connsiteY64" fmla="*/ 612648 h 1517904"/>
                <a:gd name="connsiteX65" fmla="*/ 1143094 w 1664302"/>
                <a:gd name="connsiteY65" fmla="*/ 576072 h 1517904"/>
                <a:gd name="connsiteX66" fmla="*/ 1106518 w 1664302"/>
                <a:gd name="connsiteY66" fmla="*/ 521208 h 1517904"/>
                <a:gd name="connsiteX67" fmla="*/ 1097374 w 1664302"/>
                <a:gd name="connsiteY67" fmla="*/ 493776 h 1517904"/>
                <a:gd name="connsiteX68" fmla="*/ 1042510 w 1664302"/>
                <a:gd name="connsiteY68" fmla="*/ 457200 h 1517904"/>
                <a:gd name="connsiteX69" fmla="*/ 987646 w 1664302"/>
                <a:gd name="connsiteY69" fmla="*/ 438912 h 1517904"/>
                <a:gd name="connsiteX70" fmla="*/ 960214 w 1664302"/>
                <a:gd name="connsiteY70" fmla="*/ 429768 h 1517904"/>
                <a:gd name="connsiteX71" fmla="*/ 941926 w 1664302"/>
                <a:gd name="connsiteY71" fmla="*/ 402336 h 1517904"/>
                <a:gd name="connsiteX72" fmla="*/ 914494 w 1664302"/>
                <a:gd name="connsiteY72" fmla="*/ 347472 h 1517904"/>
                <a:gd name="connsiteX73" fmla="*/ 859630 w 1664302"/>
                <a:gd name="connsiteY73" fmla="*/ 320040 h 1517904"/>
                <a:gd name="connsiteX74" fmla="*/ 832198 w 1664302"/>
                <a:gd name="connsiteY74" fmla="*/ 301752 h 1517904"/>
                <a:gd name="connsiteX75" fmla="*/ 795622 w 1664302"/>
                <a:gd name="connsiteY75" fmla="*/ 246888 h 1517904"/>
                <a:gd name="connsiteX76" fmla="*/ 786478 w 1664302"/>
                <a:gd name="connsiteY76" fmla="*/ 219456 h 1517904"/>
                <a:gd name="connsiteX77" fmla="*/ 768190 w 1664302"/>
                <a:gd name="connsiteY77" fmla="*/ 192024 h 1517904"/>
                <a:gd name="connsiteX78" fmla="*/ 759046 w 1664302"/>
                <a:gd name="connsiteY78" fmla="*/ 164592 h 1517904"/>
                <a:gd name="connsiteX79" fmla="*/ 713326 w 1664302"/>
                <a:gd name="connsiteY79" fmla="*/ 118872 h 1517904"/>
                <a:gd name="connsiteX80" fmla="*/ 740758 w 1664302"/>
                <a:gd name="connsiteY80" fmla="*/ 137160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64302" h="1517904">
                  <a:moveTo>
                    <a:pt x="740758" y="137160"/>
                  </a:moveTo>
                  <a:cubicBezTo>
                    <a:pt x="728566" y="126492"/>
                    <a:pt x="712971" y="103395"/>
                    <a:pt x="640174" y="54864"/>
                  </a:cubicBezTo>
                  <a:cubicBezTo>
                    <a:pt x="631030" y="48768"/>
                    <a:pt x="623518" y="38731"/>
                    <a:pt x="612742" y="36576"/>
                  </a:cubicBezTo>
                  <a:cubicBezTo>
                    <a:pt x="597502" y="33528"/>
                    <a:pt x="582100" y="31201"/>
                    <a:pt x="567022" y="27432"/>
                  </a:cubicBezTo>
                  <a:cubicBezTo>
                    <a:pt x="557671" y="25094"/>
                    <a:pt x="548982" y="20455"/>
                    <a:pt x="539590" y="18288"/>
                  </a:cubicBezTo>
                  <a:cubicBezTo>
                    <a:pt x="509302" y="11299"/>
                    <a:pt x="448150" y="0"/>
                    <a:pt x="448150" y="0"/>
                  </a:cubicBezTo>
                  <a:cubicBezTo>
                    <a:pt x="350614" y="3048"/>
                    <a:pt x="252967" y="3577"/>
                    <a:pt x="155542" y="9144"/>
                  </a:cubicBezTo>
                  <a:cubicBezTo>
                    <a:pt x="118055" y="11286"/>
                    <a:pt x="76791" y="63262"/>
                    <a:pt x="64102" y="82296"/>
                  </a:cubicBezTo>
                  <a:cubicBezTo>
                    <a:pt x="45736" y="109846"/>
                    <a:pt x="41448" y="113820"/>
                    <a:pt x="27526" y="146304"/>
                  </a:cubicBezTo>
                  <a:cubicBezTo>
                    <a:pt x="19655" y="164669"/>
                    <a:pt x="13878" y="191751"/>
                    <a:pt x="9238" y="210312"/>
                  </a:cubicBezTo>
                  <a:cubicBezTo>
                    <a:pt x="1055" y="292143"/>
                    <a:pt x="-6629" y="304712"/>
                    <a:pt x="9238" y="384048"/>
                  </a:cubicBezTo>
                  <a:cubicBezTo>
                    <a:pt x="13019" y="402951"/>
                    <a:pt x="24357" y="419897"/>
                    <a:pt x="27526" y="438912"/>
                  </a:cubicBezTo>
                  <a:cubicBezTo>
                    <a:pt x="31038" y="459984"/>
                    <a:pt x="34559" y="498698"/>
                    <a:pt x="45814" y="521208"/>
                  </a:cubicBezTo>
                  <a:cubicBezTo>
                    <a:pt x="50729" y="531038"/>
                    <a:pt x="58006" y="539496"/>
                    <a:pt x="64102" y="548640"/>
                  </a:cubicBezTo>
                  <a:cubicBezTo>
                    <a:pt x="71100" y="583631"/>
                    <a:pt x="80412" y="637729"/>
                    <a:pt x="91534" y="676656"/>
                  </a:cubicBezTo>
                  <a:cubicBezTo>
                    <a:pt x="94182" y="685924"/>
                    <a:pt x="98142" y="694789"/>
                    <a:pt x="100678" y="704088"/>
                  </a:cubicBezTo>
                  <a:cubicBezTo>
                    <a:pt x="107291" y="728337"/>
                    <a:pt x="112870" y="752856"/>
                    <a:pt x="118966" y="777240"/>
                  </a:cubicBezTo>
                  <a:cubicBezTo>
                    <a:pt x="122014" y="789432"/>
                    <a:pt x="124136" y="801894"/>
                    <a:pt x="128110" y="813816"/>
                  </a:cubicBezTo>
                  <a:cubicBezTo>
                    <a:pt x="131158" y="822960"/>
                    <a:pt x="134916" y="831897"/>
                    <a:pt x="137254" y="841248"/>
                  </a:cubicBezTo>
                  <a:cubicBezTo>
                    <a:pt x="141023" y="856326"/>
                    <a:pt x="142903" y="871824"/>
                    <a:pt x="146398" y="886968"/>
                  </a:cubicBezTo>
                  <a:cubicBezTo>
                    <a:pt x="152050" y="911459"/>
                    <a:pt x="158590" y="935736"/>
                    <a:pt x="164686" y="960120"/>
                  </a:cubicBezTo>
                  <a:cubicBezTo>
                    <a:pt x="167734" y="972312"/>
                    <a:pt x="168210" y="985456"/>
                    <a:pt x="173830" y="996696"/>
                  </a:cubicBezTo>
                  <a:cubicBezTo>
                    <a:pt x="186022" y="1021080"/>
                    <a:pt x="203794" y="1043400"/>
                    <a:pt x="210406" y="1069848"/>
                  </a:cubicBezTo>
                  <a:cubicBezTo>
                    <a:pt x="222686" y="1118969"/>
                    <a:pt x="210664" y="1097538"/>
                    <a:pt x="246982" y="1133856"/>
                  </a:cubicBezTo>
                  <a:cubicBezTo>
                    <a:pt x="253078" y="1149096"/>
                    <a:pt x="257299" y="1165228"/>
                    <a:pt x="265270" y="1179576"/>
                  </a:cubicBezTo>
                  <a:cubicBezTo>
                    <a:pt x="276221" y="1199287"/>
                    <a:pt x="302494" y="1228464"/>
                    <a:pt x="320134" y="1243584"/>
                  </a:cubicBezTo>
                  <a:cubicBezTo>
                    <a:pt x="331705" y="1253502"/>
                    <a:pt x="345139" y="1261098"/>
                    <a:pt x="356710" y="1271016"/>
                  </a:cubicBezTo>
                  <a:cubicBezTo>
                    <a:pt x="390875" y="1300300"/>
                    <a:pt x="408727" y="1337123"/>
                    <a:pt x="457294" y="1353312"/>
                  </a:cubicBezTo>
                  <a:cubicBezTo>
                    <a:pt x="549485" y="1384042"/>
                    <a:pt x="406485" y="1337155"/>
                    <a:pt x="521302" y="1371600"/>
                  </a:cubicBezTo>
                  <a:cubicBezTo>
                    <a:pt x="539766" y="1377139"/>
                    <a:pt x="557630" y="1384592"/>
                    <a:pt x="576166" y="1389888"/>
                  </a:cubicBezTo>
                  <a:cubicBezTo>
                    <a:pt x="597502" y="1395984"/>
                    <a:pt x="618965" y="1401650"/>
                    <a:pt x="640174" y="1408176"/>
                  </a:cubicBezTo>
                  <a:lnTo>
                    <a:pt x="722470" y="1435608"/>
                  </a:lnTo>
                  <a:cubicBezTo>
                    <a:pt x="731614" y="1438656"/>
                    <a:pt x="741882" y="1439405"/>
                    <a:pt x="749902" y="1444752"/>
                  </a:cubicBezTo>
                  <a:cubicBezTo>
                    <a:pt x="759046" y="1450848"/>
                    <a:pt x="767233" y="1458711"/>
                    <a:pt x="777334" y="1463040"/>
                  </a:cubicBezTo>
                  <a:cubicBezTo>
                    <a:pt x="800257" y="1472864"/>
                    <a:pt x="860743" y="1478205"/>
                    <a:pt x="877918" y="1481328"/>
                  </a:cubicBezTo>
                  <a:cubicBezTo>
                    <a:pt x="937309" y="1492126"/>
                    <a:pt x="893826" y="1488844"/>
                    <a:pt x="960214" y="1508760"/>
                  </a:cubicBezTo>
                  <a:cubicBezTo>
                    <a:pt x="975100" y="1513226"/>
                    <a:pt x="990694" y="1514856"/>
                    <a:pt x="1005934" y="1517904"/>
                  </a:cubicBezTo>
                  <a:cubicBezTo>
                    <a:pt x="1060798" y="1514856"/>
                    <a:pt x="1115803" y="1513735"/>
                    <a:pt x="1170526" y="1508760"/>
                  </a:cubicBezTo>
                  <a:cubicBezTo>
                    <a:pt x="1221600" y="1504117"/>
                    <a:pt x="1191232" y="1498345"/>
                    <a:pt x="1234534" y="1490472"/>
                  </a:cubicBezTo>
                  <a:cubicBezTo>
                    <a:pt x="1258711" y="1486076"/>
                    <a:pt x="1283359" y="1484803"/>
                    <a:pt x="1307686" y="1481328"/>
                  </a:cubicBezTo>
                  <a:cubicBezTo>
                    <a:pt x="1326040" y="1478706"/>
                    <a:pt x="1344262" y="1475232"/>
                    <a:pt x="1362550" y="1472184"/>
                  </a:cubicBezTo>
                  <a:cubicBezTo>
                    <a:pt x="1374742" y="1466088"/>
                    <a:pt x="1386363" y="1458682"/>
                    <a:pt x="1399126" y="1453896"/>
                  </a:cubicBezTo>
                  <a:cubicBezTo>
                    <a:pt x="1410893" y="1449483"/>
                    <a:pt x="1424462" y="1450372"/>
                    <a:pt x="1435702" y="1444752"/>
                  </a:cubicBezTo>
                  <a:cubicBezTo>
                    <a:pt x="1449333" y="1437936"/>
                    <a:pt x="1459355" y="1425397"/>
                    <a:pt x="1472278" y="1417320"/>
                  </a:cubicBezTo>
                  <a:cubicBezTo>
                    <a:pt x="1588349" y="1344776"/>
                    <a:pt x="1434773" y="1454656"/>
                    <a:pt x="1536286" y="1371600"/>
                  </a:cubicBezTo>
                  <a:cubicBezTo>
                    <a:pt x="1559876" y="1352299"/>
                    <a:pt x="1609438" y="1316736"/>
                    <a:pt x="1609438" y="1316736"/>
                  </a:cubicBezTo>
                  <a:cubicBezTo>
                    <a:pt x="1615534" y="1304544"/>
                    <a:pt x="1620963" y="1291995"/>
                    <a:pt x="1627726" y="1280160"/>
                  </a:cubicBezTo>
                  <a:cubicBezTo>
                    <a:pt x="1633178" y="1270618"/>
                    <a:pt x="1641685" y="1262829"/>
                    <a:pt x="1646014" y="1252728"/>
                  </a:cubicBezTo>
                  <a:cubicBezTo>
                    <a:pt x="1650964" y="1241177"/>
                    <a:pt x="1651706" y="1228236"/>
                    <a:pt x="1655158" y="1216152"/>
                  </a:cubicBezTo>
                  <a:cubicBezTo>
                    <a:pt x="1657806" y="1206884"/>
                    <a:pt x="1661254" y="1197864"/>
                    <a:pt x="1664302" y="1188720"/>
                  </a:cubicBezTo>
                  <a:cubicBezTo>
                    <a:pt x="1661254" y="1139952"/>
                    <a:pt x="1659791" y="1091059"/>
                    <a:pt x="1655158" y="1042416"/>
                  </a:cubicBezTo>
                  <a:cubicBezTo>
                    <a:pt x="1653684" y="1026944"/>
                    <a:pt x="1651471" y="1011248"/>
                    <a:pt x="1646014" y="996696"/>
                  </a:cubicBezTo>
                  <a:cubicBezTo>
                    <a:pt x="1642155" y="986406"/>
                    <a:pt x="1632641" y="979094"/>
                    <a:pt x="1627726" y="969264"/>
                  </a:cubicBezTo>
                  <a:cubicBezTo>
                    <a:pt x="1623415" y="960643"/>
                    <a:pt x="1624603" y="949358"/>
                    <a:pt x="1618582" y="941832"/>
                  </a:cubicBezTo>
                  <a:cubicBezTo>
                    <a:pt x="1611717" y="933250"/>
                    <a:pt x="1600294" y="929640"/>
                    <a:pt x="1591150" y="923544"/>
                  </a:cubicBezTo>
                  <a:lnTo>
                    <a:pt x="1554574" y="868680"/>
                  </a:lnTo>
                  <a:cubicBezTo>
                    <a:pt x="1548478" y="859536"/>
                    <a:pt x="1545430" y="847344"/>
                    <a:pt x="1536286" y="841248"/>
                  </a:cubicBezTo>
                  <a:lnTo>
                    <a:pt x="1508854" y="822960"/>
                  </a:lnTo>
                  <a:cubicBezTo>
                    <a:pt x="1466931" y="760076"/>
                    <a:pt x="1493130" y="775047"/>
                    <a:pt x="1444846" y="758952"/>
                  </a:cubicBezTo>
                  <a:cubicBezTo>
                    <a:pt x="1430615" y="744721"/>
                    <a:pt x="1410351" y="720870"/>
                    <a:pt x="1389982" y="713232"/>
                  </a:cubicBezTo>
                  <a:cubicBezTo>
                    <a:pt x="1375430" y="707775"/>
                    <a:pt x="1359256" y="708177"/>
                    <a:pt x="1344262" y="704088"/>
                  </a:cubicBezTo>
                  <a:cubicBezTo>
                    <a:pt x="1325664" y="699016"/>
                    <a:pt x="1307686" y="691896"/>
                    <a:pt x="1289398" y="685800"/>
                  </a:cubicBezTo>
                  <a:lnTo>
                    <a:pt x="1261966" y="676656"/>
                  </a:lnTo>
                  <a:lnTo>
                    <a:pt x="1234534" y="667512"/>
                  </a:lnTo>
                  <a:cubicBezTo>
                    <a:pt x="1222342" y="649224"/>
                    <a:pt x="1216246" y="624840"/>
                    <a:pt x="1197958" y="612648"/>
                  </a:cubicBezTo>
                  <a:lnTo>
                    <a:pt x="1143094" y="576072"/>
                  </a:lnTo>
                  <a:cubicBezTo>
                    <a:pt x="1130902" y="557784"/>
                    <a:pt x="1113469" y="542060"/>
                    <a:pt x="1106518" y="521208"/>
                  </a:cubicBezTo>
                  <a:cubicBezTo>
                    <a:pt x="1103470" y="512064"/>
                    <a:pt x="1104190" y="500592"/>
                    <a:pt x="1097374" y="493776"/>
                  </a:cubicBezTo>
                  <a:cubicBezTo>
                    <a:pt x="1081832" y="478234"/>
                    <a:pt x="1063362" y="464151"/>
                    <a:pt x="1042510" y="457200"/>
                  </a:cubicBezTo>
                  <a:lnTo>
                    <a:pt x="987646" y="438912"/>
                  </a:lnTo>
                  <a:lnTo>
                    <a:pt x="960214" y="429768"/>
                  </a:lnTo>
                  <a:cubicBezTo>
                    <a:pt x="954118" y="420624"/>
                    <a:pt x="946841" y="412166"/>
                    <a:pt x="941926" y="402336"/>
                  </a:cubicBezTo>
                  <a:cubicBezTo>
                    <a:pt x="927052" y="372588"/>
                    <a:pt x="940699" y="373677"/>
                    <a:pt x="914494" y="347472"/>
                  </a:cubicBezTo>
                  <a:cubicBezTo>
                    <a:pt x="888289" y="321267"/>
                    <a:pt x="889378" y="334914"/>
                    <a:pt x="859630" y="320040"/>
                  </a:cubicBezTo>
                  <a:cubicBezTo>
                    <a:pt x="849800" y="315125"/>
                    <a:pt x="841342" y="307848"/>
                    <a:pt x="832198" y="301752"/>
                  </a:cubicBezTo>
                  <a:cubicBezTo>
                    <a:pt x="820006" y="283464"/>
                    <a:pt x="802573" y="267740"/>
                    <a:pt x="795622" y="246888"/>
                  </a:cubicBezTo>
                  <a:cubicBezTo>
                    <a:pt x="792574" y="237744"/>
                    <a:pt x="790789" y="228077"/>
                    <a:pt x="786478" y="219456"/>
                  </a:cubicBezTo>
                  <a:cubicBezTo>
                    <a:pt x="781563" y="209626"/>
                    <a:pt x="773105" y="201854"/>
                    <a:pt x="768190" y="192024"/>
                  </a:cubicBezTo>
                  <a:cubicBezTo>
                    <a:pt x="763879" y="183403"/>
                    <a:pt x="763357" y="173213"/>
                    <a:pt x="759046" y="164592"/>
                  </a:cubicBezTo>
                  <a:cubicBezTo>
                    <a:pt x="746854" y="140208"/>
                    <a:pt x="737710" y="131064"/>
                    <a:pt x="713326" y="118872"/>
                  </a:cubicBezTo>
                  <a:cubicBezTo>
                    <a:pt x="710600" y="117509"/>
                    <a:pt x="752950" y="147828"/>
                    <a:pt x="740758" y="137160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143808" y="1636776"/>
              <a:ext cx="1906984" cy="1901952"/>
            </a:xfrm>
            <a:custGeom>
              <a:avLst/>
              <a:gdLst>
                <a:gd name="connsiteX0" fmla="*/ 5032 w 1906984"/>
                <a:gd name="connsiteY0" fmla="*/ 1380744 h 1901952"/>
                <a:gd name="connsiteX1" fmla="*/ 50752 w 1906984"/>
                <a:gd name="connsiteY1" fmla="*/ 1389888 h 1901952"/>
                <a:gd name="connsiteX2" fmla="*/ 96472 w 1906984"/>
                <a:gd name="connsiteY2" fmla="*/ 1435608 h 1901952"/>
                <a:gd name="connsiteX3" fmla="*/ 123904 w 1906984"/>
                <a:gd name="connsiteY3" fmla="*/ 1453896 h 1901952"/>
                <a:gd name="connsiteX4" fmla="*/ 133048 w 1906984"/>
                <a:gd name="connsiteY4" fmla="*/ 1481328 h 1901952"/>
                <a:gd name="connsiteX5" fmla="*/ 169624 w 1906984"/>
                <a:gd name="connsiteY5" fmla="*/ 1536192 h 1901952"/>
                <a:gd name="connsiteX6" fmla="*/ 178768 w 1906984"/>
                <a:gd name="connsiteY6" fmla="*/ 1563624 h 1901952"/>
                <a:gd name="connsiteX7" fmla="*/ 242776 w 1906984"/>
                <a:gd name="connsiteY7" fmla="*/ 1645920 h 1901952"/>
                <a:gd name="connsiteX8" fmla="*/ 270208 w 1906984"/>
                <a:gd name="connsiteY8" fmla="*/ 1728216 h 1901952"/>
                <a:gd name="connsiteX9" fmla="*/ 288496 w 1906984"/>
                <a:gd name="connsiteY9" fmla="*/ 1792224 h 1901952"/>
                <a:gd name="connsiteX10" fmla="*/ 297640 w 1906984"/>
                <a:gd name="connsiteY10" fmla="*/ 1847088 h 1901952"/>
                <a:gd name="connsiteX11" fmla="*/ 306784 w 1906984"/>
                <a:gd name="connsiteY11" fmla="*/ 1874520 h 1901952"/>
                <a:gd name="connsiteX12" fmla="*/ 398224 w 1906984"/>
                <a:gd name="connsiteY12" fmla="*/ 1901952 h 1901952"/>
                <a:gd name="connsiteX13" fmla="*/ 608536 w 1906984"/>
                <a:gd name="connsiteY13" fmla="*/ 1892808 h 1901952"/>
                <a:gd name="connsiteX14" fmla="*/ 745696 w 1906984"/>
                <a:gd name="connsiteY14" fmla="*/ 1874520 h 1901952"/>
                <a:gd name="connsiteX15" fmla="*/ 800560 w 1906984"/>
                <a:gd name="connsiteY15" fmla="*/ 1856232 h 1901952"/>
                <a:gd name="connsiteX16" fmla="*/ 892000 w 1906984"/>
                <a:gd name="connsiteY16" fmla="*/ 1828800 h 1901952"/>
                <a:gd name="connsiteX17" fmla="*/ 1020016 w 1906984"/>
                <a:gd name="connsiteY17" fmla="*/ 1792224 h 1901952"/>
                <a:gd name="connsiteX18" fmla="*/ 1084024 w 1906984"/>
                <a:gd name="connsiteY18" fmla="*/ 1783080 h 1901952"/>
                <a:gd name="connsiteX19" fmla="*/ 1120600 w 1906984"/>
                <a:gd name="connsiteY19" fmla="*/ 1773936 h 1901952"/>
                <a:gd name="connsiteX20" fmla="*/ 1312624 w 1906984"/>
                <a:gd name="connsiteY20" fmla="*/ 1755648 h 1901952"/>
                <a:gd name="connsiteX21" fmla="*/ 1349200 w 1906984"/>
                <a:gd name="connsiteY21" fmla="*/ 1746504 h 1901952"/>
                <a:gd name="connsiteX22" fmla="*/ 1422352 w 1906984"/>
                <a:gd name="connsiteY22" fmla="*/ 1728216 h 1901952"/>
                <a:gd name="connsiteX23" fmla="*/ 1522936 w 1906984"/>
                <a:gd name="connsiteY23" fmla="*/ 1655064 h 1901952"/>
                <a:gd name="connsiteX24" fmla="*/ 1550368 w 1906984"/>
                <a:gd name="connsiteY24" fmla="*/ 1645920 h 1901952"/>
                <a:gd name="connsiteX25" fmla="*/ 1641808 w 1906984"/>
                <a:gd name="connsiteY25" fmla="*/ 1536192 h 1901952"/>
                <a:gd name="connsiteX26" fmla="*/ 1696672 w 1906984"/>
                <a:gd name="connsiteY26" fmla="*/ 1453896 h 1901952"/>
                <a:gd name="connsiteX27" fmla="*/ 1724104 w 1906984"/>
                <a:gd name="connsiteY27" fmla="*/ 1426464 h 1901952"/>
                <a:gd name="connsiteX28" fmla="*/ 1751536 w 1906984"/>
                <a:gd name="connsiteY28" fmla="*/ 1371600 h 1901952"/>
                <a:gd name="connsiteX29" fmla="*/ 1788112 w 1906984"/>
                <a:gd name="connsiteY29" fmla="*/ 1325880 h 1901952"/>
                <a:gd name="connsiteX30" fmla="*/ 1797256 w 1906984"/>
                <a:gd name="connsiteY30" fmla="*/ 1289304 h 1901952"/>
                <a:gd name="connsiteX31" fmla="*/ 1815544 w 1906984"/>
                <a:gd name="connsiteY31" fmla="*/ 1252728 h 1901952"/>
                <a:gd name="connsiteX32" fmla="*/ 1833832 w 1906984"/>
                <a:gd name="connsiteY32" fmla="*/ 1207008 h 1901952"/>
                <a:gd name="connsiteX33" fmla="*/ 1852120 w 1906984"/>
                <a:gd name="connsiteY33" fmla="*/ 1170432 h 1901952"/>
                <a:gd name="connsiteX34" fmla="*/ 1879552 w 1906984"/>
                <a:gd name="connsiteY34" fmla="*/ 1088136 h 1901952"/>
                <a:gd name="connsiteX35" fmla="*/ 1897840 w 1906984"/>
                <a:gd name="connsiteY35" fmla="*/ 1042416 h 1901952"/>
                <a:gd name="connsiteX36" fmla="*/ 1906984 w 1906984"/>
                <a:gd name="connsiteY36" fmla="*/ 1014984 h 1901952"/>
                <a:gd name="connsiteX37" fmla="*/ 1897840 w 1906984"/>
                <a:gd name="connsiteY37" fmla="*/ 841248 h 1901952"/>
                <a:gd name="connsiteX38" fmla="*/ 1888696 w 1906984"/>
                <a:gd name="connsiteY38" fmla="*/ 795528 h 1901952"/>
                <a:gd name="connsiteX39" fmla="*/ 1870408 w 1906984"/>
                <a:gd name="connsiteY39" fmla="*/ 768096 h 1901952"/>
                <a:gd name="connsiteX40" fmla="*/ 1861264 w 1906984"/>
                <a:gd name="connsiteY40" fmla="*/ 740664 h 1901952"/>
                <a:gd name="connsiteX41" fmla="*/ 1852120 w 1906984"/>
                <a:gd name="connsiteY41" fmla="*/ 658368 h 1901952"/>
                <a:gd name="connsiteX42" fmla="*/ 1833832 w 1906984"/>
                <a:gd name="connsiteY42" fmla="*/ 457200 h 1901952"/>
                <a:gd name="connsiteX43" fmla="*/ 1824688 w 1906984"/>
                <a:gd name="connsiteY43" fmla="*/ 365760 h 1901952"/>
                <a:gd name="connsiteX44" fmla="*/ 1806400 w 1906984"/>
                <a:gd name="connsiteY44" fmla="*/ 301752 h 1901952"/>
                <a:gd name="connsiteX45" fmla="*/ 1797256 w 1906984"/>
                <a:gd name="connsiteY45" fmla="*/ 256032 h 1901952"/>
                <a:gd name="connsiteX46" fmla="*/ 1751536 w 1906984"/>
                <a:gd name="connsiteY46" fmla="*/ 146304 h 1901952"/>
                <a:gd name="connsiteX47" fmla="*/ 1696672 w 1906984"/>
                <a:gd name="connsiteY47" fmla="*/ 100584 h 1901952"/>
                <a:gd name="connsiteX48" fmla="*/ 1650952 w 1906984"/>
                <a:gd name="connsiteY48" fmla="*/ 45720 h 1901952"/>
                <a:gd name="connsiteX49" fmla="*/ 1623520 w 1906984"/>
                <a:gd name="connsiteY49" fmla="*/ 36576 h 1901952"/>
                <a:gd name="connsiteX50" fmla="*/ 1586944 w 1906984"/>
                <a:gd name="connsiteY50" fmla="*/ 18288 h 1901952"/>
                <a:gd name="connsiteX51" fmla="*/ 1532080 w 1906984"/>
                <a:gd name="connsiteY51" fmla="*/ 0 h 1901952"/>
                <a:gd name="connsiteX52" fmla="*/ 1468072 w 1906984"/>
                <a:gd name="connsiteY52" fmla="*/ 9144 h 1901952"/>
                <a:gd name="connsiteX53" fmla="*/ 1458928 w 1906984"/>
                <a:gd name="connsiteY53" fmla="*/ 36576 h 1901952"/>
                <a:gd name="connsiteX54" fmla="*/ 1440640 w 1906984"/>
                <a:gd name="connsiteY54" fmla="*/ 64008 h 1901952"/>
                <a:gd name="connsiteX55" fmla="*/ 1422352 w 1906984"/>
                <a:gd name="connsiteY55" fmla="*/ 146304 h 1901952"/>
                <a:gd name="connsiteX56" fmla="*/ 1404064 w 1906984"/>
                <a:gd name="connsiteY56" fmla="*/ 265176 h 1901952"/>
                <a:gd name="connsiteX57" fmla="*/ 1376632 w 1906984"/>
                <a:gd name="connsiteY57" fmla="*/ 365760 h 1901952"/>
                <a:gd name="connsiteX58" fmla="*/ 1367488 w 1906984"/>
                <a:gd name="connsiteY58" fmla="*/ 438912 h 1901952"/>
                <a:gd name="connsiteX59" fmla="*/ 1349200 w 1906984"/>
                <a:gd name="connsiteY59" fmla="*/ 493776 h 1901952"/>
                <a:gd name="connsiteX60" fmla="*/ 1340056 w 1906984"/>
                <a:gd name="connsiteY60" fmla="*/ 521208 h 1901952"/>
                <a:gd name="connsiteX61" fmla="*/ 1321768 w 1906984"/>
                <a:gd name="connsiteY61" fmla="*/ 548640 h 1901952"/>
                <a:gd name="connsiteX62" fmla="*/ 1312624 w 1906984"/>
                <a:gd name="connsiteY62" fmla="*/ 576072 h 1901952"/>
                <a:gd name="connsiteX63" fmla="*/ 1294336 w 1906984"/>
                <a:gd name="connsiteY63" fmla="*/ 603504 h 1901952"/>
                <a:gd name="connsiteX64" fmla="*/ 1276048 w 1906984"/>
                <a:gd name="connsiteY64" fmla="*/ 658368 h 1901952"/>
                <a:gd name="connsiteX65" fmla="*/ 1257760 w 1906984"/>
                <a:gd name="connsiteY65" fmla="*/ 685800 h 1901952"/>
                <a:gd name="connsiteX66" fmla="*/ 1202896 w 1906984"/>
                <a:gd name="connsiteY66" fmla="*/ 722376 h 1901952"/>
                <a:gd name="connsiteX67" fmla="*/ 1129744 w 1906984"/>
                <a:gd name="connsiteY67" fmla="*/ 786384 h 1901952"/>
                <a:gd name="connsiteX68" fmla="*/ 1102312 w 1906984"/>
                <a:gd name="connsiteY68" fmla="*/ 804672 h 1901952"/>
                <a:gd name="connsiteX69" fmla="*/ 1074880 w 1906984"/>
                <a:gd name="connsiteY69" fmla="*/ 813816 h 1901952"/>
                <a:gd name="connsiteX70" fmla="*/ 992584 w 1906984"/>
                <a:gd name="connsiteY70" fmla="*/ 859536 h 1901952"/>
                <a:gd name="connsiteX71" fmla="*/ 965152 w 1906984"/>
                <a:gd name="connsiteY71" fmla="*/ 886968 h 1901952"/>
                <a:gd name="connsiteX72" fmla="*/ 937720 w 1906984"/>
                <a:gd name="connsiteY72" fmla="*/ 896112 h 1901952"/>
                <a:gd name="connsiteX73" fmla="*/ 910288 w 1906984"/>
                <a:gd name="connsiteY73" fmla="*/ 914400 h 1901952"/>
                <a:gd name="connsiteX74" fmla="*/ 855424 w 1906984"/>
                <a:gd name="connsiteY74" fmla="*/ 941832 h 1901952"/>
                <a:gd name="connsiteX75" fmla="*/ 809704 w 1906984"/>
                <a:gd name="connsiteY75" fmla="*/ 987552 h 1901952"/>
                <a:gd name="connsiteX76" fmla="*/ 763984 w 1906984"/>
                <a:gd name="connsiteY76" fmla="*/ 1033272 h 1901952"/>
                <a:gd name="connsiteX77" fmla="*/ 727408 w 1906984"/>
                <a:gd name="connsiteY77" fmla="*/ 1078992 h 1901952"/>
                <a:gd name="connsiteX78" fmla="*/ 681688 w 1906984"/>
                <a:gd name="connsiteY78" fmla="*/ 1124712 h 1901952"/>
                <a:gd name="connsiteX79" fmla="*/ 608536 w 1906984"/>
                <a:gd name="connsiteY79" fmla="*/ 1234440 h 1901952"/>
                <a:gd name="connsiteX80" fmla="*/ 590248 w 1906984"/>
                <a:gd name="connsiteY80" fmla="*/ 1261872 h 1901952"/>
                <a:gd name="connsiteX81" fmla="*/ 535384 w 1906984"/>
                <a:gd name="connsiteY81" fmla="*/ 1289304 h 1901952"/>
                <a:gd name="connsiteX82" fmla="*/ 471376 w 1906984"/>
                <a:gd name="connsiteY82" fmla="*/ 1307592 h 1901952"/>
                <a:gd name="connsiteX83" fmla="*/ 443944 w 1906984"/>
                <a:gd name="connsiteY83" fmla="*/ 1316736 h 1901952"/>
                <a:gd name="connsiteX84" fmla="*/ 407368 w 1906984"/>
                <a:gd name="connsiteY84" fmla="*/ 1325880 h 1901952"/>
                <a:gd name="connsiteX85" fmla="*/ 379936 w 1906984"/>
                <a:gd name="connsiteY85" fmla="*/ 1335024 h 1901952"/>
                <a:gd name="connsiteX86" fmla="*/ 315928 w 1906984"/>
                <a:gd name="connsiteY86" fmla="*/ 1344168 h 1901952"/>
                <a:gd name="connsiteX87" fmla="*/ 261064 w 1906984"/>
                <a:gd name="connsiteY87" fmla="*/ 1362456 h 1901952"/>
                <a:gd name="connsiteX88" fmla="*/ 233632 w 1906984"/>
                <a:gd name="connsiteY88" fmla="*/ 1380744 h 1901952"/>
                <a:gd name="connsiteX89" fmla="*/ 178768 w 1906984"/>
                <a:gd name="connsiteY89" fmla="*/ 1389888 h 1901952"/>
                <a:gd name="connsiteX90" fmla="*/ 5032 w 1906984"/>
                <a:gd name="connsiteY90" fmla="*/ 1380744 h 19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906984" h="1901952">
                  <a:moveTo>
                    <a:pt x="5032" y="1380744"/>
                  </a:moveTo>
                  <a:cubicBezTo>
                    <a:pt x="-16304" y="1380744"/>
                    <a:pt x="36200" y="1384431"/>
                    <a:pt x="50752" y="1389888"/>
                  </a:cubicBezTo>
                  <a:cubicBezTo>
                    <a:pt x="89766" y="1404518"/>
                    <a:pt x="69650" y="1408786"/>
                    <a:pt x="96472" y="1435608"/>
                  </a:cubicBezTo>
                  <a:cubicBezTo>
                    <a:pt x="104243" y="1443379"/>
                    <a:pt x="114760" y="1447800"/>
                    <a:pt x="123904" y="1453896"/>
                  </a:cubicBezTo>
                  <a:cubicBezTo>
                    <a:pt x="126952" y="1463040"/>
                    <a:pt x="128367" y="1472902"/>
                    <a:pt x="133048" y="1481328"/>
                  </a:cubicBezTo>
                  <a:cubicBezTo>
                    <a:pt x="143722" y="1500541"/>
                    <a:pt x="162673" y="1515340"/>
                    <a:pt x="169624" y="1536192"/>
                  </a:cubicBezTo>
                  <a:cubicBezTo>
                    <a:pt x="172672" y="1545336"/>
                    <a:pt x="174087" y="1555198"/>
                    <a:pt x="178768" y="1563624"/>
                  </a:cubicBezTo>
                  <a:cubicBezTo>
                    <a:pt x="206111" y="1612842"/>
                    <a:pt x="209455" y="1612599"/>
                    <a:pt x="242776" y="1645920"/>
                  </a:cubicBezTo>
                  <a:lnTo>
                    <a:pt x="270208" y="1728216"/>
                  </a:lnTo>
                  <a:cubicBezTo>
                    <a:pt x="278923" y="1754361"/>
                    <a:pt x="282755" y="1763520"/>
                    <a:pt x="288496" y="1792224"/>
                  </a:cubicBezTo>
                  <a:cubicBezTo>
                    <a:pt x="292132" y="1810404"/>
                    <a:pt x="293618" y="1828989"/>
                    <a:pt x="297640" y="1847088"/>
                  </a:cubicBezTo>
                  <a:cubicBezTo>
                    <a:pt x="299731" y="1856497"/>
                    <a:pt x="298941" y="1868918"/>
                    <a:pt x="306784" y="1874520"/>
                  </a:cubicBezTo>
                  <a:cubicBezTo>
                    <a:pt x="318771" y="1883082"/>
                    <a:pt x="378671" y="1897064"/>
                    <a:pt x="398224" y="1901952"/>
                  </a:cubicBezTo>
                  <a:cubicBezTo>
                    <a:pt x="468328" y="1898904"/>
                    <a:pt x="538511" y="1897326"/>
                    <a:pt x="608536" y="1892808"/>
                  </a:cubicBezTo>
                  <a:cubicBezTo>
                    <a:pt x="630085" y="1891418"/>
                    <a:pt x="721377" y="1877994"/>
                    <a:pt x="745696" y="1874520"/>
                  </a:cubicBezTo>
                  <a:cubicBezTo>
                    <a:pt x="763984" y="1868424"/>
                    <a:pt x="781858" y="1860907"/>
                    <a:pt x="800560" y="1856232"/>
                  </a:cubicBezTo>
                  <a:cubicBezTo>
                    <a:pt x="855838" y="1842413"/>
                    <a:pt x="825214" y="1851062"/>
                    <a:pt x="892000" y="1828800"/>
                  </a:cubicBezTo>
                  <a:cubicBezTo>
                    <a:pt x="933123" y="1815092"/>
                    <a:pt x="977350" y="1798319"/>
                    <a:pt x="1020016" y="1792224"/>
                  </a:cubicBezTo>
                  <a:cubicBezTo>
                    <a:pt x="1041352" y="1789176"/>
                    <a:pt x="1062819" y="1786935"/>
                    <a:pt x="1084024" y="1783080"/>
                  </a:cubicBezTo>
                  <a:cubicBezTo>
                    <a:pt x="1096389" y="1780832"/>
                    <a:pt x="1108179" y="1775847"/>
                    <a:pt x="1120600" y="1773936"/>
                  </a:cubicBezTo>
                  <a:cubicBezTo>
                    <a:pt x="1167390" y="1766738"/>
                    <a:pt x="1271113" y="1759107"/>
                    <a:pt x="1312624" y="1755648"/>
                  </a:cubicBezTo>
                  <a:cubicBezTo>
                    <a:pt x="1324816" y="1752600"/>
                    <a:pt x="1336932" y="1749230"/>
                    <a:pt x="1349200" y="1746504"/>
                  </a:cubicBezTo>
                  <a:cubicBezTo>
                    <a:pt x="1367981" y="1742330"/>
                    <a:pt x="1402744" y="1738020"/>
                    <a:pt x="1422352" y="1728216"/>
                  </a:cubicBezTo>
                  <a:cubicBezTo>
                    <a:pt x="1454075" y="1712355"/>
                    <a:pt x="1499431" y="1662899"/>
                    <a:pt x="1522936" y="1655064"/>
                  </a:cubicBezTo>
                  <a:lnTo>
                    <a:pt x="1550368" y="1645920"/>
                  </a:lnTo>
                  <a:cubicBezTo>
                    <a:pt x="1596201" y="1600087"/>
                    <a:pt x="1598335" y="1601401"/>
                    <a:pt x="1641808" y="1536192"/>
                  </a:cubicBezTo>
                  <a:cubicBezTo>
                    <a:pt x="1660096" y="1508760"/>
                    <a:pt x="1673359" y="1477209"/>
                    <a:pt x="1696672" y="1453896"/>
                  </a:cubicBezTo>
                  <a:cubicBezTo>
                    <a:pt x="1705816" y="1444752"/>
                    <a:pt x="1715825" y="1436398"/>
                    <a:pt x="1724104" y="1426464"/>
                  </a:cubicBezTo>
                  <a:cubicBezTo>
                    <a:pt x="1780371" y="1358943"/>
                    <a:pt x="1710296" y="1437584"/>
                    <a:pt x="1751536" y="1371600"/>
                  </a:cubicBezTo>
                  <a:cubicBezTo>
                    <a:pt x="1761880" y="1355050"/>
                    <a:pt x="1775920" y="1341120"/>
                    <a:pt x="1788112" y="1325880"/>
                  </a:cubicBezTo>
                  <a:cubicBezTo>
                    <a:pt x="1791160" y="1313688"/>
                    <a:pt x="1792843" y="1301071"/>
                    <a:pt x="1797256" y="1289304"/>
                  </a:cubicBezTo>
                  <a:cubicBezTo>
                    <a:pt x="1802042" y="1276541"/>
                    <a:pt x="1810008" y="1265184"/>
                    <a:pt x="1815544" y="1252728"/>
                  </a:cubicBezTo>
                  <a:cubicBezTo>
                    <a:pt x="1822210" y="1237729"/>
                    <a:pt x="1827166" y="1222007"/>
                    <a:pt x="1833832" y="1207008"/>
                  </a:cubicBezTo>
                  <a:cubicBezTo>
                    <a:pt x="1839368" y="1194552"/>
                    <a:pt x="1846584" y="1182888"/>
                    <a:pt x="1852120" y="1170432"/>
                  </a:cubicBezTo>
                  <a:cubicBezTo>
                    <a:pt x="1890280" y="1084572"/>
                    <a:pt x="1854786" y="1162435"/>
                    <a:pt x="1879552" y="1088136"/>
                  </a:cubicBezTo>
                  <a:cubicBezTo>
                    <a:pt x="1884743" y="1072564"/>
                    <a:pt x="1892077" y="1057785"/>
                    <a:pt x="1897840" y="1042416"/>
                  </a:cubicBezTo>
                  <a:cubicBezTo>
                    <a:pt x="1901224" y="1033391"/>
                    <a:pt x="1903936" y="1024128"/>
                    <a:pt x="1906984" y="1014984"/>
                  </a:cubicBezTo>
                  <a:cubicBezTo>
                    <a:pt x="1903936" y="957072"/>
                    <a:pt x="1902656" y="899040"/>
                    <a:pt x="1897840" y="841248"/>
                  </a:cubicBezTo>
                  <a:cubicBezTo>
                    <a:pt x="1896549" y="825760"/>
                    <a:pt x="1894153" y="810080"/>
                    <a:pt x="1888696" y="795528"/>
                  </a:cubicBezTo>
                  <a:cubicBezTo>
                    <a:pt x="1884837" y="785238"/>
                    <a:pt x="1875323" y="777926"/>
                    <a:pt x="1870408" y="768096"/>
                  </a:cubicBezTo>
                  <a:cubicBezTo>
                    <a:pt x="1866097" y="759475"/>
                    <a:pt x="1864312" y="749808"/>
                    <a:pt x="1861264" y="740664"/>
                  </a:cubicBezTo>
                  <a:cubicBezTo>
                    <a:pt x="1858216" y="713232"/>
                    <a:pt x="1854086" y="685899"/>
                    <a:pt x="1852120" y="658368"/>
                  </a:cubicBezTo>
                  <a:cubicBezTo>
                    <a:pt x="1838083" y="461847"/>
                    <a:pt x="1862044" y="541835"/>
                    <a:pt x="1833832" y="457200"/>
                  </a:cubicBezTo>
                  <a:cubicBezTo>
                    <a:pt x="1830784" y="426720"/>
                    <a:pt x="1829020" y="396084"/>
                    <a:pt x="1824688" y="365760"/>
                  </a:cubicBezTo>
                  <a:cubicBezTo>
                    <a:pt x="1818987" y="325851"/>
                    <a:pt x="1815085" y="336491"/>
                    <a:pt x="1806400" y="301752"/>
                  </a:cubicBezTo>
                  <a:cubicBezTo>
                    <a:pt x="1802631" y="286674"/>
                    <a:pt x="1800627" y="271204"/>
                    <a:pt x="1797256" y="256032"/>
                  </a:cubicBezTo>
                  <a:cubicBezTo>
                    <a:pt x="1788649" y="217300"/>
                    <a:pt x="1777483" y="177441"/>
                    <a:pt x="1751536" y="146304"/>
                  </a:cubicBezTo>
                  <a:cubicBezTo>
                    <a:pt x="1729534" y="119902"/>
                    <a:pt x="1723645" y="118566"/>
                    <a:pt x="1696672" y="100584"/>
                  </a:cubicBezTo>
                  <a:cubicBezTo>
                    <a:pt x="1683178" y="80342"/>
                    <a:pt x="1672074" y="59801"/>
                    <a:pt x="1650952" y="45720"/>
                  </a:cubicBezTo>
                  <a:cubicBezTo>
                    <a:pt x="1642932" y="40373"/>
                    <a:pt x="1632379" y="40373"/>
                    <a:pt x="1623520" y="36576"/>
                  </a:cubicBezTo>
                  <a:cubicBezTo>
                    <a:pt x="1610991" y="31206"/>
                    <a:pt x="1599600" y="23350"/>
                    <a:pt x="1586944" y="18288"/>
                  </a:cubicBezTo>
                  <a:cubicBezTo>
                    <a:pt x="1569046" y="11129"/>
                    <a:pt x="1532080" y="0"/>
                    <a:pt x="1532080" y="0"/>
                  </a:cubicBezTo>
                  <a:cubicBezTo>
                    <a:pt x="1510744" y="3048"/>
                    <a:pt x="1487349" y="-495"/>
                    <a:pt x="1468072" y="9144"/>
                  </a:cubicBezTo>
                  <a:cubicBezTo>
                    <a:pt x="1459451" y="13455"/>
                    <a:pt x="1463239" y="27955"/>
                    <a:pt x="1458928" y="36576"/>
                  </a:cubicBezTo>
                  <a:cubicBezTo>
                    <a:pt x="1454013" y="46406"/>
                    <a:pt x="1445555" y="54178"/>
                    <a:pt x="1440640" y="64008"/>
                  </a:cubicBezTo>
                  <a:cubicBezTo>
                    <a:pt x="1429750" y="85788"/>
                    <a:pt x="1425162" y="126637"/>
                    <a:pt x="1422352" y="146304"/>
                  </a:cubicBezTo>
                  <a:cubicBezTo>
                    <a:pt x="1414949" y="198125"/>
                    <a:pt x="1415707" y="218604"/>
                    <a:pt x="1404064" y="265176"/>
                  </a:cubicBezTo>
                  <a:cubicBezTo>
                    <a:pt x="1390608" y="318999"/>
                    <a:pt x="1387775" y="276618"/>
                    <a:pt x="1376632" y="365760"/>
                  </a:cubicBezTo>
                  <a:cubicBezTo>
                    <a:pt x="1373584" y="390144"/>
                    <a:pt x="1372637" y="414884"/>
                    <a:pt x="1367488" y="438912"/>
                  </a:cubicBezTo>
                  <a:cubicBezTo>
                    <a:pt x="1363449" y="457761"/>
                    <a:pt x="1355296" y="475488"/>
                    <a:pt x="1349200" y="493776"/>
                  </a:cubicBezTo>
                  <a:cubicBezTo>
                    <a:pt x="1346152" y="502920"/>
                    <a:pt x="1345403" y="513188"/>
                    <a:pt x="1340056" y="521208"/>
                  </a:cubicBezTo>
                  <a:cubicBezTo>
                    <a:pt x="1333960" y="530352"/>
                    <a:pt x="1326683" y="538810"/>
                    <a:pt x="1321768" y="548640"/>
                  </a:cubicBezTo>
                  <a:cubicBezTo>
                    <a:pt x="1317457" y="557261"/>
                    <a:pt x="1316935" y="567451"/>
                    <a:pt x="1312624" y="576072"/>
                  </a:cubicBezTo>
                  <a:cubicBezTo>
                    <a:pt x="1307709" y="585902"/>
                    <a:pt x="1298799" y="593461"/>
                    <a:pt x="1294336" y="603504"/>
                  </a:cubicBezTo>
                  <a:cubicBezTo>
                    <a:pt x="1286507" y="621120"/>
                    <a:pt x="1286741" y="642328"/>
                    <a:pt x="1276048" y="658368"/>
                  </a:cubicBezTo>
                  <a:cubicBezTo>
                    <a:pt x="1269952" y="667512"/>
                    <a:pt x="1266031" y="678563"/>
                    <a:pt x="1257760" y="685800"/>
                  </a:cubicBezTo>
                  <a:cubicBezTo>
                    <a:pt x="1241219" y="700274"/>
                    <a:pt x="1202896" y="722376"/>
                    <a:pt x="1202896" y="722376"/>
                  </a:cubicBezTo>
                  <a:cubicBezTo>
                    <a:pt x="1172416" y="768096"/>
                    <a:pt x="1193752" y="743712"/>
                    <a:pt x="1129744" y="786384"/>
                  </a:cubicBezTo>
                  <a:cubicBezTo>
                    <a:pt x="1120600" y="792480"/>
                    <a:pt x="1112738" y="801197"/>
                    <a:pt x="1102312" y="804672"/>
                  </a:cubicBezTo>
                  <a:cubicBezTo>
                    <a:pt x="1093168" y="807720"/>
                    <a:pt x="1083306" y="809135"/>
                    <a:pt x="1074880" y="813816"/>
                  </a:cubicBezTo>
                  <a:cubicBezTo>
                    <a:pt x="980554" y="866219"/>
                    <a:pt x="1054656" y="838845"/>
                    <a:pt x="992584" y="859536"/>
                  </a:cubicBezTo>
                  <a:cubicBezTo>
                    <a:pt x="983440" y="868680"/>
                    <a:pt x="975912" y="879795"/>
                    <a:pt x="965152" y="886968"/>
                  </a:cubicBezTo>
                  <a:cubicBezTo>
                    <a:pt x="957132" y="892315"/>
                    <a:pt x="946341" y="891801"/>
                    <a:pt x="937720" y="896112"/>
                  </a:cubicBezTo>
                  <a:cubicBezTo>
                    <a:pt x="927890" y="901027"/>
                    <a:pt x="920118" y="909485"/>
                    <a:pt x="910288" y="914400"/>
                  </a:cubicBezTo>
                  <a:cubicBezTo>
                    <a:pt x="834572" y="952258"/>
                    <a:pt x="934040" y="889421"/>
                    <a:pt x="855424" y="941832"/>
                  </a:cubicBezTo>
                  <a:cubicBezTo>
                    <a:pt x="806656" y="1014984"/>
                    <a:pt x="870664" y="926592"/>
                    <a:pt x="809704" y="987552"/>
                  </a:cubicBezTo>
                  <a:cubicBezTo>
                    <a:pt x="748744" y="1048512"/>
                    <a:pt x="837136" y="984504"/>
                    <a:pt x="763984" y="1033272"/>
                  </a:cubicBezTo>
                  <a:cubicBezTo>
                    <a:pt x="746183" y="1086676"/>
                    <a:pt x="768768" y="1037632"/>
                    <a:pt x="727408" y="1078992"/>
                  </a:cubicBezTo>
                  <a:cubicBezTo>
                    <a:pt x="666448" y="1139952"/>
                    <a:pt x="754840" y="1075944"/>
                    <a:pt x="681688" y="1124712"/>
                  </a:cubicBezTo>
                  <a:lnTo>
                    <a:pt x="608536" y="1234440"/>
                  </a:lnTo>
                  <a:cubicBezTo>
                    <a:pt x="602440" y="1243584"/>
                    <a:pt x="600674" y="1258397"/>
                    <a:pt x="590248" y="1261872"/>
                  </a:cubicBezTo>
                  <a:cubicBezTo>
                    <a:pt x="521297" y="1284856"/>
                    <a:pt x="606288" y="1253852"/>
                    <a:pt x="535384" y="1289304"/>
                  </a:cubicBezTo>
                  <a:cubicBezTo>
                    <a:pt x="520768" y="1296612"/>
                    <a:pt x="485048" y="1303686"/>
                    <a:pt x="471376" y="1307592"/>
                  </a:cubicBezTo>
                  <a:cubicBezTo>
                    <a:pt x="462108" y="1310240"/>
                    <a:pt x="453212" y="1314088"/>
                    <a:pt x="443944" y="1316736"/>
                  </a:cubicBezTo>
                  <a:cubicBezTo>
                    <a:pt x="431860" y="1320188"/>
                    <a:pt x="419452" y="1322428"/>
                    <a:pt x="407368" y="1325880"/>
                  </a:cubicBezTo>
                  <a:cubicBezTo>
                    <a:pt x="398100" y="1328528"/>
                    <a:pt x="389387" y="1333134"/>
                    <a:pt x="379936" y="1335024"/>
                  </a:cubicBezTo>
                  <a:cubicBezTo>
                    <a:pt x="358802" y="1339251"/>
                    <a:pt x="337264" y="1341120"/>
                    <a:pt x="315928" y="1344168"/>
                  </a:cubicBezTo>
                  <a:cubicBezTo>
                    <a:pt x="297640" y="1350264"/>
                    <a:pt x="277104" y="1351763"/>
                    <a:pt x="261064" y="1362456"/>
                  </a:cubicBezTo>
                  <a:cubicBezTo>
                    <a:pt x="251920" y="1368552"/>
                    <a:pt x="244058" y="1377269"/>
                    <a:pt x="233632" y="1380744"/>
                  </a:cubicBezTo>
                  <a:cubicBezTo>
                    <a:pt x="216043" y="1386607"/>
                    <a:pt x="197206" y="1387947"/>
                    <a:pt x="178768" y="1389888"/>
                  </a:cubicBezTo>
                  <a:cubicBezTo>
                    <a:pt x="87458" y="1399500"/>
                    <a:pt x="26368" y="1380744"/>
                    <a:pt x="5032" y="138074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58568" y="3218688"/>
              <a:ext cx="1704240" cy="1965960"/>
            </a:xfrm>
            <a:custGeom>
              <a:avLst/>
              <a:gdLst>
                <a:gd name="connsiteX0" fmla="*/ 146304 w 1704240"/>
                <a:gd name="connsiteY0" fmla="*/ 292608 h 1965960"/>
                <a:gd name="connsiteX1" fmla="*/ 109728 w 1704240"/>
                <a:gd name="connsiteY1" fmla="*/ 457200 h 1965960"/>
                <a:gd name="connsiteX2" fmla="*/ 82296 w 1704240"/>
                <a:gd name="connsiteY2" fmla="*/ 539496 h 1965960"/>
                <a:gd name="connsiteX3" fmla="*/ 73152 w 1704240"/>
                <a:gd name="connsiteY3" fmla="*/ 566928 h 1965960"/>
                <a:gd name="connsiteX4" fmla="*/ 54864 w 1704240"/>
                <a:gd name="connsiteY4" fmla="*/ 658368 h 1965960"/>
                <a:gd name="connsiteX5" fmla="*/ 45720 w 1704240"/>
                <a:gd name="connsiteY5" fmla="*/ 1152144 h 1965960"/>
                <a:gd name="connsiteX6" fmla="*/ 36576 w 1704240"/>
                <a:gd name="connsiteY6" fmla="*/ 1197864 h 1965960"/>
                <a:gd name="connsiteX7" fmla="*/ 18288 w 1704240"/>
                <a:gd name="connsiteY7" fmla="*/ 1344168 h 1965960"/>
                <a:gd name="connsiteX8" fmla="*/ 0 w 1704240"/>
                <a:gd name="connsiteY8" fmla="*/ 1399032 h 1965960"/>
                <a:gd name="connsiteX9" fmla="*/ 9144 w 1704240"/>
                <a:gd name="connsiteY9" fmla="*/ 1563624 h 1965960"/>
                <a:gd name="connsiteX10" fmla="*/ 36576 w 1704240"/>
                <a:gd name="connsiteY10" fmla="*/ 1655064 h 1965960"/>
                <a:gd name="connsiteX11" fmla="*/ 45720 w 1704240"/>
                <a:gd name="connsiteY11" fmla="*/ 1682496 h 1965960"/>
                <a:gd name="connsiteX12" fmla="*/ 73152 w 1704240"/>
                <a:gd name="connsiteY12" fmla="*/ 1700784 h 1965960"/>
                <a:gd name="connsiteX13" fmla="*/ 82296 w 1704240"/>
                <a:gd name="connsiteY13" fmla="*/ 1801368 h 1965960"/>
                <a:gd name="connsiteX14" fmla="*/ 109728 w 1704240"/>
                <a:gd name="connsiteY14" fmla="*/ 1901952 h 1965960"/>
                <a:gd name="connsiteX15" fmla="*/ 137160 w 1704240"/>
                <a:gd name="connsiteY15" fmla="*/ 1929384 h 1965960"/>
                <a:gd name="connsiteX16" fmla="*/ 164592 w 1704240"/>
                <a:gd name="connsiteY16" fmla="*/ 1938528 h 1965960"/>
                <a:gd name="connsiteX17" fmla="*/ 292608 w 1704240"/>
                <a:gd name="connsiteY17" fmla="*/ 1965960 h 1965960"/>
                <a:gd name="connsiteX18" fmla="*/ 713232 w 1704240"/>
                <a:gd name="connsiteY18" fmla="*/ 1947672 h 1965960"/>
                <a:gd name="connsiteX19" fmla="*/ 795528 w 1704240"/>
                <a:gd name="connsiteY19" fmla="*/ 1911096 h 1965960"/>
                <a:gd name="connsiteX20" fmla="*/ 886968 w 1704240"/>
                <a:gd name="connsiteY20" fmla="*/ 1874520 h 1965960"/>
                <a:gd name="connsiteX21" fmla="*/ 941832 w 1704240"/>
                <a:gd name="connsiteY21" fmla="*/ 1837944 h 1965960"/>
                <a:gd name="connsiteX22" fmla="*/ 969264 w 1704240"/>
                <a:gd name="connsiteY22" fmla="*/ 1819656 h 1965960"/>
                <a:gd name="connsiteX23" fmla="*/ 1033272 w 1704240"/>
                <a:gd name="connsiteY23" fmla="*/ 1773936 h 1965960"/>
                <a:gd name="connsiteX24" fmla="*/ 1106424 w 1704240"/>
                <a:gd name="connsiteY24" fmla="*/ 1673352 h 1965960"/>
                <a:gd name="connsiteX25" fmla="*/ 1143000 w 1704240"/>
                <a:gd name="connsiteY25" fmla="*/ 1645920 h 1965960"/>
                <a:gd name="connsiteX26" fmla="*/ 1188720 w 1704240"/>
                <a:gd name="connsiteY26" fmla="*/ 1591056 h 1965960"/>
                <a:gd name="connsiteX27" fmla="*/ 1225296 w 1704240"/>
                <a:gd name="connsiteY27" fmla="*/ 1563624 h 1965960"/>
                <a:gd name="connsiteX28" fmla="*/ 1280160 w 1704240"/>
                <a:gd name="connsiteY28" fmla="*/ 1508760 h 1965960"/>
                <a:gd name="connsiteX29" fmla="*/ 1325880 w 1704240"/>
                <a:gd name="connsiteY29" fmla="*/ 1444752 h 1965960"/>
                <a:gd name="connsiteX30" fmla="*/ 1380744 w 1704240"/>
                <a:gd name="connsiteY30" fmla="*/ 1380744 h 1965960"/>
                <a:gd name="connsiteX31" fmla="*/ 1417320 w 1704240"/>
                <a:gd name="connsiteY31" fmla="*/ 1325880 h 1965960"/>
                <a:gd name="connsiteX32" fmla="*/ 1444752 w 1704240"/>
                <a:gd name="connsiteY32" fmla="*/ 1261872 h 1965960"/>
                <a:gd name="connsiteX33" fmla="*/ 1481328 w 1704240"/>
                <a:gd name="connsiteY33" fmla="*/ 1207008 h 1965960"/>
                <a:gd name="connsiteX34" fmla="*/ 1499616 w 1704240"/>
                <a:gd name="connsiteY34" fmla="*/ 1170432 h 1965960"/>
                <a:gd name="connsiteX35" fmla="*/ 1554480 w 1704240"/>
                <a:gd name="connsiteY35" fmla="*/ 1078992 h 1965960"/>
                <a:gd name="connsiteX36" fmla="*/ 1563624 w 1704240"/>
                <a:gd name="connsiteY36" fmla="*/ 1042416 h 1965960"/>
                <a:gd name="connsiteX37" fmla="*/ 1591056 w 1704240"/>
                <a:gd name="connsiteY37" fmla="*/ 969264 h 1965960"/>
                <a:gd name="connsiteX38" fmla="*/ 1600200 w 1704240"/>
                <a:gd name="connsiteY38" fmla="*/ 932688 h 1965960"/>
                <a:gd name="connsiteX39" fmla="*/ 1609344 w 1704240"/>
                <a:gd name="connsiteY39" fmla="*/ 886968 h 1965960"/>
                <a:gd name="connsiteX40" fmla="*/ 1627632 w 1704240"/>
                <a:gd name="connsiteY40" fmla="*/ 859536 h 1965960"/>
                <a:gd name="connsiteX41" fmla="*/ 1645920 w 1704240"/>
                <a:gd name="connsiteY41" fmla="*/ 777240 h 1965960"/>
                <a:gd name="connsiteX42" fmla="*/ 1655064 w 1704240"/>
                <a:gd name="connsiteY42" fmla="*/ 713232 h 1965960"/>
                <a:gd name="connsiteX43" fmla="*/ 1664208 w 1704240"/>
                <a:gd name="connsiteY43" fmla="*/ 658368 h 1965960"/>
                <a:gd name="connsiteX44" fmla="*/ 1673352 w 1704240"/>
                <a:gd name="connsiteY44" fmla="*/ 612648 h 1965960"/>
                <a:gd name="connsiteX45" fmla="*/ 1682496 w 1704240"/>
                <a:gd name="connsiteY45" fmla="*/ 548640 h 1965960"/>
                <a:gd name="connsiteX46" fmla="*/ 1691640 w 1704240"/>
                <a:gd name="connsiteY46" fmla="*/ 292608 h 1965960"/>
                <a:gd name="connsiteX47" fmla="*/ 1691640 w 1704240"/>
                <a:gd name="connsiteY47" fmla="*/ 109728 h 1965960"/>
                <a:gd name="connsiteX48" fmla="*/ 1664208 w 1704240"/>
                <a:gd name="connsiteY48" fmla="*/ 54864 h 1965960"/>
                <a:gd name="connsiteX49" fmla="*/ 1609344 w 1704240"/>
                <a:gd name="connsiteY49" fmla="*/ 18288 h 1965960"/>
                <a:gd name="connsiteX50" fmla="*/ 1581912 w 1704240"/>
                <a:gd name="connsiteY50" fmla="*/ 0 h 1965960"/>
                <a:gd name="connsiteX51" fmla="*/ 1481328 w 1704240"/>
                <a:gd name="connsiteY51" fmla="*/ 9144 h 1965960"/>
                <a:gd name="connsiteX52" fmla="*/ 1444752 w 1704240"/>
                <a:gd name="connsiteY52" fmla="*/ 64008 h 1965960"/>
                <a:gd name="connsiteX53" fmla="*/ 1389888 w 1704240"/>
                <a:gd name="connsiteY53" fmla="*/ 100584 h 1965960"/>
                <a:gd name="connsiteX54" fmla="*/ 1362456 w 1704240"/>
                <a:gd name="connsiteY54" fmla="*/ 118872 h 1965960"/>
                <a:gd name="connsiteX55" fmla="*/ 1307592 w 1704240"/>
                <a:gd name="connsiteY55" fmla="*/ 137160 h 1965960"/>
                <a:gd name="connsiteX56" fmla="*/ 1252728 w 1704240"/>
                <a:gd name="connsiteY56" fmla="*/ 173736 h 1965960"/>
                <a:gd name="connsiteX57" fmla="*/ 1197864 w 1704240"/>
                <a:gd name="connsiteY57" fmla="*/ 192024 h 1965960"/>
                <a:gd name="connsiteX58" fmla="*/ 1143000 w 1704240"/>
                <a:gd name="connsiteY58" fmla="*/ 219456 h 1965960"/>
                <a:gd name="connsiteX59" fmla="*/ 905256 w 1704240"/>
                <a:gd name="connsiteY59" fmla="*/ 219456 h 1965960"/>
                <a:gd name="connsiteX60" fmla="*/ 832104 w 1704240"/>
                <a:gd name="connsiteY60" fmla="*/ 237744 h 1965960"/>
                <a:gd name="connsiteX61" fmla="*/ 786384 w 1704240"/>
                <a:gd name="connsiteY61" fmla="*/ 246888 h 1965960"/>
                <a:gd name="connsiteX62" fmla="*/ 731520 w 1704240"/>
                <a:gd name="connsiteY62" fmla="*/ 265176 h 1965960"/>
                <a:gd name="connsiteX63" fmla="*/ 649224 w 1704240"/>
                <a:gd name="connsiteY63" fmla="*/ 292608 h 1965960"/>
                <a:gd name="connsiteX64" fmla="*/ 621792 w 1704240"/>
                <a:gd name="connsiteY64" fmla="*/ 301752 h 1965960"/>
                <a:gd name="connsiteX65" fmla="*/ 594360 w 1704240"/>
                <a:gd name="connsiteY65" fmla="*/ 310896 h 1965960"/>
                <a:gd name="connsiteX66" fmla="*/ 448056 w 1704240"/>
                <a:gd name="connsiteY66" fmla="*/ 329184 h 1965960"/>
                <a:gd name="connsiteX67" fmla="*/ 274320 w 1704240"/>
                <a:gd name="connsiteY67" fmla="*/ 329184 h 1965960"/>
                <a:gd name="connsiteX68" fmla="*/ 246888 w 1704240"/>
                <a:gd name="connsiteY68" fmla="*/ 310896 h 1965960"/>
                <a:gd name="connsiteX69" fmla="*/ 192024 w 1704240"/>
                <a:gd name="connsiteY69" fmla="*/ 292608 h 1965960"/>
                <a:gd name="connsiteX70" fmla="*/ 146304 w 1704240"/>
                <a:gd name="connsiteY70" fmla="*/ 292608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04240" h="1965960">
                  <a:moveTo>
                    <a:pt x="146304" y="292608"/>
                  </a:moveTo>
                  <a:cubicBezTo>
                    <a:pt x="139057" y="328844"/>
                    <a:pt x="122641" y="418460"/>
                    <a:pt x="109728" y="457200"/>
                  </a:cubicBezTo>
                  <a:lnTo>
                    <a:pt x="82296" y="539496"/>
                  </a:lnTo>
                  <a:cubicBezTo>
                    <a:pt x="79248" y="548640"/>
                    <a:pt x="74737" y="557421"/>
                    <a:pt x="73152" y="566928"/>
                  </a:cubicBezTo>
                  <a:cubicBezTo>
                    <a:pt x="61942" y="634188"/>
                    <a:pt x="68505" y="603805"/>
                    <a:pt x="54864" y="658368"/>
                  </a:cubicBezTo>
                  <a:cubicBezTo>
                    <a:pt x="51816" y="822960"/>
                    <a:pt x="51297" y="987618"/>
                    <a:pt x="45720" y="1152144"/>
                  </a:cubicBezTo>
                  <a:cubicBezTo>
                    <a:pt x="45193" y="1167677"/>
                    <a:pt x="38774" y="1182478"/>
                    <a:pt x="36576" y="1197864"/>
                  </a:cubicBezTo>
                  <a:cubicBezTo>
                    <a:pt x="29625" y="1246518"/>
                    <a:pt x="33830" y="1297543"/>
                    <a:pt x="18288" y="1344168"/>
                  </a:cubicBezTo>
                  <a:lnTo>
                    <a:pt x="0" y="1399032"/>
                  </a:lnTo>
                  <a:cubicBezTo>
                    <a:pt x="3048" y="1453896"/>
                    <a:pt x="4169" y="1508901"/>
                    <a:pt x="9144" y="1563624"/>
                  </a:cubicBezTo>
                  <a:cubicBezTo>
                    <a:pt x="10871" y="1582626"/>
                    <a:pt x="32862" y="1643922"/>
                    <a:pt x="36576" y="1655064"/>
                  </a:cubicBezTo>
                  <a:cubicBezTo>
                    <a:pt x="39624" y="1664208"/>
                    <a:pt x="37700" y="1677149"/>
                    <a:pt x="45720" y="1682496"/>
                  </a:cubicBezTo>
                  <a:lnTo>
                    <a:pt x="73152" y="1700784"/>
                  </a:lnTo>
                  <a:cubicBezTo>
                    <a:pt x="76200" y="1734312"/>
                    <a:pt x="78120" y="1767962"/>
                    <a:pt x="82296" y="1801368"/>
                  </a:cubicBezTo>
                  <a:cubicBezTo>
                    <a:pt x="84337" y="1817694"/>
                    <a:pt x="100025" y="1892249"/>
                    <a:pt x="109728" y="1901952"/>
                  </a:cubicBezTo>
                  <a:cubicBezTo>
                    <a:pt x="118872" y="1911096"/>
                    <a:pt x="126400" y="1922211"/>
                    <a:pt x="137160" y="1929384"/>
                  </a:cubicBezTo>
                  <a:cubicBezTo>
                    <a:pt x="145180" y="1934731"/>
                    <a:pt x="155293" y="1935992"/>
                    <a:pt x="164592" y="1938528"/>
                  </a:cubicBezTo>
                  <a:cubicBezTo>
                    <a:pt x="236201" y="1958058"/>
                    <a:pt x="227357" y="1955085"/>
                    <a:pt x="292608" y="1965960"/>
                  </a:cubicBezTo>
                  <a:lnTo>
                    <a:pt x="713232" y="1947672"/>
                  </a:lnTo>
                  <a:cubicBezTo>
                    <a:pt x="782806" y="1943579"/>
                    <a:pt x="737782" y="1939969"/>
                    <a:pt x="795528" y="1911096"/>
                  </a:cubicBezTo>
                  <a:cubicBezTo>
                    <a:pt x="824890" y="1896415"/>
                    <a:pt x="859653" y="1892730"/>
                    <a:pt x="886968" y="1874520"/>
                  </a:cubicBezTo>
                  <a:lnTo>
                    <a:pt x="941832" y="1837944"/>
                  </a:lnTo>
                  <a:cubicBezTo>
                    <a:pt x="950976" y="1831848"/>
                    <a:pt x="960472" y="1826250"/>
                    <a:pt x="969264" y="1819656"/>
                  </a:cubicBezTo>
                  <a:cubicBezTo>
                    <a:pt x="1014632" y="1785630"/>
                    <a:pt x="993160" y="1800678"/>
                    <a:pt x="1033272" y="1773936"/>
                  </a:cubicBezTo>
                  <a:cubicBezTo>
                    <a:pt x="1051233" y="1746995"/>
                    <a:pt x="1092767" y="1683595"/>
                    <a:pt x="1106424" y="1673352"/>
                  </a:cubicBezTo>
                  <a:cubicBezTo>
                    <a:pt x="1118616" y="1664208"/>
                    <a:pt x="1132224" y="1656696"/>
                    <a:pt x="1143000" y="1645920"/>
                  </a:cubicBezTo>
                  <a:cubicBezTo>
                    <a:pt x="1227658" y="1561262"/>
                    <a:pt x="1083860" y="1680936"/>
                    <a:pt x="1188720" y="1591056"/>
                  </a:cubicBezTo>
                  <a:cubicBezTo>
                    <a:pt x="1200291" y="1581138"/>
                    <a:pt x="1214520" y="1574400"/>
                    <a:pt x="1225296" y="1563624"/>
                  </a:cubicBezTo>
                  <a:cubicBezTo>
                    <a:pt x="1293348" y="1495572"/>
                    <a:pt x="1215511" y="1551859"/>
                    <a:pt x="1280160" y="1508760"/>
                  </a:cubicBezTo>
                  <a:cubicBezTo>
                    <a:pt x="1294633" y="1487050"/>
                    <a:pt x="1308867" y="1464600"/>
                    <a:pt x="1325880" y="1444752"/>
                  </a:cubicBezTo>
                  <a:cubicBezTo>
                    <a:pt x="1402297" y="1355599"/>
                    <a:pt x="1300524" y="1487704"/>
                    <a:pt x="1380744" y="1380744"/>
                  </a:cubicBezTo>
                  <a:cubicBezTo>
                    <a:pt x="1400359" y="1321899"/>
                    <a:pt x="1374511" y="1385813"/>
                    <a:pt x="1417320" y="1325880"/>
                  </a:cubicBezTo>
                  <a:cubicBezTo>
                    <a:pt x="1463103" y="1261783"/>
                    <a:pt x="1414903" y="1315600"/>
                    <a:pt x="1444752" y="1261872"/>
                  </a:cubicBezTo>
                  <a:cubicBezTo>
                    <a:pt x="1455426" y="1242659"/>
                    <a:pt x="1471498" y="1226667"/>
                    <a:pt x="1481328" y="1207008"/>
                  </a:cubicBezTo>
                  <a:cubicBezTo>
                    <a:pt x="1487424" y="1194816"/>
                    <a:pt x="1492603" y="1182121"/>
                    <a:pt x="1499616" y="1170432"/>
                  </a:cubicBezTo>
                  <a:cubicBezTo>
                    <a:pt x="1520884" y="1134985"/>
                    <a:pt x="1540545" y="1116151"/>
                    <a:pt x="1554480" y="1078992"/>
                  </a:cubicBezTo>
                  <a:cubicBezTo>
                    <a:pt x="1558893" y="1067225"/>
                    <a:pt x="1559650" y="1054338"/>
                    <a:pt x="1563624" y="1042416"/>
                  </a:cubicBezTo>
                  <a:cubicBezTo>
                    <a:pt x="1582949" y="984442"/>
                    <a:pt x="1578215" y="1014208"/>
                    <a:pt x="1591056" y="969264"/>
                  </a:cubicBezTo>
                  <a:cubicBezTo>
                    <a:pt x="1594508" y="957180"/>
                    <a:pt x="1597474" y="944956"/>
                    <a:pt x="1600200" y="932688"/>
                  </a:cubicBezTo>
                  <a:cubicBezTo>
                    <a:pt x="1603571" y="917516"/>
                    <a:pt x="1603887" y="901520"/>
                    <a:pt x="1609344" y="886968"/>
                  </a:cubicBezTo>
                  <a:cubicBezTo>
                    <a:pt x="1613203" y="876678"/>
                    <a:pt x="1621536" y="868680"/>
                    <a:pt x="1627632" y="859536"/>
                  </a:cubicBezTo>
                  <a:cubicBezTo>
                    <a:pt x="1635852" y="826656"/>
                    <a:pt x="1640116" y="812066"/>
                    <a:pt x="1645920" y="777240"/>
                  </a:cubicBezTo>
                  <a:cubicBezTo>
                    <a:pt x="1649463" y="755981"/>
                    <a:pt x="1651787" y="734534"/>
                    <a:pt x="1655064" y="713232"/>
                  </a:cubicBezTo>
                  <a:cubicBezTo>
                    <a:pt x="1657883" y="694907"/>
                    <a:pt x="1660891" y="676609"/>
                    <a:pt x="1664208" y="658368"/>
                  </a:cubicBezTo>
                  <a:cubicBezTo>
                    <a:pt x="1666988" y="643077"/>
                    <a:pt x="1670797" y="627978"/>
                    <a:pt x="1673352" y="612648"/>
                  </a:cubicBezTo>
                  <a:cubicBezTo>
                    <a:pt x="1676895" y="591389"/>
                    <a:pt x="1679448" y="569976"/>
                    <a:pt x="1682496" y="548640"/>
                  </a:cubicBezTo>
                  <a:cubicBezTo>
                    <a:pt x="1685544" y="463296"/>
                    <a:pt x="1686768" y="377867"/>
                    <a:pt x="1691640" y="292608"/>
                  </a:cubicBezTo>
                  <a:cubicBezTo>
                    <a:pt x="1699177" y="160716"/>
                    <a:pt x="1715764" y="302719"/>
                    <a:pt x="1691640" y="109728"/>
                  </a:cubicBezTo>
                  <a:cubicBezTo>
                    <a:pt x="1689695" y="94165"/>
                    <a:pt x="1675672" y="64895"/>
                    <a:pt x="1664208" y="54864"/>
                  </a:cubicBezTo>
                  <a:cubicBezTo>
                    <a:pt x="1647667" y="40390"/>
                    <a:pt x="1627632" y="30480"/>
                    <a:pt x="1609344" y="18288"/>
                  </a:cubicBezTo>
                  <a:lnTo>
                    <a:pt x="1581912" y="0"/>
                  </a:lnTo>
                  <a:cubicBezTo>
                    <a:pt x="1548384" y="3048"/>
                    <a:pt x="1511836" y="-5093"/>
                    <a:pt x="1481328" y="9144"/>
                  </a:cubicBezTo>
                  <a:cubicBezTo>
                    <a:pt x="1461411" y="18439"/>
                    <a:pt x="1463040" y="51816"/>
                    <a:pt x="1444752" y="64008"/>
                  </a:cubicBezTo>
                  <a:lnTo>
                    <a:pt x="1389888" y="100584"/>
                  </a:lnTo>
                  <a:cubicBezTo>
                    <a:pt x="1380744" y="106680"/>
                    <a:pt x="1372882" y="115397"/>
                    <a:pt x="1362456" y="118872"/>
                  </a:cubicBezTo>
                  <a:cubicBezTo>
                    <a:pt x="1344168" y="124968"/>
                    <a:pt x="1323632" y="126467"/>
                    <a:pt x="1307592" y="137160"/>
                  </a:cubicBezTo>
                  <a:cubicBezTo>
                    <a:pt x="1289304" y="149352"/>
                    <a:pt x="1273580" y="166785"/>
                    <a:pt x="1252728" y="173736"/>
                  </a:cubicBezTo>
                  <a:cubicBezTo>
                    <a:pt x="1234440" y="179832"/>
                    <a:pt x="1213904" y="181331"/>
                    <a:pt x="1197864" y="192024"/>
                  </a:cubicBezTo>
                  <a:cubicBezTo>
                    <a:pt x="1162412" y="215659"/>
                    <a:pt x="1180858" y="206837"/>
                    <a:pt x="1143000" y="219456"/>
                  </a:cubicBezTo>
                  <a:cubicBezTo>
                    <a:pt x="1036375" y="206128"/>
                    <a:pt x="1047312" y="203065"/>
                    <a:pt x="905256" y="219456"/>
                  </a:cubicBezTo>
                  <a:cubicBezTo>
                    <a:pt x="880287" y="222337"/>
                    <a:pt x="856750" y="232815"/>
                    <a:pt x="832104" y="237744"/>
                  </a:cubicBezTo>
                  <a:cubicBezTo>
                    <a:pt x="816864" y="240792"/>
                    <a:pt x="801378" y="242799"/>
                    <a:pt x="786384" y="246888"/>
                  </a:cubicBezTo>
                  <a:cubicBezTo>
                    <a:pt x="767786" y="251960"/>
                    <a:pt x="749808" y="259080"/>
                    <a:pt x="731520" y="265176"/>
                  </a:cubicBezTo>
                  <a:lnTo>
                    <a:pt x="649224" y="292608"/>
                  </a:lnTo>
                  <a:lnTo>
                    <a:pt x="621792" y="301752"/>
                  </a:lnTo>
                  <a:cubicBezTo>
                    <a:pt x="612648" y="304800"/>
                    <a:pt x="603711" y="308558"/>
                    <a:pt x="594360" y="310896"/>
                  </a:cubicBezTo>
                  <a:cubicBezTo>
                    <a:pt x="522177" y="328942"/>
                    <a:pt x="570308" y="318996"/>
                    <a:pt x="448056" y="329184"/>
                  </a:cubicBezTo>
                  <a:cubicBezTo>
                    <a:pt x="376880" y="346978"/>
                    <a:pt x="388092" y="348146"/>
                    <a:pt x="274320" y="329184"/>
                  </a:cubicBezTo>
                  <a:cubicBezTo>
                    <a:pt x="263480" y="327377"/>
                    <a:pt x="256931" y="315359"/>
                    <a:pt x="246888" y="310896"/>
                  </a:cubicBezTo>
                  <a:cubicBezTo>
                    <a:pt x="229272" y="303067"/>
                    <a:pt x="210312" y="298704"/>
                    <a:pt x="192024" y="292608"/>
                  </a:cubicBezTo>
                  <a:cubicBezTo>
                    <a:pt x="160503" y="282101"/>
                    <a:pt x="171408" y="290280"/>
                    <a:pt x="146304" y="29260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20624" y="3154680"/>
              <a:ext cx="1956816" cy="2962656"/>
            </a:xfrm>
            <a:custGeom>
              <a:avLst/>
              <a:gdLst>
                <a:gd name="connsiteX0" fmla="*/ 1947672 w 1956816"/>
                <a:gd name="connsiteY0" fmla="*/ 438912 h 2962656"/>
                <a:gd name="connsiteX1" fmla="*/ 1901952 w 1956816"/>
                <a:gd name="connsiteY1" fmla="*/ 475488 h 2962656"/>
                <a:gd name="connsiteX2" fmla="*/ 1874520 w 1956816"/>
                <a:gd name="connsiteY2" fmla="*/ 493776 h 2962656"/>
                <a:gd name="connsiteX3" fmla="*/ 1856232 w 1956816"/>
                <a:gd name="connsiteY3" fmla="*/ 521208 h 2962656"/>
                <a:gd name="connsiteX4" fmla="*/ 1773936 w 1956816"/>
                <a:gd name="connsiteY4" fmla="*/ 576072 h 2962656"/>
                <a:gd name="connsiteX5" fmla="*/ 1746504 w 1956816"/>
                <a:gd name="connsiteY5" fmla="*/ 594360 h 2962656"/>
                <a:gd name="connsiteX6" fmla="*/ 1691640 w 1956816"/>
                <a:gd name="connsiteY6" fmla="*/ 640080 h 2962656"/>
                <a:gd name="connsiteX7" fmla="*/ 1609344 w 1956816"/>
                <a:gd name="connsiteY7" fmla="*/ 667512 h 2962656"/>
                <a:gd name="connsiteX8" fmla="*/ 1581912 w 1956816"/>
                <a:gd name="connsiteY8" fmla="*/ 676656 h 2962656"/>
                <a:gd name="connsiteX9" fmla="*/ 1453896 w 1956816"/>
                <a:gd name="connsiteY9" fmla="*/ 685800 h 2962656"/>
                <a:gd name="connsiteX10" fmla="*/ 1225296 w 1956816"/>
                <a:gd name="connsiteY10" fmla="*/ 667512 h 2962656"/>
                <a:gd name="connsiteX11" fmla="*/ 1170432 w 1956816"/>
                <a:gd name="connsiteY11" fmla="*/ 649224 h 2962656"/>
                <a:gd name="connsiteX12" fmla="*/ 1143000 w 1956816"/>
                <a:gd name="connsiteY12" fmla="*/ 630936 h 2962656"/>
                <a:gd name="connsiteX13" fmla="*/ 1051560 w 1956816"/>
                <a:gd name="connsiteY13" fmla="*/ 612648 h 2962656"/>
                <a:gd name="connsiteX14" fmla="*/ 950976 w 1956816"/>
                <a:gd name="connsiteY14" fmla="*/ 594360 h 2962656"/>
                <a:gd name="connsiteX15" fmla="*/ 896112 w 1956816"/>
                <a:gd name="connsiteY15" fmla="*/ 566928 h 2962656"/>
                <a:gd name="connsiteX16" fmla="*/ 841248 w 1956816"/>
                <a:gd name="connsiteY16" fmla="*/ 548640 h 2962656"/>
                <a:gd name="connsiteX17" fmla="*/ 786384 w 1956816"/>
                <a:gd name="connsiteY17" fmla="*/ 521208 h 2962656"/>
                <a:gd name="connsiteX18" fmla="*/ 704088 w 1956816"/>
                <a:gd name="connsiteY18" fmla="*/ 475488 h 2962656"/>
                <a:gd name="connsiteX19" fmla="*/ 649224 w 1956816"/>
                <a:gd name="connsiteY19" fmla="*/ 438912 h 2962656"/>
                <a:gd name="connsiteX20" fmla="*/ 621792 w 1956816"/>
                <a:gd name="connsiteY20" fmla="*/ 420624 h 2962656"/>
                <a:gd name="connsiteX21" fmla="*/ 585216 w 1956816"/>
                <a:gd name="connsiteY21" fmla="*/ 365760 h 2962656"/>
                <a:gd name="connsiteX22" fmla="*/ 566928 w 1956816"/>
                <a:gd name="connsiteY22" fmla="*/ 283464 h 2962656"/>
                <a:gd name="connsiteX23" fmla="*/ 548640 w 1956816"/>
                <a:gd name="connsiteY23" fmla="*/ 228600 h 2962656"/>
                <a:gd name="connsiteX24" fmla="*/ 530352 w 1956816"/>
                <a:gd name="connsiteY24" fmla="*/ 201168 h 2962656"/>
                <a:gd name="connsiteX25" fmla="*/ 484632 w 1956816"/>
                <a:gd name="connsiteY25" fmla="*/ 118872 h 2962656"/>
                <a:gd name="connsiteX26" fmla="*/ 466344 w 1956816"/>
                <a:gd name="connsiteY26" fmla="*/ 64008 h 2962656"/>
                <a:gd name="connsiteX27" fmla="*/ 411480 w 1956816"/>
                <a:gd name="connsiteY27" fmla="*/ 27432 h 2962656"/>
                <a:gd name="connsiteX28" fmla="*/ 384048 w 1956816"/>
                <a:gd name="connsiteY28" fmla="*/ 9144 h 2962656"/>
                <a:gd name="connsiteX29" fmla="*/ 356616 w 1956816"/>
                <a:gd name="connsiteY29" fmla="*/ 0 h 2962656"/>
                <a:gd name="connsiteX30" fmla="*/ 320040 w 1956816"/>
                <a:gd name="connsiteY30" fmla="*/ 9144 h 2962656"/>
                <a:gd name="connsiteX31" fmla="*/ 301752 w 1956816"/>
                <a:gd name="connsiteY31" fmla="*/ 36576 h 2962656"/>
                <a:gd name="connsiteX32" fmla="*/ 283464 w 1956816"/>
                <a:gd name="connsiteY32" fmla="*/ 100584 h 2962656"/>
                <a:gd name="connsiteX33" fmla="*/ 265176 w 1956816"/>
                <a:gd name="connsiteY33" fmla="*/ 128016 h 2962656"/>
                <a:gd name="connsiteX34" fmla="*/ 256032 w 1956816"/>
                <a:gd name="connsiteY34" fmla="*/ 173736 h 2962656"/>
                <a:gd name="connsiteX35" fmla="*/ 228600 w 1956816"/>
                <a:gd name="connsiteY35" fmla="*/ 246888 h 2962656"/>
                <a:gd name="connsiteX36" fmla="*/ 210312 w 1956816"/>
                <a:gd name="connsiteY36" fmla="*/ 283464 h 2962656"/>
                <a:gd name="connsiteX37" fmla="*/ 182880 w 1956816"/>
                <a:gd name="connsiteY37" fmla="*/ 310896 h 2962656"/>
                <a:gd name="connsiteX38" fmla="*/ 155448 w 1956816"/>
                <a:gd name="connsiteY38" fmla="*/ 429768 h 2962656"/>
                <a:gd name="connsiteX39" fmla="*/ 137160 w 1956816"/>
                <a:gd name="connsiteY39" fmla="*/ 484632 h 2962656"/>
                <a:gd name="connsiteX40" fmla="*/ 118872 w 1956816"/>
                <a:gd name="connsiteY40" fmla="*/ 548640 h 2962656"/>
                <a:gd name="connsiteX41" fmla="*/ 109728 w 1956816"/>
                <a:gd name="connsiteY41" fmla="*/ 585216 h 2962656"/>
                <a:gd name="connsiteX42" fmla="*/ 91440 w 1956816"/>
                <a:gd name="connsiteY42" fmla="*/ 640080 h 2962656"/>
                <a:gd name="connsiteX43" fmla="*/ 73152 w 1956816"/>
                <a:gd name="connsiteY43" fmla="*/ 713232 h 2962656"/>
                <a:gd name="connsiteX44" fmla="*/ 64008 w 1956816"/>
                <a:gd name="connsiteY44" fmla="*/ 749808 h 2962656"/>
                <a:gd name="connsiteX45" fmla="*/ 54864 w 1956816"/>
                <a:gd name="connsiteY45" fmla="*/ 777240 h 2962656"/>
                <a:gd name="connsiteX46" fmla="*/ 27432 w 1956816"/>
                <a:gd name="connsiteY46" fmla="*/ 896112 h 2962656"/>
                <a:gd name="connsiteX47" fmla="*/ 18288 w 1956816"/>
                <a:gd name="connsiteY47" fmla="*/ 1152144 h 2962656"/>
                <a:gd name="connsiteX48" fmla="*/ 0 w 1956816"/>
                <a:gd name="connsiteY48" fmla="*/ 1700784 h 2962656"/>
                <a:gd name="connsiteX49" fmla="*/ 9144 w 1956816"/>
                <a:gd name="connsiteY49" fmla="*/ 1947672 h 2962656"/>
                <a:gd name="connsiteX50" fmla="*/ 27432 w 1956816"/>
                <a:gd name="connsiteY50" fmla="*/ 2130552 h 2962656"/>
                <a:gd name="connsiteX51" fmla="*/ 36576 w 1956816"/>
                <a:gd name="connsiteY51" fmla="*/ 2194560 h 2962656"/>
                <a:gd name="connsiteX52" fmla="*/ 45720 w 1956816"/>
                <a:gd name="connsiteY52" fmla="*/ 2240280 h 2962656"/>
                <a:gd name="connsiteX53" fmla="*/ 54864 w 1956816"/>
                <a:gd name="connsiteY53" fmla="*/ 2304288 h 2962656"/>
                <a:gd name="connsiteX54" fmla="*/ 82296 w 1956816"/>
                <a:gd name="connsiteY54" fmla="*/ 2377440 h 2962656"/>
                <a:gd name="connsiteX55" fmla="*/ 91440 w 1956816"/>
                <a:gd name="connsiteY55" fmla="*/ 2414016 h 2962656"/>
                <a:gd name="connsiteX56" fmla="*/ 100584 w 1956816"/>
                <a:gd name="connsiteY56" fmla="*/ 2441448 h 2962656"/>
                <a:gd name="connsiteX57" fmla="*/ 109728 w 1956816"/>
                <a:gd name="connsiteY57" fmla="*/ 2478024 h 2962656"/>
                <a:gd name="connsiteX58" fmla="*/ 128016 w 1956816"/>
                <a:gd name="connsiteY58" fmla="*/ 2505456 h 2962656"/>
                <a:gd name="connsiteX59" fmla="*/ 146304 w 1956816"/>
                <a:gd name="connsiteY59" fmla="*/ 2560320 h 2962656"/>
                <a:gd name="connsiteX60" fmla="*/ 173736 w 1956816"/>
                <a:gd name="connsiteY60" fmla="*/ 2615184 h 2962656"/>
                <a:gd name="connsiteX61" fmla="*/ 192024 w 1956816"/>
                <a:gd name="connsiteY61" fmla="*/ 2642616 h 2962656"/>
                <a:gd name="connsiteX62" fmla="*/ 201168 w 1956816"/>
                <a:gd name="connsiteY62" fmla="*/ 2670048 h 2962656"/>
                <a:gd name="connsiteX63" fmla="*/ 228600 w 1956816"/>
                <a:gd name="connsiteY63" fmla="*/ 2706624 h 2962656"/>
                <a:gd name="connsiteX64" fmla="*/ 246888 w 1956816"/>
                <a:gd name="connsiteY64" fmla="*/ 2734056 h 2962656"/>
                <a:gd name="connsiteX65" fmla="*/ 274320 w 1956816"/>
                <a:gd name="connsiteY65" fmla="*/ 2752344 h 2962656"/>
                <a:gd name="connsiteX66" fmla="*/ 365760 w 1956816"/>
                <a:gd name="connsiteY66" fmla="*/ 2834640 h 2962656"/>
                <a:gd name="connsiteX67" fmla="*/ 420624 w 1956816"/>
                <a:gd name="connsiteY67" fmla="*/ 2862072 h 2962656"/>
                <a:gd name="connsiteX68" fmla="*/ 457200 w 1956816"/>
                <a:gd name="connsiteY68" fmla="*/ 2898648 h 2962656"/>
                <a:gd name="connsiteX69" fmla="*/ 512064 w 1956816"/>
                <a:gd name="connsiteY69" fmla="*/ 2916936 h 2962656"/>
                <a:gd name="connsiteX70" fmla="*/ 539496 w 1956816"/>
                <a:gd name="connsiteY70" fmla="*/ 2935224 h 2962656"/>
                <a:gd name="connsiteX71" fmla="*/ 594360 w 1956816"/>
                <a:gd name="connsiteY71" fmla="*/ 2953512 h 2962656"/>
                <a:gd name="connsiteX72" fmla="*/ 621792 w 1956816"/>
                <a:gd name="connsiteY72" fmla="*/ 2962656 h 2962656"/>
                <a:gd name="connsiteX73" fmla="*/ 713232 w 1956816"/>
                <a:gd name="connsiteY73" fmla="*/ 2953512 h 2962656"/>
                <a:gd name="connsiteX74" fmla="*/ 987552 w 1956816"/>
                <a:gd name="connsiteY74" fmla="*/ 2944368 h 2962656"/>
                <a:gd name="connsiteX75" fmla="*/ 1014984 w 1956816"/>
                <a:gd name="connsiteY75" fmla="*/ 2935224 h 2962656"/>
                <a:gd name="connsiteX76" fmla="*/ 1042416 w 1956816"/>
                <a:gd name="connsiteY76" fmla="*/ 2916936 h 2962656"/>
                <a:gd name="connsiteX77" fmla="*/ 1078992 w 1956816"/>
                <a:gd name="connsiteY77" fmla="*/ 2871216 h 2962656"/>
                <a:gd name="connsiteX78" fmla="*/ 1088136 w 1956816"/>
                <a:gd name="connsiteY78" fmla="*/ 2843784 h 2962656"/>
                <a:gd name="connsiteX79" fmla="*/ 1152144 w 1956816"/>
                <a:gd name="connsiteY79" fmla="*/ 2761488 h 2962656"/>
                <a:gd name="connsiteX80" fmla="*/ 1207008 w 1956816"/>
                <a:gd name="connsiteY80" fmla="*/ 2688336 h 2962656"/>
                <a:gd name="connsiteX81" fmla="*/ 1243584 w 1956816"/>
                <a:gd name="connsiteY81" fmla="*/ 2624328 h 2962656"/>
                <a:gd name="connsiteX82" fmla="*/ 1261872 w 1956816"/>
                <a:gd name="connsiteY82" fmla="*/ 2569464 h 2962656"/>
                <a:gd name="connsiteX83" fmla="*/ 1280160 w 1956816"/>
                <a:gd name="connsiteY83" fmla="*/ 2542032 h 2962656"/>
                <a:gd name="connsiteX84" fmla="*/ 1289304 w 1956816"/>
                <a:gd name="connsiteY84" fmla="*/ 2514600 h 2962656"/>
                <a:gd name="connsiteX85" fmla="*/ 1325880 w 1956816"/>
                <a:gd name="connsiteY85" fmla="*/ 2459736 h 2962656"/>
                <a:gd name="connsiteX86" fmla="*/ 1353312 w 1956816"/>
                <a:gd name="connsiteY86" fmla="*/ 2386584 h 2962656"/>
                <a:gd name="connsiteX87" fmla="*/ 1371600 w 1956816"/>
                <a:gd name="connsiteY87" fmla="*/ 2359152 h 2962656"/>
                <a:gd name="connsiteX88" fmla="*/ 1426464 w 1956816"/>
                <a:gd name="connsiteY88" fmla="*/ 2267712 h 2962656"/>
                <a:gd name="connsiteX89" fmla="*/ 1444752 w 1956816"/>
                <a:gd name="connsiteY89" fmla="*/ 2240280 h 2962656"/>
                <a:gd name="connsiteX90" fmla="*/ 1472184 w 1956816"/>
                <a:gd name="connsiteY90" fmla="*/ 2221992 h 2962656"/>
                <a:gd name="connsiteX91" fmla="*/ 1527048 w 1956816"/>
                <a:gd name="connsiteY91" fmla="*/ 2185416 h 2962656"/>
                <a:gd name="connsiteX92" fmla="*/ 1581912 w 1956816"/>
                <a:gd name="connsiteY92" fmla="*/ 2148840 h 2962656"/>
                <a:gd name="connsiteX93" fmla="*/ 1755648 w 1956816"/>
                <a:gd name="connsiteY93" fmla="*/ 2130552 h 2962656"/>
                <a:gd name="connsiteX94" fmla="*/ 1837944 w 1956816"/>
                <a:gd name="connsiteY94" fmla="*/ 2093976 h 2962656"/>
                <a:gd name="connsiteX95" fmla="*/ 1865376 w 1956816"/>
                <a:gd name="connsiteY95" fmla="*/ 2084832 h 2962656"/>
                <a:gd name="connsiteX96" fmla="*/ 1883664 w 1956816"/>
                <a:gd name="connsiteY96" fmla="*/ 2057400 h 2962656"/>
                <a:gd name="connsiteX97" fmla="*/ 1956816 w 1956816"/>
                <a:gd name="connsiteY97" fmla="*/ 2011680 h 29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56816" h="2962656">
                  <a:moveTo>
                    <a:pt x="1947672" y="438912"/>
                  </a:moveTo>
                  <a:cubicBezTo>
                    <a:pt x="1932432" y="451104"/>
                    <a:pt x="1917565" y="463778"/>
                    <a:pt x="1901952" y="475488"/>
                  </a:cubicBezTo>
                  <a:cubicBezTo>
                    <a:pt x="1893160" y="482082"/>
                    <a:pt x="1882291" y="486005"/>
                    <a:pt x="1874520" y="493776"/>
                  </a:cubicBezTo>
                  <a:cubicBezTo>
                    <a:pt x="1866749" y="501547"/>
                    <a:pt x="1864503" y="513971"/>
                    <a:pt x="1856232" y="521208"/>
                  </a:cubicBezTo>
                  <a:lnTo>
                    <a:pt x="1773936" y="576072"/>
                  </a:lnTo>
                  <a:cubicBezTo>
                    <a:pt x="1764792" y="582168"/>
                    <a:pt x="1754275" y="586589"/>
                    <a:pt x="1746504" y="594360"/>
                  </a:cubicBezTo>
                  <a:cubicBezTo>
                    <a:pt x="1729277" y="611587"/>
                    <a:pt x="1714555" y="629896"/>
                    <a:pt x="1691640" y="640080"/>
                  </a:cubicBezTo>
                  <a:lnTo>
                    <a:pt x="1609344" y="667512"/>
                  </a:lnTo>
                  <a:cubicBezTo>
                    <a:pt x="1600200" y="670560"/>
                    <a:pt x="1591526" y="675969"/>
                    <a:pt x="1581912" y="676656"/>
                  </a:cubicBezTo>
                  <a:lnTo>
                    <a:pt x="1453896" y="685800"/>
                  </a:lnTo>
                  <a:cubicBezTo>
                    <a:pt x="1390873" y="682649"/>
                    <a:pt x="1296395" y="686903"/>
                    <a:pt x="1225296" y="667512"/>
                  </a:cubicBezTo>
                  <a:cubicBezTo>
                    <a:pt x="1206698" y="662440"/>
                    <a:pt x="1188720" y="655320"/>
                    <a:pt x="1170432" y="649224"/>
                  </a:cubicBezTo>
                  <a:cubicBezTo>
                    <a:pt x="1160006" y="645749"/>
                    <a:pt x="1153504" y="634168"/>
                    <a:pt x="1143000" y="630936"/>
                  </a:cubicBezTo>
                  <a:cubicBezTo>
                    <a:pt x="1113291" y="621795"/>
                    <a:pt x="1081716" y="620187"/>
                    <a:pt x="1051560" y="612648"/>
                  </a:cubicBezTo>
                  <a:cubicBezTo>
                    <a:pt x="994075" y="598277"/>
                    <a:pt x="1027425" y="605281"/>
                    <a:pt x="950976" y="594360"/>
                  </a:cubicBezTo>
                  <a:cubicBezTo>
                    <a:pt x="850932" y="561012"/>
                    <a:pt x="1002467" y="614197"/>
                    <a:pt x="896112" y="566928"/>
                  </a:cubicBezTo>
                  <a:cubicBezTo>
                    <a:pt x="878496" y="559099"/>
                    <a:pt x="857288" y="559333"/>
                    <a:pt x="841248" y="548640"/>
                  </a:cubicBezTo>
                  <a:cubicBezTo>
                    <a:pt x="805796" y="525005"/>
                    <a:pt x="824242" y="533827"/>
                    <a:pt x="786384" y="521208"/>
                  </a:cubicBezTo>
                  <a:cubicBezTo>
                    <a:pt x="700287" y="435111"/>
                    <a:pt x="838352" y="564997"/>
                    <a:pt x="704088" y="475488"/>
                  </a:cubicBezTo>
                  <a:lnTo>
                    <a:pt x="649224" y="438912"/>
                  </a:lnTo>
                  <a:lnTo>
                    <a:pt x="621792" y="420624"/>
                  </a:lnTo>
                  <a:cubicBezTo>
                    <a:pt x="609600" y="402336"/>
                    <a:pt x="592167" y="386612"/>
                    <a:pt x="585216" y="365760"/>
                  </a:cubicBezTo>
                  <a:cubicBezTo>
                    <a:pt x="559054" y="287274"/>
                    <a:pt x="599114" y="412207"/>
                    <a:pt x="566928" y="283464"/>
                  </a:cubicBezTo>
                  <a:cubicBezTo>
                    <a:pt x="562253" y="264762"/>
                    <a:pt x="559333" y="244640"/>
                    <a:pt x="548640" y="228600"/>
                  </a:cubicBezTo>
                  <a:cubicBezTo>
                    <a:pt x="542544" y="219456"/>
                    <a:pt x="534815" y="211211"/>
                    <a:pt x="530352" y="201168"/>
                  </a:cubicBezTo>
                  <a:cubicBezTo>
                    <a:pt x="494548" y="120610"/>
                    <a:pt x="534702" y="168942"/>
                    <a:pt x="484632" y="118872"/>
                  </a:cubicBezTo>
                  <a:cubicBezTo>
                    <a:pt x="478536" y="100584"/>
                    <a:pt x="482384" y="74701"/>
                    <a:pt x="466344" y="64008"/>
                  </a:cubicBezTo>
                  <a:lnTo>
                    <a:pt x="411480" y="27432"/>
                  </a:lnTo>
                  <a:cubicBezTo>
                    <a:pt x="402336" y="21336"/>
                    <a:pt x="394474" y="12619"/>
                    <a:pt x="384048" y="9144"/>
                  </a:cubicBezTo>
                  <a:lnTo>
                    <a:pt x="356616" y="0"/>
                  </a:lnTo>
                  <a:cubicBezTo>
                    <a:pt x="344424" y="3048"/>
                    <a:pt x="330497" y="2173"/>
                    <a:pt x="320040" y="9144"/>
                  </a:cubicBezTo>
                  <a:cubicBezTo>
                    <a:pt x="310896" y="15240"/>
                    <a:pt x="306667" y="26746"/>
                    <a:pt x="301752" y="36576"/>
                  </a:cubicBezTo>
                  <a:cubicBezTo>
                    <a:pt x="283958" y="72164"/>
                    <a:pt x="301043" y="59567"/>
                    <a:pt x="283464" y="100584"/>
                  </a:cubicBezTo>
                  <a:cubicBezTo>
                    <a:pt x="279135" y="110685"/>
                    <a:pt x="271272" y="118872"/>
                    <a:pt x="265176" y="128016"/>
                  </a:cubicBezTo>
                  <a:cubicBezTo>
                    <a:pt x="262128" y="143256"/>
                    <a:pt x="259801" y="158658"/>
                    <a:pt x="256032" y="173736"/>
                  </a:cubicBezTo>
                  <a:cubicBezTo>
                    <a:pt x="251723" y="190972"/>
                    <a:pt x="233395" y="236100"/>
                    <a:pt x="228600" y="246888"/>
                  </a:cubicBezTo>
                  <a:cubicBezTo>
                    <a:pt x="223064" y="259344"/>
                    <a:pt x="218235" y="272372"/>
                    <a:pt x="210312" y="283464"/>
                  </a:cubicBezTo>
                  <a:cubicBezTo>
                    <a:pt x="202796" y="293987"/>
                    <a:pt x="192024" y="301752"/>
                    <a:pt x="182880" y="310896"/>
                  </a:cubicBezTo>
                  <a:cubicBezTo>
                    <a:pt x="175626" y="347164"/>
                    <a:pt x="166477" y="396682"/>
                    <a:pt x="155448" y="429768"/>
                  </a:cubicBezTo>
                  <a:cubicBezTo>
                    <a:pt x="149352" y="448056"/>
                    <a:pt x="142456" y="466096"/>
                    <a:pt x="137160" y="484632"/>
                  </a:cubicBezTo>
                  <a:cubicBezTo>
                    <a:pt x="131064" y="505968"/>
                    <a:pt x="124711" y="527232"/>
                    <a:pt x="118872" y="548640"/>
                  </a:cubicBezTo>
                  <a:cubicBezTo>
                    <a:pt x="115565" y="560764"/>
                    <a:pt x="113339" y="573179"/>
                    <a:pt x="109728" y="585216"/>
                  </a:cubicBezTo>
                  <a:cubicBezTo>
                    <a:pt x="104189" y="603680"/>
                    <a:pt x="96115" y="621378"/>
                    <a:pt x="91440" y="640080"/>
                  </a:cubicBezTo>
                  <a:lnTo>
                    <a:pt x="73152" y="713232"/>
                  </a:lnTo>
                  <a:cubicBezTo>
                    <a:pt x="70104" y="725424"/>
                    <a:pt x="67982" y="737886"/>
                    <a:pt x="64008" y="749808"/>
                  </a:cubicBezTo>
                  <a:cubicBezTo>
                    <a:pt x="60960" y="758952"/>
                    <a:pt x="57400" y="767941"/>
                    <a:pt x="54864" y="777240"/>
                  </a:cubicBezTo>
                  <a:cubicBezTo>
                    <a:pt x="38321" y="837898"/>
                    <a:pt x="38095" y="842795"/>
                    <a:pt x="27432" y="896112"/>
                  </a:cubicBezTo>
                  <a:cubicBezTo>
                    <a:pt x="24384" y="981456"/>
                    <a:pt x="20449" y="1066773"/>
                    <a:pt x="18288" y="1152144"/>
                  </a:cubicBezTo>
                  <a:cubicBezTo>
                    <a:pt x="4951" y="1678949"/>
                    <a:pt x="26962" y="1458127"/>
                    <a:pt x="0" y="1700784"/>
                  </a:cubicBezTo>
                  <a:cubicBezTo>
                    <a:pt x="3048" y="1783080"/>
                    <a:pt x="4926" y="1865428"/>
                    <a:pt x="9144" y="1947672"/>
                  </a:cubicBezTo>
                  <a:cubicBezTo>
                    <a:pt x="12486" y="2012839"/>
                    <a:pt x="18987" y="2067212"/>
                    <a:pt x="27432" y="2130552"/>
                  </a:cubicBezTo>
                  <a:cubicBezTo>
                    <a:pt x="30280" y="2151916"/>
                    <a:pt x="33033" y="2173301"/>
                    <a:pt x="36576" y="2194560"/>
                  </a:cubicBezTo>
                  <a:cubicBezTo>
                    <a:pt x="39131" y="2209890"/>
                    <a:pt x="43165" y="2224950"/>
                    <a:pt x="45720" y="2240280"/>
                  </a:cubicBezTo>
                  <a:cubicBezTo>
                    <a:pt x="49263" y="2261539"/>
                    <a:pt x="51009" y="2283083"/>
                    <a:pt x="54864" y="2304288"/>
                  </a:cubicBezTo>
                  <a:cubicBezTo>
                    <a:pt x="65909" y="2365037"/>
                    <a:pt x="59911" y="2317748"/>
                    <a:pt x="82296" y="2377440"/>
                  </a:cubicBezTo>
                  <a:cubicBezTo>
                    <a:pt x="86709" y="2389207"/>
                    <a:pt x="87988" y="2401932"/>
                    <a:pt x="91440" y="2414016"/>
                  </a:cubicBezTo>
                  <a:cubicBezTo>
                    <a:pt x="94088" y="2423284"/>
                    <a:pt x="97936" y="2432180"/>
                    <a:pt x="100584" y="2441448"/>
                  </a:cubicBezTo>
                  <a:cubicBezTo>
                    <a:pt x="104036" y="2453532"/>
                    <a:pt x="104778" y="2466473"/>
                    <a:pt x="109728" y="2478024"/>
                  </a:cubicBezTo>
                  <a:cubicBezTo>
                    <a:pt x="114057" y="2488125"/>
                    <a:pt x="123553" y="2495413"/>
                    <a:pt x="128016" y="2505456"/>
                  </a:cubicBezTo>
                  <a:cubicBezTo>
                    <a:pt x="135845" y="2523072"/>
                    <a:pt x="135611" y="2544280"/>
                    <a:pt x="146304" y="2560320"/>
                  </a:cubicBezTo>
                  <a:cubicBezTo>
                    <a:pt x="198715" y="2638936"/>
                    <a:pt x="135878" y="2539468"/>
                    <a:pt x="173736" y="2615184"/>
                  </a:cubicBezTo>
                  <a:cubicBezTo>
                    <a:pt x="178651" y="2625014"/>
                    <a:pt x="187109" y="2632786"/>
                    <a:pt x="192024" y="2642616"/>
                  </a:cubicBezTo>
                  <a:cubicBezTo>
                    <a:pt x="196335" y="2651237"/>
                    <a:pt x="196386" y="2661679"/>
                    <a:pt x="201168" y="2670048"/>
                  </a:cubicBezTo>
                  <a:cubicBezTo>
                    <a:pt x="208729" y="2683280"/>
                    <a:pt x="219742" y="2694223"/>
                    <a:pt x="228600" y="2706624"/>
                  </a:cubicBezTo>
                  <a:cubicBezTo>
                    <a:pt x="234988" y="2715567"/>
                    <a:pt x="239117" y="2726285"/>
                    <a:pt x="246888" y="2734056"/>
                  </a:cubicBezTo>
                  <a:cubicBezTo>
                    <a:pt x="254659" y="2741827"/>
                    <a:pt x="266106" y="2745043"/>
                    <a:pt x="274320" y="2752344"/>
                  </a:cubicBezTo>
                  <a:cubicBezTo>
                    <a:pt x="308268" y="2782520"/>
                    <a:pt x="327168" y="2812588"/>
                    <a:pt x="365760" y="2834640"/>
                  </a:cubicBezTo>
                  <a:cubicBezTo>
                    <a:pt x="414437" y="2862455"/>
                    <a:pt x="372836" y="2821111"/>
                    <a:pt x="420624" y="2862072"/>
                  </a:cubicBezTo>
                  <a:cubicBezTo>
                    <a:pt x="433715" y="2873293"/>
                    <a:pt x="442415" y="2889777"/>
                    <a:pt x="457200" y="2898648"/>
                  </a:cubicBezTo>
                  <a:cubicBezTo>
                    <a:pt x="473730" y="2908566"/>
                    <a:pt x="496024" y="2906243"/>
                    <a:pt x="512064" y="2916936"/>
                  </a:cubicBezTo>
                  <a:cubicBezTo>
                    <a:pt x="521208" y="2923032"/>
                    <a:pt x="529453" y="2930761"/>
                    <a:pt x="539496" y="2935224"/>
                  </a:cubicBezTo>
                  <a:cubicBezTo>
                    <a:pt x="557112" y="2943053"/>
                    <a:pt x="576072" y="2947416"/>
                    <a:pt x="594360" y="2953512"/>
                  </a:cubicBezTo>
                  <a:lnTo>
                    <a:pt x="621792" y="2962656"/>
                  </a:lnTo>
                  <a:cubicBezTo>
                    <a:pt x="652272" y="2959608"/>
                    <a:pt x="682638" y="2955042"/>
                    <a:pt x="713232" y="2953512"/>
                  </a:cubicBezTo>
                  <a:cubicBezTo>
                    <a:pt x="804609" y="2948943"/>
                    <a:pt x="896229" y="2949903"/>
                    <a:pt x="987552" y="2944368"/>
                  </a:cubicBezTo>
                  <a:cubicBezTo>
                    <a:pt x="997173" y="2943785"/>
                    <a:pt x="1006363" y="2939535"/>
                    <a:pt x="1014984" y="2935224"/>
                  </a:cubicBezTo>
                  <a:cubicBezTo>
                    <a:pt x="1024814" y="2930309"/>
                    <a:pt x="1033272" y="2923032"/>
                    <a:pt x="1042416" y="2916936"/>
                  </a:cubicBezTo>
                  <a:cubicBezTo>
                    <a:pt x="1065400" y="2847985"/>
                    <a:pt x="1031723" y="2930302"/>
                    <a:pt x="1078992" y="2871216"/>
                  </a:cubicBezTo>
                  <a:cubicBezTo>
                    <a:pt x="1085013" y="2863690"/>
                    <a:pt x="1082789" y="2851804"/>
                    <a:pt x="1088136" y="2843784"/>
                  </a:cubicBezTo>
                  <a:cubicBezTo>
                    <a:pt x="1107413" y="2814868"/>
                    <a:pt x="1136602" y="2792572"/>
                    <a:pt x="1152144" y="2761488"/>
                  </a:cubicBezTo>
                  <a:cubicBezTo>
                    <a:pt x="1178143" y="2709490"/>
                    <a:pt x="1160793" y="2734551"/>
                    <a:pt x="1207008" y="2688336"/>
                  </a:cubicBezTo>
                  <a:cubicBezTo>
                    <a:pt x="1232123" y="2587876"/>
                    <a:pt x="1194059" y="2713473"/>
                    <a:pt x="1243584" y="2624328"/>
                  </a:cubicBezTo>
                  <a:cubicBezTo>
                    <a:pt x="1252946" y="2607477"/>
                    <a:pt x="1251179" y="2585504"/>
                    <a:pt x="1261872" y="2569464"/>
                  </a:cubicBezTo>
                  <a:cubicBezTo>
                    <a:pt x="1267968" y="2560320"/>
                    <a:pt x="1275245" y="2551862"/>
                    <a:pt x="1280160" y="2542032"/>
                  </a:cubicBezTo>
                  <a:cubicBezTo>
                    <a:pt x="1284471" y="2533411"/>
                    <a:pt x="1284623" y="2523026"/>
                    <a:pt x="1289304" y="2514600"/>
                  </a:cubicBezTo>
                  <a:cubicBezTo>
                    <a:pt x="1299978" y="2495387"/>
                    <a:pt x="1318929" y="2480588"/>
                    <a:pt x="1325880" y="2459736"/>
                  </a:cubicBezTo>
                  <a:cubicBezTo>
                    <a:pt x="1333794" y="2435994"/>
                    <a:pt x="1342378" y="2408452"/>
                    <a:pt x="1353312" y="2386584"/>
                  </a:cubicBezTo>
                  <a:cubicBezTo>
                    <a:pt x="1358227" y="2376754"/>
                    <a:pt x="1366148" y="2368694"/>
                    <a:pt x="1371600" y="2359152"/>
                  </a:cubicBezTo>
                  <a:cubicBezTo>
                    <a:pt x="1427835" y="2260741"/>
                    <a:pt x="1336989" y="2401925"/>
                    <a:pt x="1426464" y="2267712"/>
                  </a:cubicBezTo>
                  <a:cubicBezTo>
                    <a:pt x="1432560" y="2258568"/>
                    <a:pt x="1435608" y="2246376"/>
                    <a:pt x="1444752" y="2240280"/>
                  </a:cubicBezTo>
                  <a:lnTo>
                    <a:pt x="1472184" y="2221992"/>
                  </a:lnTo>
                  <a:cubicBezTo>
                    <a:pt x="1507770" y="2168613"/>
                    <a:pt x="1468001" y="2214939"/>
                    <a:pt x="1527048" y="2185416"/>
                  </a:cubicBezTo>
                  <a:cubicBezTo>
                    <a:pt x="1546707" y="2175586"/>
                    <a:pt x="1560053" y="2151141"/>
                    <a:pt x="1581912" y="2148840"/>
                  </a:cubicBezTo>
                  <a:lnTo>
                    <a:pt x="1755648" y="2130552"/>
                  </a:lnTo>
                  <a:cubicBezTo>
                    <a:pt x="1799120" y="2101571"/>
                    <a:pt x="1772654" y="2115739"/>
                    <a:pt x="1837944" y="2093976"/>
                  </a:cubicBezTo>
                  <a:lnTo>
                    <a:pt x="1865376" y="2084832"/>
                  </a:lnTo>
                  <a:cubicBezTo>
                    <a:pt x="1871472" y="2075688"/>
                    <a:pt x="1875393" y="2064637"/>
                    <a:pt x="1883664" y="2057400"/>
                  </a:cubicBezTo>
                  <a:cubicBezTo>
                    <a:pt x="1910568" y="2033859"/>
                    <a:pt x="1929297" y="2025439"/>
                    <a:pt x="1956816" y="2011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105708" y="18851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106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743200" y="177698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485388" y="238506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472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79863" y="28834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572721" y="327050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60932" y="26837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52600" y="295503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322832" y="319735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029508" y="330555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560529" y="2900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010432" y="42016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05100" y="42976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822448" y="382219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03092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186888" y="37139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371088" y="40934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34232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263088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628900" y="46405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90800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143000" y="47122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66800" y="407212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437132" y="46268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066800" y="525780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321290" y="1040892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67684" y="2030409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7932" y="2423601"/>
              <a:ext cx="396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6146" y="348691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1022" y="4405884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6469"/>
              </p:ext>
            </p:extLst>
          </p:nvPr>
        </p:nvGraphicFramePr>
        <p:xfrm>
          <a:off x="4081002" y="127337"/>
          <a:ext cx="5000513" cy="376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717"/>
                <a:gridCol w="749549"/>
                <a:gridCol w="847699"/>
                <a:gridCol w="683981"/>
                <a:gridCol w="1124325"/>
                <a:gridCol w="843242"/>
              </a:tblGrid>
              <a:tr h="1380744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Watershed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Watershed area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of total area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Average BIBI score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Ranking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Avg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Score   x Area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21.5%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16.1%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15.1%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17.2%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30.1%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4620</a:t>
                      </a:r>
                      <a:endParaRPr lang="en-US" dirty="0"/>
                    </a:p>
                  </a:txBody>
                  <a:tcPr anchor="ctr"/>
                </a:tc>
              </a:tr>
              <a:tr h="5349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19630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760986" y="4015740"/>
            <a:ext cx="238301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Conclusion</a:t>
            </a:r>
            <a:r>
              <a:rPr lang="en-US" dirty="0" smtClean="0"/>
              <a:t>: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17.2</a:t>
            </a:r>
            <a:r>
              <a:rPr lang="en-US" b="1" dirty="0"/>
              <a:t>% </a:t>
            </a:r>
            <a:r>
              <a:rPr lang="en-US" dirty="0" smtClean="0"/>
              <a:t>of </a:t>
            </a:r>
            <a:r>
              <a:rPr lang="en-US" i="1" u="sng" dirty="0" smtClean="0"/>
              <a:t>region’s area</a:t>
            </a:r>
            <a:r>
              <a:rPr lang="en-US" dirty="0" smtClean="0"/>
              <a:t> has an </a:t>
            </a:r>
            <a:r>
              <a:rPr lang="en-US" i="1" u="sng" dirty="0" smtClean="0"/>
              <a:t>average score </a:t>
            </a:r>
            <a:r>
              <a:rPr lang="en-US" dirty="0" smtClean="0"/>
              <a:t>of Poor; none are V. Poor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82.8% </a:t>
            </a:r>
            <a:r>
              <a:rPr lang="en-US" dirty="0" smtClean="0"/>
              <a:t>has an average score of Fair or better</a:t>
            </a:r>
          </a:p>
          <a:p>
            <a:r>
              <a:rPr lang="en-US" dirty="0" smtClean="0"/>
              <a:t>Area-weight average for region is </a:t>
            </a:r>
            <a:r>
              <a:rPr lang="en-US" b="1" dirty="0" smtClean="0"/>
              <a:t>45.1%</a:t>
            </a:r>
            <a:r>
              <a:rPr lang="en-US" dirty="0" smtClean="0"/>
              <a:t> (Fair)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48" y="4129505"/>
            <a:ext cx="27130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" y="127337"/>
            <a:ext cx="36273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B</a:t>
            </a:r>
          </a:p>
          <a:p>
            <a:r>
              <a:rPr lang="en-US" dirty="0" smtClean="0"/>
              <a:t>Area-weighting by watershed area using the </a:t>
            </a:r>
            <a:r>
              <a:rPr lang="en-US" b="1" dirty="0" smtClean="0"/>
              <a:t>average</a:t>
            </a:r>
            <a:r>
              <a:rPr lang="en-US" dirty="0" smtClean="0"/>
              <a:t> score – current CBP </a:t>
            </a:r>
            <a:r>
              <a:rPr lang="en-US" b="1" dirty="0" smtClean="0"/>
              <a:t>mapping</a:t>
            </a:r>
            <a:r>
              <a:rPr lang="en-US" dirty="0" smtClean="0"/>
              <a:t> approach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65760" y="1280160"/>
            <a:ext cx="3630168" cy="5138928"/>
            <a:chOff x="420624" y="978408"/>
            <a:chExt cx="3630168" cy="5138928"/>
          </a:xfrm>
        </p:grpSpPr>
        <p:sp>
          <p:nvSpPr>
            <p:cNvPr id="49" name="Freeform 48"/>
            <p:cNvSpPr/>
            <p:nvPr/>
          </p:nvSpPr>
          <p:spPr>
            <a:xfrm>
              <a:off x="1399032" y="978408"/>
              <a:ext cx="2176272" cy="2029968"/>
            </a:xfrm>
            <a:custGeom>
              <a:avLst/>
              <a:gdLst>
                <a:gd name="connsiteX0" fmla="*/ 320040 w 2176272"/>
                <a:gd name="connsiteY0" fmla="*/ 1755648 h 2029968"/>
                <a:gd name="connsiteX1" fmla="*/ 274320 w 2176272"/>
                <a:gd name="connsiteY1" fmla="*/ 1691640 h 2029968"/>
                <a:gd name="connsiteX2" fmla="*/ 219456 w 2176272"/>
                <a:gd name="connsiteY2" fmla="*/ 1655064 h 2029968"/>
                <a:gd name="connsiteX3" fmla="*/ 146304 w 2176272"/>
                <a:gd name="connsiteY3" fmla="*/ 1591056 h 2029968"/>
                <a:gd name="connsiteX4" fmla="*/ 100584 w 2176272"/>
                <a:gd name="connsiteY4" fmla="*/ 1508760 h 2029968"/>
                <a:gd name="connsiteX5" fmla="*/ 82296 w 2176272"/>
                <a:gd name="connsiteY5" fmla="*/ 1481328 h 2029968"/>
                <a:gd name="connsiteX6" fmla="*/ 64008 w 2176272"/>
                <a:gd name="connsiteY6" fmla="*/ 1426464 h 2029968"/>
                <a:gd name="connsiteX7" fmla="*/ 54864 w 2176272"/>
                <a:gd name="connsiteY7" fmla="*/ 1399032 h 2029968"/>
                <a:gd name="connsiteX8" fmla="*/ 45720 w 2176272"/>
                <a:gd name="connsiteY8" fmla="*/ 1362456 h 2029968"/>
                <a:gd name="connsiteX9" fmla="*/ 27432 w 2176272"/>
                <a:gd name="connsiteY9" fmla="*/ 1307592 h 2029968"/>
                <a:gd name="connsiteX10" fmla="*/ 18288 w 2176272"/>
                <a:gd name="connsiteY10" fmla="*/ 1225296 h 2029968"/>
                <a:gd name="connsiteX11" fmla="*/ 9144 w 2176272"/>
                <a:gd name="connsiteY11" fmla="*/ 1133856 h 2029968"/>
                <a:gd name="connsiteX12" fmla="*/ 0 w 2176272"/>
                <a:gd name="connsiteY12" fmla="*/ 1088136 h 2029968"/>
                <a:gd name="connsiteX13" fmla="*/ 9144 w 2176272"/>
                <a:gd name="connsiteY13" fmla="*/ 950976 h 2029968"/>
                <a:gd name="connsiteX14" fmla="*/ 27432 w 2176272"/>
                <a:gd name="connsiteY14" fmla="*/ 914400 h 2029968"/>
                <a:gd name="connsiteX15" fmla="*/ 36576 w 2176272"/>
                <a:gd name="connsiteY15" fmla="*/ 886968 h 2029968"/>
                <a:gd name="connsiteX16" fmla="*/ 146304 w 2176272"/>
                <a:gd name="connsiteY16" fmla="*/ 795528 h 2029968"/>
                <a:gd name="connsiteX17" fmla="*/ 201168 w 2176272"/>
                <a:gd name="connsiteY17" fmla="*/ 758952 h 2029968"/>
                <a:gd name="connsiteX18" fmla="*/ 301752 w 2176272"/>
                <a:gd name="connsiteY18" fmla="*/ 685800 h 2029968"/>
                <a:gd name="connsiteX19" fmla="*/ 320040 w 2176272"/>
                <a:gd name="connsiteY19" fmla="*/ 658368 h 2029968"/>
                <a:gd name="connsiteX20" fmla="*/ 374904 w 2176272"/>
                <a:gd name="connsiteY20" fmla="*/ 557784 h 2029968"/>
                <a:gd name="connsiteX21" fmla="*/ 393192 w 2176272"/>
                <a:gd name="connsiteY21" fmla="*/ 493776 h 2029968"/>
                <a:gd name="connsiteX22" fmla="*/ 429768 w 2176272"/>
                <a:gd name="connsiteY22" fmla="*/ 429768 h 2029968"/>
                <a:gd name="connsiteX23" fmla="*/ 438912 w 2176272"/>
                <a:gd name="connsiteY23" fmla="*/ 393192 h 2029968"/>
                <a:gd name="connsiteX24" fmla="*/ 502920 w 2176272"/>
                <a:gd name="connsiteY24" fmla="*/ 283464 h 2029968"/>
                <a:gd name="connsiteX25" fmla="*/ 566928 w 2176272"/>
                <a:gd name="connsiteY25" fmla="*/ 228600 h 2029968"/>
                <a:gd name="connsiteX26" fmla="*/ 594360 w 2176272"/>
                <a:gd name="connsiteY26" fmla="*/ 192024 h 2029968"/>
                <a:gd name="connsiteX27" fmla="*/ 676656 w 2176272"/>
                <a:gd name="connsiteY27" fmla="*/ 146304 h 2029968"/>
                <a:gd name="connsiteX28" fmla="*/ 768096 w 2176272"/>
                <a:gd name="connsiteY28" fmla="*/ 82296 h 2029968"/>
                <a:gd name="connsiteX29" fmla="*/ 804672 w 2176272"/>
                <a:gd name="connsiteY29" fmla="*/ 64008 h 2029968"/>
                <a:gd name="connsiteX30" fmla="*/ 859536 w 2176272"/>
                <a:gd name="connsiteY30" fmla="*/ 54864 h 2029968"/>
                <a:gd name="connsiteX31" fmla="*/ 886968 w 2176272"/>
                <a:gd name="connsiteY31" fmla="*/ 45720 h 2029968"/>
                <a:gd name="connsiteX32" fmla="*/ 923544 w 2176272"/>
                <a:gd name="connsiteY32" fmla="*/ 36576 h 2029968"/>
                <a:gd name="connsiteX33" fmla="*/ 950976 w 2176272"/>
                <a:gd name="connsiteY33" fmla="*/ 27432 h 2029968"/>
                <a:gd name="connsiteX34" fmla="*/ 996696 w 2176272"/>
                <a:gd name="connsiteY34" fmla="*/ 18288 h 2029968"/>
                <a:gd name="connsiteX35" fmla="*/ 1097280 w 2176272"/>
                <a:gd name="connsiteY35" fmla="*/ 0 h 2029968"/>
                <a:gd name="connsiteX36" fmla="*/ 1344168 w 2176272"/>
                <a:gd name="connsiteY36" fmla="*/ 9144 h 2029968"/>
                <a:gd name="connsiteX37" fmla="*/ 1472184 w 2176272"/>
                <a:gd name="connsiteY37" fmla="*/ 27432 h 2029968"/>
                <a:gd name="connsiteX38" fmla="*/ 1600200 w 2176272"/>
                <a:gd name="connsiteY38" fmla="*/ 45720 h 2029968"/>
                <a:gd name="connsiteX39" fmla="*/ 1691640 w 2176272"/>
                <a:gd name="connsiteY39" fmla="*/ 82296 h 2029968"/>
                <a:gd name="connsiteX40" fmla="*/ 1728216 w 2176272"/>
                <a:gd name="connsiteY40" fmla="*/ 100584 h 2029968"/>
                <a:gd name="connsiteX41" fmla="*/ 1755648 w 2176272"/>
                <a:gd name="connsiteY41" fmla="*/ 109728 h 2029968"/>
                <a:gd name="connsiteX42" fmla="*/ 1801368 w 2176272"/>
                <a:gd name="connsiteY42" fmla="*/ 128016 h 2029968"/>
                <a:gd name="connsiteX43" fmla="*/ 1837944 w 2176272"/>
                <a:gd name="connsiteY43" fmla="*/ 146304 h 2029968"/>
                <a:gd name="connsiteX44" fmla="*/ 1865376 w 2176272"/>
                <a:gd name="connsiteY44" fmla="*/ 155448 h 2029968"/>
                <a:gd name="connsiteX45" fmla="*/ 1993392 w 2176272"/>
                <a:gd name="connsiteY45" fmla="*/ 256032 h 2029968"/>
                <a:gd name="connsiteX46" fmla="*/ 2020824 w 2176272"/>
                <a:gd name="connsiteY46" fmla="*/ 283464 h 2029968"/>
                <a:gd name="connsiteX47" fmla="*/ 2057400 w 2176272"/>
                <a:gd name="connsiteY47" fmla="*/ 338328 h 2029968"/>
                <a:gd name="connsiteX48" fmla="*/ 2075688 w 2176272"/>
                <a:gd name="connsiteY48" fmla="*/ 384048 h 2029968"/>
                <a:gd name="connsiteX49" fmla="*/ 2130552 w 2176272"/>
                <a:gd name="connsiteY49" fmla="*/ 475488 h 2029968"/>
                <a:gd name="connsiteX50" fmla="*/ 2148840 w 2176272"/>
                <a:gd name="connsiteY50" fmla="*/ 512064 h 2029968"/>
                <a:gd name="connsiteX51" fmla="*/ 2176272 w 2176272"/>
                <a:gd name="connsiteY51" fmla="*/ 640080 h 2029968"/>
                <a:gd name="connsiteX52" fmla="*/ 2167128 w 2176272"/>
                <a:gd name="connsiteY52" fmla="*/ 886968 h 2029968"/>
                <a:gd name="connsiteX53" fmla="*/ 2139696 w 2176272"/>
                <a:gd name="connsiteY53" fmla="*/ 978408 h 2029968"/>
                <a:gd name="connsiteX54" fmla="*/ 2121408 w 2176272"/>
                <a:gd name="connsiteY54" fmla="*/ 1014984 h 2029968"/>
                <a:gd name="connsiteX55" fmla="*/ 2103120 w 2176272"/>
                <a:gd name="connsiteY55" fmla="*/ 1088136 h 2029968"/>
                <a:gd name="connsiteX56" fmla="*/ 2084832 w 2176272"/>
                <a:gd name="connsiteY56" fmla="*/ 1179576 h 2029968"/>
                <a:gd name="connsiteX57" fmla="*/ 2048256 w 2176272"/>
                <a:gd name="connsiteY57" fmla="*/ 1252728 h 2029968"/>
                <a:gd name="connsiteX58" fmla="*/ 2020824 w 2176272"/>
                <a:gd name="connsiteY58" fmla="*/ 1307592 h 2029968"/>
                <a:gd name="connsiteX59" fmla="*/ 1938528 w 2176272"/>
                <a:gd name="connsiteY59" fmla="*/ 1389888 h 2029968"/>
                <a:gd name="connsiteX60" fmla="*/ 1865376 w 2176272"/>
                <a:gd name="connsiteY60" fmla="*/ 1426464 h 2029968"/>
                <a:gd name="connsiteX61" fmla="*/ 1837944 w 2176272"/>
                <a:gd name="connsiteY61" fmla="*/ 1444752 h 2029968"/>
                <a:gd name="connsiteX62" fmla="*/ 1801368 w 2176272"/>
                <a:gd name="connsiteY62" fmla="*/ 1463040 h 2029968"/>
                <a:gd name="connsiteX63" fmla="*/ 1764792 w 2176272"/>
                <a:gd name="connsiteY63" fmla="*/ 1490472 h 2029968"/>
                <a:gd name="connsiteX64" fmla="*/ 1728216 w 2176272"/>
                <a:gd name="connsiteY64" fmla="*/ 1499616 h 2029968"/>
                <a:gd name="connsiteX65" fmla="*/ 1673352 w 2176272"/>
                <a:gd name="connsiteY65" fmla="*/ 1527048 h 2029968"/>
                <a:gd name="connsiteX66" fmla="*/ 1609344 w 2176272"/>
                <a:gd name="connsiteY66" fmla="*/ 1572768 h 2029968"/>
                <a:gd name="connsiteX67" fmla="*/ 1581912 w 2176272"/>
                <a:gd name="connsiteY67" fmla="*/ 1581912 h 2029968"/>
                <a:gd name="connsiteX68" fmla="*/ 1508760 w 2176272"/>
                <a:gd name="connsiteY68" fmla="*/ 1645920 h 2029968"/>
                <a:gd name="connsiteX69" fmla="*/ 1472184 w 2176272"/>
                <a:gd name="connsiteY69" fmla="*/ 1700784 h 2029968"/>
                <a:gd name="connsiteX70" fmla="*/ 1444752 w 2176272"/>
                <a:gd name="connsiteY70" fmla="*/ 1737360 h 2029968"/>
                <a:gd name="connsiteX71" fmla="*/ 1380744 w 2176272"/>
                <a:gd name="connsiteY71" fmla="*/ 1837944 h 2029968"/>
                <a:gd name="connsiteX72" fmla="*/ 1362456 w 2176272"/>
                <a:gd name="connsiteY72" fmla="*/ 1865376 h 2029968"/>
                <a:gd name="connsiteX73" fmla="*/ 1335024 w 2176272"/>
                <a:gd name="connsiteY73" fmla="*/ 1892808 h 2029968"/>
                <a:gd name="connsiteX74" fmla="*/ 1261872 w 2176272"/>
                <a:gd name="connsiteY74" fmla="*/ 1938528 h 2029968"/>
                <a:gd name="connsiteX75" fmla="*/ 1170432 w 2176272"/>
                <a:gd name="connsiteY75" fmla="*/ 1965960 h 2029968"/>
                <a:gd name="connsiteX76" fmla="*/ 1115568 w 2176272"/>
                <a:gd name="connsiteY76" fmla="*/ 1984248 h 2029968"/>
                <a:gd name="connsiteX77" fmla="*/ 1088136 w 2176272"/>
                <a:gd name="connsiteY77" fmla="*/ 1993392 h 2029968"/>
                <a:gd name="connsiteX78" fmla="*/ 1042416 w 2176272"/>
                <a:gd name="connsiteY78" fmla="*/ 2002536 h 2029968"/>
                <a:gd name="connsiteX79" fmla="*/ 896112 w 2176272"/>
                <a:gd name="connsiteY79" fmla="*/ 2020824 h 2029968"/>
                <a:gd name="connsiteX80" fmla="*/ 859536 w 2176272"/>
                <a:gd name="connsiteY80" fmla="*/ 2029968 h 2029968"/>
                <a:gd name="connsiteX81" fmla="*/ 667512 w 2176272"/>
                <a:gd name="connsiteY81" fmla="*/ 2020824 h 2029968"/>
                <a:gd name="connsiteX82" fmla="*/ 603504 w 2176272"/>
                <a:gd name="connsiteY82" fmla="*/ 1984248 h 2029968"/>
                <a:gd name="connsiteX83" fmla="*/ 521208 w 2176272"/>
                <a:gd name="connsiteY83" fmla="*/ 1911096 h 2029968"/>
                <a:gd name="connsiteX84" fmla="*/ 484632 w 2176272"/>
                <a:gd name="connsiteY84" fmla="*/ 1856232 h 2029968"/>
                <a:gd name="connsiteX85" fmla="*/ 475488 w 2176272"/>
                <a:gd name="connsiteY85" fmla="*/ 1828800 h 2029968"/>
                <a:gd name="connsiteX86" fmla="*/ 448056 w 2176272"/>
                <a:gd name="connsiteY86" fmla="*/ 1810512 h 2029968"/>
                <a:gd name="connsiteX87" fmla="*/ 429768 w 2176272"/>
                <a:gd name="connsiteY87" fmla="*/ 1783080 h 2029968"/>
                <a:gd name="connsiteX88" fmla="*/ 347472 w 2176272"/>
                <a:gd name="connsiteY88" fmla="*/ 1746504 h 2029968"/>
                <a:gd name="connsiteX89" fmla="*/ 320040 w 2176272"/>
                <a:gd name="connsiteY89" fmla="*/ 1755648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176272" h="2029968">
                  <a:moveTo>
                    <a:pt x="320040" y="1755648"/>
                  </a:moveTo>
                  <a:cubicBezTo>
                    <a:pt x="307848" y="1746504"/>
                    <a:pt x="292860" y="1710180"/>
                    <a:pt x="274320" y="1691640"/>
                  </a:cubicBezTo>
                  <a:cubicBezTo>
                    <a:pt x="258778" y="1676098"/>
                    <a:pt x="234998" y="1670606"/>
                    <a:pt x="219456" y="1655064"/>
                  </a:cubicBezTo>
                  <a:cubicBezTo>
                    <a:pt x="172104" y="1607712"/>
                    <a:pt x="196674" y="1628833"/>
                    <a:pt x="146304" y="1591056"/>
                  </a:cubicBezTo>
                  <a:cubicBezTo>
                    <a:pt x="130209" y="1542772"/>
                    <a:pt x="142507" y="1571644"/>
                    <a:pt x="100584" y="1508760"/>
                  </a:cubicBezTo>
                  <a:cubicBezTo>
                    <a:pt x="94488" y="1499616"/>
                    <a:pt x="85771" y="1491754"/>
                    <a:pt x="82296" y="1481328"/>
                  </a:cubicBezTo>
                  <a:lnTo>
                    <a:pt x="64008" y="1426464"/>
                  </a:lnTo>
                  <a:cubicBezTo>
                    <a:pt x="60960" y="1417320"/>
                    <a:pt x="57202" y="1408383"/>
                    <a:pt x="54864" y="1399032"/>
                  </a:cubicBezTo>
                  <a:cubicBezTo>
                    <a:pt x="51816" y="1386840"/>
                    <a:pt x="49331" y="1374493"/>
                    <a:pt x="45720" y="1362456"/>
                  </a:cubicBezTo>
                  <a:cubicBezTo>
                    <a:pt x="40181" y="1343992"/>
                    <a:pt x="27432" y="1307592"/>
                    <a:pt x="27432" y="1307592"/>
                  </a:cubicBezTo>
                  <a:cubicBezTo>
                    <a:pt x="24384" y="1280160"/>
                    <a:pt x="21177" y="1252745"/>
                    <a:pt x="18288" y="1225296"/>
                  </a:cubicBezTo>
                  <a:cubicBezTo>
                    <a:pt x="15081" y="1194832"/>
                    <a:pt x="13192" y="1164219"/>
                    <a:pt x="9144" y="1133856"/>
                  </a:cubicBezTo>
                  <a:cubicBezTo>
                    <a:pt x="7090" y="1118451"/>
                    <a:pt x="3048" y="1103376"/>
                    <a:pt x="0" y="1088136"/>
                  </a:cubicBezTo>
                  <a:cubicBezTo>
                    <a:pt x="3048" y="1042416"/>
                    <a:pt x="1998" y="996237"/>
                    <a:pt x="9144" y="950976"/>
                  </a:cubicBezTo>
                  <a:cubicBezTo>
                    <a:pt x="11270" y="937512"/>
                    <a:pt x="22062" y="926929"/>
                    <a:pt x="27432" y="914400"/>
                  </a:cubicBezTo>
                  <a:cubicBezTo>
                    <a:pt x="31229" y="905541"/>
                    <a:pt x="30658" y="894576"/>
                    <a:pt x="36576" y="886968"/>
                  </a:cubicBezTo>
                  <a:cubicBezTo>
                    <a:pt x="141436" y="752148"/>
                    <a:pt x="40640" y="901192"/>
                    <a:pt x="146304" y="795528"/>
                  </a:cubicBezTo>
                  <a:cubicBezTo>
                    <a:pt x="180552" y="761280"/>
                    <a:pt x="161468" y="772185"/>
                    <a:pt x="201168" y="758952"/>
                  </a:cubicBezTo>
                  <a:cubicBezTo>
                    <a:pt x="283112" y="697494"/>
                    <a:pt x="248959" y="720995"/>
                    <a:pt x="301752" y="685800"/>
                  </a:cubicBezTo>
                  <a:cubicBezTo>
                    <a:pt x="307848" y="676656"/>
                    <a:pt x="314778" y="668016"/>
                    <a:pt x="320040" y="658368"/>
                  </a:cubicBezTo>
                  <a:cubicBezTo>
                    <a:pt x="382276" y="544268"/>
                    <a:pt x="333131" y="620444"/>
                    <a:pt x="374904" y="557784"/>
                  </a:cubicBezTo>
                  <a:cubicBezTo>
                    <a:pt x="379544" y="539223"/>
                    <a:pt x="385321" y="512141"/>
                    <a:pt x="393192" y="493776"/>
                  </a:cubicBezTo>
                  <a:cubicBezTo>
                    <a:pt x="407114" y="461292"/>
                    <a:pt x="411402" y="457318"/>
                    <a:pt x="429768" y="429768"/>
                  </a:cubicBezTo>
                  <a:cubicBezTo>
                    <a:pt x="432816" y="417576"/>
                    <a:pt x="434078" y="404793"/>
                    <a:pt x="438912" y="393192"/>
                  </a:cubicBezTo>
                  <a:cubicBezTo>
                    <a:pt x="451255" y="363568"/>
                    <a:pt x="476487" y="309897"/>
                    <a:pt x="502920" y="283464"/>
                  </a:cubicBezTo>
                  <a:cubicBezTo>
                    <a:pt x="575194" y="211190"/>
                    <a:pt x="507207" y="298275"/>
                    <a:pt x="566928" y="228600"/>
                  </a:cubicBezTo>
                  <a:cubicBezTo>
                    <a:pt x="576846" y="217029"/>
                    <a:pt x="583584" y="202800"/>
                    <a:pt x="594360" y="192024"/>
                  </a:cubicBezTo>
                  <a:cubicBezTo>
                    <a:pt x="610460" y="175924"/>
                    <a:pt x="664698" y="153479"/>
                    <a:pt x="676656" y="146304"/>
                  </a:cubicBezTo>
                  <a:cubicBezTo>
                    <a:pt x="733999" y="111898"/>
                    <a:pt x="695961" y="118364"/>
                    <a:pt x="768096" y="82296"/>
                  </a:cubicBezTo>
                  <a:cubicBezTo>
                    <a:pt x="780288" y="76200"/>
                    <a:pt x="791616" y="67925"/>
                    <a:pt x="804672" y="64008"/>
                  </a:cubicBezTo>
                  <a:cubicBezTo>
                    <a:pt x="822430" y="58680"/>
                    <a:pt x="841437" y="58886"/>
                    <a:pt x="859536" y="54864"/>
                  </a:cubicBezTo>
                  <a:cubicBezTo>
                    <a:pt x="868945" y="52773"/>
                    <a:pt x="877700" y="48368"/>
                    <a:pt x="886968" y="45720"/>
                  </a:cubicBezTo>
                  <a:cubicBezTo>
                    <a:pt x="899052" y="42268"/>
                    <a:pt x="911460" y="40028"/>
                    <a:pt x="923544" y="36576"/>
                  </a:cubicBezTo>
                  <a:cubicBezTo>
                    <a:pt x="932812" y="33928"/>
                    <a:pt x="941625" y="29770"/>
                    <a:pt x="950976" y="27432"/>
                  </a:cubicBezTo>
                  <a:cubicBezTo>
                    <a:pt x="966054" y="23663"/>
                    <a:pt x="981524" y="21659"/>
                    <a:pt x="996696" y="18288"/>
                  </a:cubicBezTo>
                  <a:cubicBezTo>
                    <a:pt x="1074301" y="1042"/>
                    <a:pt x="986326" y="15851"/>
                    <a:pt x="1097280" y="0"/>
                  </a:cubicBezTo>
                  <a:cubicBezTo>
                    <a:pt x="1179576" y="3048"/>
                    <a:pt x="1261950" y="4446"/>
                    <a:pt x="1344168" y="9144"/>
                  </a:cubicBezTo>
                  <a:cubicBezTo>
                    <a:pt x="1392365" y="11898"/>
                    <a:pt x="1425789" y="20804"/>
                    <a:pt x="1472184" y="27432"/>
                  </a:cubicBezTo>
                  <a:cubicBezTo>
                    <a:pt x="1632395" y="50319"/>
                    <a:pt x="1469293" y="23902"/>
                    <a:pt x="1600200" y="45720"/>
                  </a:cubicBezTo>
                  <a:cubicBezTo>
                    <a:pt x="1630680" y="57912"/>
                    <a:pt x="1662278" y="67615"/>
                    <a:pt x="1691640" y="82296"/>
                  </a:cubicBezTo>
                  <a:cubicBezTo>
                    <a:pt x="1703832" y="88392"/>
                    <a:pt x="1715687" y="95214"/>
                    <a:pt x="1728216" y="100584"/>
                  </a:cubicBezTo>
                  <a:cubicBezTo>
                    <a:pt x="1737075" y="104381"/>
                    <a:pt x="1746623" y="106344"/>
                    <a:pt x="1755648" y="109728"/>
                  </a:cubicBezTo>
                  <a:cubicBezTo>
                    <a:pt x="1771017" y="115491"/>
                    <a:pt x="1786369" y="121350"/>
                    <a:pt x="1801368" y="128016"/>
                  </a:cubicBezTo>
                  <a:cubicBezTo>
                    <a:pt x="1813824" y="133552"/>
                    <a:pt x="1825415" y="140934"/>
                    <a:pt x="1837944" y="146304"/>
                  </a:cubicBezTo>
                  <a:cubicBezTo>
                    <a:pt x="1846803" y="150101"/>
                    <a:pt x="1856914" y="150833"/>
                    <a:pt x="1865376" y="155448"/>
                  </a:cubicBezTo>
                  <a:cubicBezTo>
                    <a:pt x="1943820" y="198236"/>
                    <a:pt x="1933162" y="195802"/>
                    <a:pt x="1993392" y="256032"/>
                  </a:cubicBezTo>
                  <a:lnTo>
                    <a:pt x="2020824" y="283464"/>
                  </a:lnTo>
                  <a:cubicBezTo>
                    <a:pt x="2044997" y="355984"/>
                    <a:pt x="2008475" y="260048"/>
                    <a:pt x="2057400" y="338328"/>
                  </a:cubicBezTo>
                  <a:cubicBezTo>
                    <a:pt x="2066099" y="352247"/>
                    <a:pt x="2067964" y="369565"/>
                    <a:pt x="2075688" y="384048"/>
                  </a:cubicBezTo>
                  <a:cubicBezTo>
                    <a:pt x="2092415" y="415412"/>
                    <a:pt x="2114656" y="443695"/>
                    <a:pt x="2130552" y="475488"/>
                  </a:cubicBezTo>
                  <a:cubicBezTo>
                    <a:pt x="2136648" y="487680"/>
                    <a:pt x="2144529" y="499132"/>
                    <a:pt x="2148840" y="512064"/>
                  </a:cubicBezTo>
                  <a:cubicBezTo>
                    <a:pt x="2164030" y="557633"/>
                    <a:pt x="2168598" y="594037"/>
                    <a:pt x="2176272" y="640080"/>
                  </a:cubicBezTo>
                  <a:cubicBezTo>
                    <a:pt x="2173224" y="722376"/>
                    <a:pt x="2172265" y="804776"/>
                    <a:pt x="2167128" y="886968"/>
                  </a:cubicBezTo>
                  <a:cubicBezTo>
                    <a:pt x="2165070" y="919902"/>
                    <a:pt x="2152873" y="948759"/>
                    <a:pt x="2139696" y="978408"/>
                  </a:cubicBezTo>
                  <a:cubicBezTo>
                    <a:pt x="2134160" y="990864"/>
                    <a:pt x="2125719" y="1002052"/>
                    <a:pt x="2121408" y="1014984"/>
                  </a:cubicBezTo>
                  <a:cubicBezTo>
                    <a:pt x="2113460" y="1038829"/>
                    <a:pt x="2108049" y="1063490"/>
                    <a:pt x="2103120" y="1088136"/>
                  </a:cubicBezTo>
                  <a:cubicBezTo>
                    <a:pt x="2097024" y="1118616"/>
                    <a:pt x="2098733" y="1151774"/>
                    <a:pt x="2084832" y="1179576"/>
                  </a:cubicBezTo>
                  <a:cubicBezTo>
                    <a:pt x="2072640" y="1203960"/>
                    <a:pt x="2056877" y="1226865"/>
                    <a:pt x="2048256" y="1252728"/>
                  </a:cubicBezTo>
                  <a:cubicBezTo>
                    <a:pt x="2037231" y="1285802"/>
                    <a:pt x="2042641" y="1277594"/>
                    <a:pt x="2020824" y="1307592"/>
                  </a:cubicBezTo>
                  <a:cubicBezTo>
                    <a:pt x="1962603" y="1387646"/>
                    <a:pt x="1994109" y="1371361"/>
                    <a:pt x="1938528" y="1389888"/>
                  </a:cubicBezTo>
                  <a:cubicBezTo>
                    <a:pt x="1857296" y="1450812"/>
                    <a:pt x="1945271" y="1392223"/>
                    <a:pt x="1865376" y="1426464"/>
                  </a:cubicBezTo>
                  <a:cubicBezTo>
                    <a:pt x="1855275" y="1430793"/>
                    <a:pt x="1847486" y="1439300"/>
                    <a:pt x="1837944" y="1444752"/>
                  </a:cubicBezTo>
                  <a:cubicBezTo>
                    <a:pt x="1826109" y="1451515"/>
                    <a:pt x="1812927" y="1455816"/>
                    <a:pt x="1801368" y="1463040"/>
                  </a:cubicBezTo>
                  <a:cubicBezTo>
                    <a:pt x="1788445" y="1471117"/>
                    <a:pt x="1778423" y="1483656"/>
                    <a:pt x="1764792" y="1490472"/>
                  </a:cubicBezTo>
                  <a:cubicBezTo>
                    <a:pt x="1753552" y="1496092"/>
                    <a:pt x="1740408" y="1496568"/>
                    <a:pt x="1728216" y="1499616"/>
                  </a:cubicBezTo>
                  <a:cubicBezTo>
                    <a:pt x="1649600" y="1552027"/>
                    <a:pt x="1749068" y="1489190"/>
                    <a:pt x="1673352" y="1527048"/>
                  </a:cubicBezTo>
                  <a:cubicBezTo>
                    <a:pt x="1645047" y="1541200"/>
                    <a:pt x="1638337" y="1556200"/>
                    <a:pt x="1609344" y="1572768"/>
                  </a:cubicBezTo>
                  <a:cubicBezTo>
                    <a:pt x="1600975" y="1577550"/>
                    <a:pt x="1591056" y="1578864"/>
                    <a:pt x="1581912" y="1581912"/>
                  </a:cubicBezTo>
                  <a:cubicBezTo>
                    <a:pt x="1552469" y="1603994"/>
                    <a:pt x="1532436" y="1616325"/>
                    <a:pt x="1508760" y="1645920"/>
                  </a:cubicBezTo>
                  <a:cubicBezTo>
                    <a:pt x="1495030" y="1663083"/>
                    <a:pt x="1485372" y="1683200"/>
                    <a:pt x="1472184" y="1700784"/>
                  </a:cubicBezTo>
                  <a:lnTo>
                    <a:pt x="1444752" y="1737360"/>
                  </a:lnTo>
                  <a:cubicBezTo>
                    <a:pt x="1423838" y="1800101"/>
                    <a:pt x="1448130" y="1736865"/>
                    <a:pt x="1380744" y="1837944"/>
                  </a:cubicBezTo>
                  <a:cubicBezTo>
                    <a:pt x="1374648" y="1847088"/>
                    <a:pt x="1369491" y="1856933"/>
                    <a:pt x="1362456" y="1865376"/>
                  </a:cubicBezTo>
                  <a:cubicBezTo>
                    <a:pt x="1354177" y="1875310"/>
                    <a:pt x="1344842" y="1884392"/>
                    <a:pt x="1335024" y="1892808"/>
                  </a:cubicBezTo>
                  <a:cubicBezTo>
                    <a:pt x="1310951" y="1913442"/>
                    <a:pt x="1291143" y="1926820"/>
                    <a:pt x="1261872" y="1938528"/>
                  </a:cubicBezTo>
                  <a:cubicBezTo>
                    <a:pt x="1197214" y="1964391"/>
                    <a:pt x="1224322" y="1949793"/>
                    <a:pt x="1170432" y="1965960"/>
                  </a:cubicBezTo>
                  <a:cubicBezTo>
                    <a:pt x="1151968" y="1971499"/>
                    <a:pt x="1133856" y="1978152"/>
                    <a:pt x="1115568" y="1984248"/>
                  </a:cubicBezTo>
                  <a:cubicBezTo>
                    <a:pt x="1106424" y="1987296"/>
                    <a:pt x="1097587" y="1991502"/>
                    <a:pt x="1088136" y="1993392"/>
                  </a:cubicBezTo>
                  <a:cubicBezTo>
                    <a:pt x="1072896" y="1996440"/>
                    <a:pt x="1057802" y="2000338"/>
                    <a:pt x="1042416" y="2002536"/>
                  </a:cubicBezTo>
                  <a:cubicBezTo>
                    <a:pt x="971151" y="2012717"/>
                    <a:pt x="962103" y="2008826"/>
                    <a:pt x="896112" y="2020824"/>
                  </a:cubicBezTo>
                  <a:cubicBezTo>
                    <a:pt x="883747" y="2023072"/>
                    <a:pt x="871728" y="2026920"/>
                    <a:pt x="859536" y="2029968"/>
                  </a:cubicBezTo>
                  <a:cubicBezTo>
                    <a:pt x="795528" y="2026920"/>
                    <a:pt x="731371" y="2026146"/>
                    <a:pt x="667512" y="2020824"/>
                  </a:cubicBezTo>
                  <a:cubicBezTo>
                    <a:pt x="640635" y="2018584"/>
                    <a:pt x="624054" y="1998927"/>
                    <a:pt x="603504" y="1984248"/>
                  </a:cubicBezTo>
                  <a:cubicBezTo>
                    <a:pt x="568522" y="1959261"/>
                    <a:pt x="550966" y="1955733"/>
                    <a:pt x="521208" y="1911096"/>
                  </a:cubicBezTo>
                  <a:cubicBezTo>
                    <a:pt x="509016" y="1892808"/>
                    <a:pt x="491583" y="1877084"/>
                    <a:pt x="484632" y="1856232"/>
                  </a:cubicBezTo>
                  <a:cubicBezTo>
                    <a:pt x="481584" y="1847088"/>
                    <a:pt x="481509" y="1836326"/>
                    <a:pt x="475488" y="1828800"/>
                  </a:cubicBezTo>
                  <a:cubicBezTo>
                    <a:pt x="468623" y="1820218"/>
                    <a:pt x="457200" y="1816608"/>
                    <a:pt x="448056" y="1810512"/>
                  </a:cubicBezTo>
                  <a:cubicBezTo>
                    <a:pt x="441960" y="1801368"/>
                    <a:pt x="437539" y="1790851"/>
                    <a:pt x="429768" y="1783080"/>
                  </a:cubicBezTo>
                  <a:cubicBezTo>
                    <a:pt x="408032" y="1761344"/>
                    <a:pt x="374635" y="1755558"/>
                    <a:pt x="347472" y="1746504"/>
                  </a:cubicBezTo>
                  <a:cubicBezTo>
                    <a:pt x="317148" y="1736396"/>
                    <a:pt x="332232" y="1764792"/>
                    <a:pt x="320040" y="1755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40570" y="2304288"/>
              <a:ext cx="1664302" cy="1517904"/>
            </a:xfrm>
            <a:custGeom>
              <a:avLst/>
              <a:gdLst>
                <a:gd name="connsiteX0" fmla="*/ 740758 w 1664302"/>
                <a:gd name="connsiteY0" fmla="*/ 137160 h 1517904"/>
                <a:gd name="connsiteX1" fmla="*/ 640174 w 1664302"/>
                <a:gd name="connsiteY1" fmla="*/ 54864 h 1517904"/>
                <a:gd name="connsiteX2" fmla="*/ 612742 w 1664302"/>
                <a:gd name="connsiteY2" fmla="*/ 36576 h 1517904"/>
                <a:gd name="connsiteX3" fmla="*/ 567022 w 1664302"/>
                <a:gd name="connsiteY3" fmla="*/ 27432 h 1517904"/>
                <a:gd name="connsiteX4" fmla="*/ 539590 w 1664302"/>
                <a:gd name="connsiteY4" fmla="*/ 18288 h 1517904"/>
                <a:gd name="connsiteX5" fmla="*/ 448150 w 1664302"/>
                <a:gd name="connsiteY5" fmla="*/ 0 h 1517904"/>
                <a:gd name="connsiteX6" fmla="*/ 155542 w 1664302"/>
                <a:gd name="connsiteY6" fmla="*/ 9144 h 1517904"/>
                <a:gd name="connsiteX7" fmla="*/ 64102 w 1664302"/>
                <a:gd name="connsiteY7" fmla="*/ 82296 h 1517904"/>
                <a:gd name="connsiteX8" fmla="*/ 27526 w 1664302"/>
                <a:gd name="connsiteY8" fmla="*/ 146304 h 1517904"/>
                <a:gd name="connsiteX9" fmla="*/ 9238 w 1664302"/>
                <a:gd name="connsiteY9" fmla="*/ 210312 h 1517904"/>
                <a:gd name="connsiteX10" fmla="*/ 9238 w 1664302"/>
                <a:gd name="connsiteY10" fmla="*/ 384048 h 1517904"/>
                <a:gd name="connsiteX11" fmla="*/ 27526 w 1664302"/>
                <a:gd name="connsiteY11" fmla="*/ 438912 h 1517904"/>
                <a:gd name="connsiteX12" fmla="*/ 45814 w 1664302"/>
                <a:gd name="connsiteY12" fmla="*/ 521208 h 1517904"/>
                <a:gd name="connsiteX13" fmla="*/ 64102 w 1664302"/>
                <a:gd name="connsiteY13" fmla="*/ 548640 h 1517904"/>
                <a:gd name="connsiteX14" fmla="*/ 91534 w 1664302"/>
                <a:gd name="connsiteY14" fmla="*/ 676656 h 1517904"/>
                <a:gd name="connsiteX15" fmla="*/ 100678 w 1664302"/>
                <a:gd name="connsiteY15" fmla="*/ 704088 h 1517904"/>
                <a:gd name="connsiteX16" fmla="*/ 118966 w 1664302"/>
                <a:gd name="connsiteY16" fmla="*/ 777240 h 1517904"/>
                <a:gd name="connsiteX17" fmla="*/ 128110 w 1664302"/>
                <a:gd name="connsiteY17" fmla="*/ 813816 h 1517904"/>
                <a:gd name="connsiteX18" fmla="*/ 137254 w 1664302"/>
                <a:gd name="connsiteY18" fmla="*/ 841248 h 1517904"/>
                <a:gd name="connsiteX19" fmla="*/ 146398 w 1664302"/>
                <a:gd name="connsiteY19" fmla="*/ 886968 h 1517904"/>
                <a:gd name="connsiteX20" fmla="*/ 164686 w 1664302"/>
                <a:gd name="connsiteY20" fmla="*/ 960120 h 1517904"/>
                <a:gd name="connsiteX21" fmla="*/ 173830 w 1664302"/>
                <a:gd name="connsiteY21" fmla="*/ 996696 h 1517904"/>
                <a:gd name="connsiteX22" fmla="*/ 210406 w 1664302"/>
                <a:gd name="connsiteY22" fmla="*/ 1069848 h 1517904"/>
                <a:gd name="connsiteX23" fmla="*/ 246982 w 1664302"/>
                <a:gd name="connsiteY23" fmla="*/ 1133856 h 1517904"/>
                <a:gd name="connsiteX24" fmla="*/ 265270 w 1664302"/>
                <a:gd name="connsiteY24" fmla="*/ 1179576 h 1517904"/>
                <a:gd name="connsiteX25" fmla="*/ 320134 w 1664302"/>
                <a:gd name="connsiteY25" fmla="*/ 1243584 h 1517904"/>
                <a:gd name="connsiteX26" fmla="*/ 356710 w 1664302"/>
                <a:gd name="connsiteY26" fmla="*/ 1271016 h 1517904"/>
                <a:gd name="connsiteX27" fmla="*/ 457294 w 1664302"/>
                <a:gd name="connsiteY27" fmla="*/ 1353312 h 1517904"/>
                <a:gd name="connsiteX28" fmla="*/ 521302 w 1664302"/>
                <a:gd name="connsiteY28" fmla="*/ 1371600 h 1517904"/>
                <a:gd name="connsiteX29" fmla="*/ 576166 w 1664302"/>
                <a:gd name="connsiteY29" fmla="*/ 1389888 h 1517904"/>
                <a:gd name="connsiteX30" fmla="*/ 640174 w 1664302"/>
                <a:gd name="connsiteY30" fmla="*/ 1408176 h 1517904"/>
                <a:gd name="connsiteX31" fmla="*/ 722470 w 1664302"/>
                <a:gd name="connsiteY31" fmla="*/ 1435608 h 1517904"/>
                <a:gd name="connsiteX32" fmla="*/ 749902 w 1664302"/>
                <a:gd name="connsiteY32" fmla="*/ 1444752 h 1517904"/>
                <a:gd name="connsiteX33" fmla="*/ 777334 w 1664302"/>
                <a:gd name="connsiteY33" fmla="*/ 1463040 h 1517904"/>
                <a:gd name="connsiteX34" fmla="*/ 877918 w 1664302"/>
                <a:gd name="connsiteY34" fmla="*/ 1481328 h 1517904"/>
                <a:gd name="connsiteX35" fmla="*/ 960214 w 1664302"/>
                <a:gd name="connsiteY35" fmla="*/ 1508760 h 1517904"/>
                <a:gd name="connsiteX36" fmla="*/ 1005934 w 1664302"/>
                <a:gd name="connsiteY36" fmla="*/ 1517904 h 1517904"/>
                <a:gd name="connsiteX37" fmla="*/ 1170526 w 1664302"/>
                <a:gd name="connsiteY37" fmla="*/ 1508760 h 1517904"/>
                <a:gd name="connsiteX38" fmla="*/ 1234534 w 1664302"/>
                <a:gd name="connsiteY38" fmla="*/ 1490472 h 1517904"/>
                <a:gd name="connsiteX39" fmla="*/ 1307686 w 1664302"/>
                <a:gd name="connsiteY39" fmla="*/ 1481328 h 1517904"/>
                <a:gd name="connsiteX40" fmla="*/ 1362550 w 1664302"/>
                <a:gd name="connsiteY40" fmla="*/ 1472184 h 1517904"/>
                <a:gd name="connsiteX41" fmla="*/ 1399126 w 1664302"/>
                <a:gd name="connsiteY41" fmla="*/ 1453896 h 1517904"/>
                <a:gd name="connsiteX42" fmla="*/ 1435702 w 1664302"/>
                <a:gd name="connsiteY42" fmla="*/ 1444752 h 1517904"/>
                <a:gd name="connsiteX43" fmla="*/ 1472278 w 1664302"/>
                <a:gd name="connsiteY43" fmla="*/ 1417320 h 1517904"/>
                <a:gd name="connsiteX44" fmla="*/ 1536286 w 1664302"/>
                <a:gd name="connsiteY44" fmla="*/ 1371600 h 1517904"/>
                <a:gd name="connsiteX45" fmla="*/ 1609438 w 1664302"/>
                <a:gd name="connsiteY45" fmla="*/ 1316736 h 1517904"/>
                <a:gd name="connsiteX46" fmla="*/ 1627726 w 1664302"/>
                <a:gd name="connsiteY46" fmla="*/ 1280160 h 1517904"/>
                <a:gd name="connsiteX47" fmla="*/ 1646014 w 1664302"/>
                <a:gd name="connsiteY47" fmla="*/ 1252728 h 1517904"/>
                <a:gd name="connsiteX48" fmla="*/ 1655158 w 1664302"/>
                <a:gd name="connsiteY48" fmla="*/ 1216152 h 1517904"/>
                <a:gd name="connsiteX49" fmla="*/ 1664302 w 1664302"/>
                <a:gd name="connsiteY49" fmla="*/ 1188720 h 1517904"/>
                <a:gd name="connsiteX50" fmla="*/ 1655158 w 1664302"/>
                <a:gd name="connsiteY50" fmla="*/ 1042416 h 1517904"/>
                <a:gd name="connsiteX51" fmla="*/ 1646014 w 1664302"/>
                <a:gd name="connsiteY51" fmla="*/ 996696 h 1517904"/>
                <a:gd name="connsiteX52" fmla="*/ 1627726 w 1664302"/>
                <a:gd name="connsiteY52" fmla="*/ 969264 h 1517904"/>
                <a:gd name="connsiteX53" fmla="*/ 1618582 w 1664302"/>
                <a:gd name="connsiteY53" fmla="*/ 941832 h 1517904"/>
                <a:gd name="connsiteX54" fmla="*/ 1591150 w 1664302"/>
                <a:gd name="connsiteY54" fmla="*/ 923544 h 1517904"/>
                <a:gd name="connsiteX55" fmla="*/ 1554574 w 1664302"/>
                <a:gd name="connsiteY55" fmla="*/ 868680 h 1517904"/>
                <a:gd name="connsiteX56" fmla="*/ 1536286 w 1664302"/>
                <a:gd name="connsiteY56" fmla="*/ 841248 h 1517904"/>
                <a:gd name="connsiteX57" fmla="*/ 1508854 w 1664302"/>
                <a:gd name="connsiteY57" fmla="*/ 822960 h 1517904"/>
                <a:gd name="connsiteX58" fmla="*/ 1444846 w 1664302"/>
                <a:gd name="connsiteY58" fmla="*/ 758952 h 1517904"/>
                <a:gd name="connsiteX59" fmla="*/ 1389982 w 1664302"/>
                <a:gd name="connsiteY59" fmla="*/ 713232 h 1517904"/>
                <a:gd name="connsiteX60" fmla="*/ 1344262 w 1664302"/>
                <a:gd name="connsiteY60" fmla="*/ 704088 h 1517904"/>
                <a:gd name="connsiteX61" fmla="*/ 1289398 w 1664302"/>
                <a:gd name="connsiteY61" fmla="*/ 685800 h 1517904"/>
                <a:gd name="connsiteX62" fmla="*/ 1261966 w 1664302"/>
                <a:gd name="connsiteY62" fmla="*/ 676656 h 1517904"/>
                <a:gd name="connsiteX63" fmla="*/ 1234534 w 1664302"/>
                <a:gd name="connsiteY63" fmla="*/ 667512 h 1517904"/>
                <a:gd name="connsiteX64" fmla="*/ 1197958 w 1664302"/>
                <a:gd name="connsiteY64" fmla="*/ 612648 h 1517904"/>
                <a:gd name="connsiteX65" fmla="*/ 1143094 w 1664302"/>
                <a:gd name="connsiteY65" fmla="*/ 576072 h 1517904"/>
                <a:gd name="connsiteX66" fmla="*/ 1106518 w 1664302"/>
                <a:gd name="connsiteY66" fmla="*/ 521208 h 1517904"/>
                <a:gd name="connsiteX67" fmla="*/ 1097374 w 1664302"/>
                <a:gd name="connsiteY67" fmla="*/ 493776 h 1517904"/>
                <a:gd name="connsiteX68" fmla="*/ 1042510 w 1664302"/>
                <a:gd name="connsiteY68" fmla="*/ 457200 h 1517904"/>
                <a:gd name="connsiteX69" fmla="*/ 987646 w 1664302"/>
                <a:gd name="connsiteY69" fmla="*/ 438912 h 1517904"/>
                <a:gd name="connsiteX70" fmla="*/ 960214 w 1664302"/>
                <a:gd name="connsiteY70" fmla="*/ 429768 h 1517904"/>
                <a:gd name="connsiteX71" fmla="*/ 941926 w 1664302"/>
                <a:gd name="connsiteY71" fmla="*/ 402336 h 1517904"/>
                <a:gd name="connsiteX72" fmla="*/ 914494 w 1664302"/>
                <a:gd name="connsiteY72" fmla="*/ 347472 h 1517904"/>
                <a:gd name="connsiteX73" fmla="*/ 859630 w 1664302"/>
                <a:gd name="connsiteY73" fmla="*/ 320040 h 1517904"/>
                <a:gd name="connsiteX74" fmla="*/ 832198 w 1664302"/>
                <a:gd name="connsiteY74" fmla="*/ 301752 h 1517904"/>
                <a:gd name="connsiteX75" fmla="*/ 795622 w 1664302"/>
                <a:gd name="connsiteY75" fmla="*/ 246888 h 1517904"/>
                <a:gd name="connsiteX76" fmla="*/ 786478 w 1664302"/>
                <a:gd name="connsiteY76" fmla="*/ 219456 h 1517904"/>
                <a:gd name="connsiteX77" fmla="*/ 768190 w 1664302"/>
                <a:gd name="connsiteY77" fmla="*/ 192024 h 1517904"/>
                <a:gd name="connsiteX78" fmla="*/ 759046 w 1664302"/>
                <a:gd name="connsiteY78" fmla="*/ 164592 h 1517904"/>
                <a:gd name="connsiteX79" fmla="*/ 713326 w 1664302"/>
                <a:gd name="connsiteY79" fmla="*/ 118872 h 1517904"/>
                <a:gd name="connsiteX80" fmla="*/ 740758 w 1664302"/>
                <a:gd name="connsiteY80" fmla="*/ 137160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64302" h="1517904">
                  <a:moveTo>
                    <a:pt x="740758" y="137160"/>
                  </a:moveTo>
                  <a:cubicBezTo>
                    <a:pt x="728566" y="126492"/>
                    <a:pt x="712971" y="103395"/>
                    <a:pt x="640174" y="54864"/>
                  </a:cubicBezTo>
                  <a:cubicBezTo>
                    <a:pt x="631030" y="48768"/>
                    <a:pt x="623518" y="38731"/>
                    <a:pt x="612742" y="36576"/>
                  </a:cubicBezTo>
                  <a:cubicBezTo>
                    <a:pt x="597502" y="33528"/>
                    <a:pt x="582100" y="31201"/>
                    <a:pt x="567022" y="27432"/>
                  </a:cubicBezTo>
                  <a:cubicBezTo>
                    <a:pt x="557671" y="25094"/>
                    <a:pt x="548982" y="20455"/>
                    <a:pt x="539590" y="18288"/>
                  </a:cubicBezTo>
                  <a:cubicBezTo>
                    <a:pt x="509302" y="11299"/>
                    <a:pt x="448150" y="0"/>
                    <a:pt x="448150" y="0"/>
                  </a:cubicBezTo>
                  <a:cubicBezTo>
                    <a:pt x="350614" y="3048"/>
                    <a:pt x="252967" y="3577"/>
                    <a:pt x="155542" y="9144"/>
                  </a:cubicBezTo>
                  <a:cubicBezTo>
                    <a:pt x="118055" y="11286"/>
                    <a:pt x="76791" y="63262"/>
                    <a:pt x="64102" y="82296"/>
                  </a:cubicBezTo>
                  <a:cubicBezTo>
                    <a:pt x="45736" y="109846"/>
                    <a:pt x="41448" y="113820"/>
                    <a:pt x="27526" y="146304"/>
                  </a:cubicBezTo>
                  <a:cubicBezTo>
                    <a:pt x="19655" y="164669"/>
                    <a:pt x="13878" y="191751"/>
                    <a:pt x="9238" y="210312"/>
                  </a:cubicBezTo>
                  <a:cubicBezTo>
                    <a:pt x="1055" y="292143"/>
                    <a:pt x="-6629" y="304712"/>
                    <a:pt x="9238" y="384048"/>
                  </a:cubicBezTo>
                  <a:cubicBezTo>
                    <a:pt x="13019" y="402951"/>
                    <a:pt x="24357" y="419897"/>
                    <a:pt x="27526" y="438912"/>
                  </a:cubicBezTo>
                  <a:cubicBezTo>
                    <a:pt x="31038" y="459984"/>
                    <a:pt x="34559" y="498698"/>
                    <a:pt x="45814" y="521208"/>
                  </a:cubicBezTo>
                  <a:cubicBezTo>
                    <a:pt x="50729" y="531038"/>
                    <a:pt x="58006" y="539496"/>
                    <a:pt x="64102" y="548640"/>
                  </a:cubicBezTo>
                  <a:cubicBezTo>
                    <a:pt x="71100" y="583631"/>
                    <a:pt x="80412" y="637729"/>
                    <a:pt x="91534" y="676656"/>
                  </a:cubicBezTo>
                  <a:cubicBezTo>
                    <a:pt x="94182" y="685924"/>
                    <a:pt x="98142" y="694789"/>
                    <a:pt x="100678" y="704088"/>
                  </a:cubicBezTo>
                  <a:cubicBezTo>
                    <a:pt x="107291" y="728337"/>
                    <a:pt x="112870" y="752856"/>
                    <a:pt x="118966" y="777240"/>
                  </a:cubicBezTo>
                  <a:cubicBezTo>
                    <a:pt x="122014" y="789432"/>
                    <a:pt x="124136" y="801894"/>
                    <a:pt x="128110" y="813816"/>
                  </a:cubicBezTo>
                  <a:cubicBezTo>
                    <a:pt x="131158" y="822960"/>
                    <a:pt x="134916" y="831897"/>
                    <a:pt x="137254" y="841248"/>
                  </a:cubicBezTo>
                  <a:cubicBezTo>
                    <a:pt x="141023" y="856326"/>
                    <a:pt x="142903" y="871824"/>
                    <a:pt x="146398" y="886968"/>
                  </a:cubicBezTo>
                  <a:cubicBezTo>
                    <a:pt x="152050" y="911459"/>
                    <a:pt x="158590" y="935736"/>
                    <a:pt x="164686" y="960120"/>
                  </a:cubicBezTo>
                  <a:cubicBezTo>
                    <a:pt x="167734" y="972312"/>
                    <a:pt x="168210" y="985456"/>
                    <a:pt x="173830" y="996696"/>
                  </a:cubicBezTo>
                  <a:cubicBezTo>
                    <a:pt x="186022" y="1021080"/>
                    <a:pt x="203794" y="1043400"/>
                    <a:pt x="210406" y="1069848"/>
                  </a:cubicBezTo>
                  <a:cubicBezTo>
                    <a:pt x="222686" y="1118969"/>
                    <a:pt x="210664" y="1097538"/>
                    <a:pt x="246982" y="1133856"/>
                  </a:cubicBezTo>
                  <a:cubicBezTo>
                    <a:pt x="253078" y="1149096"/>
                    <a:pt x="257299" y="1165228"/>
                    <a:pt x="265270" y="1179576"/>
                  </a:cubicBezTo>
                  <a:cubicBezTo>
                    <a:pt x="276221" y="1199287"/>
                    <a:pt x="302494" y="1228464"/>
                    <a:pt x="320134" y="1243584"/>
                  </a:cubicBezTo>
                  <a:cubicBezTo>
                    <a:pt x="331705" y="1253502"/>
                    <a:pt x="345139" y="1261098"/>
                    <a:pt x="356710" y="1271016"/>
                  </a:cubicBezTo>
                  <a:cubicBezTo>
                    <a:pt x="390875" y="1300300"/>
                    <a:pt x="408727" y="1337123"/>
                    <a:pt x="457294" y="1353312"/>
                  </a:cubicBezTo>
                  <a:cubicBezTo>
                    <a:pt x="549485" y="1384042"/>
                    <a:pt x="406485" y="1337155"/>
                    <a:pt x="521302" y="1371600"/>
                  </a:cubicBezTo>
                  <a:cubicBezTo>
                    <a:pt x="539766" y="1377139"/>
                    <a:pt x="557630" y="1384592"/>
                    <a:pt x="576166" y="1389888"/>
                  </a:cubicBezTo>
                  <a:cubicBezTo>
                    <a:pt x="597502" y="1395984"/>
                    <a:pt x="618965" y="1401650"/>
                    <a:pt x="640174" y="1408176"/>
                  </a:cubicBezTo>
                  <a:lnTo>
                    <a:pt x="722470" y="1435608"/>
                  </a:lnTo>
                  <a:cubicBezTo>
                    <a:pt x="731614" y="1438656"/>
                    <a:pt x="741882" y="1439405"/>
                    <a:pt x="749902" y="1444752"/>
                  </a:cubicBezTo>
                  <a:cubicBezTo>
                    <a:pt x="759046" y="1450848"/>
                    <a:pt x="767233" y="1458711"/>
                    <a:pt x="777334" y="1463040"/>
                  </a:cubicBezTo>
                  <a:cubicBezTo>
                    <a:pt x="800257" y="1472864"/>
                    <a:pt x="860743" y="1478205"/>
                    <a:pt x="877918" y="1481328"/>
                  </a:cubicBezTo>
                  <a:cubicBezTo>
                    <a:pt x="937309" y="1492126"/>
                    <a:pt x="893826" y="1488844"/>
                    <a:pt x="960214" y="1508760"/>
                  </a:cubicBezTo>
                  <a:cubicBezTo>
                    <a:pt x="975100" y="1513226"/>
                    <a:pt x="990694" y="1514856"/>
                    <a:pt x="1005934" y="1517904"/>
                  </a:cubicBezTo>
                  <a:cubicBezTo>
                    <a:pt x="1060798" y="1514856"/>
                    <a:pt x="1115803" y="1513735"/>
                    <a:pt x="1170526" y="1508760"/>
                  </a:cubicBezTo>
                  <a:cubicBezTo>
                    <a:pt x="1221600" y="1504117"/>
                    <a:pt x="1191232" y="1498345"/>
                    <a:pt x="1234534" y="1490472"/>
                  </a:cubicBezTo>
                  <a:cubicBezTo>
                    <a:pt x="1258711" y="1486076"/>
                    <a:pt x="1283359" y="1484803"/>
                    <a:pt x="1307686" y="1481328"/>
                  </a:cubicBezTo>
                  <a:cubicBezTo>
                    <a:pt x="1326040" y="1478706"/>
                    <a:pt x="1344262" y="1475232"/>
                    <a:pt x="1362550" y="1472184"/>
                  </a:cubicBezTo>
                  <a:cubicBezTo>
                    <a:pt x="1374742" y="1466088"/>
                    <a:pt x="1386363" y="1458682"/>
                    <a:pt x="1399126" y="1453896"/>
                  </a:cubicBezTo>
                  <a:cubicBezTo>
                    <a:pt x="1410893" y="1449483"/>
                    <a:pt x="1424462" y="1450372"/>
                    <a:pt x="1435702" y="1444752"/>
                  </a:cubicBezTo>
                  <a:cubicBezTo>
                    <a:pt x="1449333" y="1437936"/>
                    <a:pt x="1459355" y="1425397"/>
                    <a:pt x="1472278" y="1417320"/>
                  </a:cubicBezTo>
                  <a:cubicBezTo>
                    <a:pt x="1588349" y="1344776"/>
                    <a:pt x="1434773" y="1454656"/>
                    <a:pt x="1536286" y="1371600"/>
                  </a:cubicBezTo>
                  <a:cubicBezTo>
                    <a:pt x="1559876" y="1352299"/>
                    <a:pt x="1609438" y="1316736"/>
                    <a:pt x="1609438" y="1316736"/>
                  </a:cubicBezTo>
                  <a:cubicBezTo>
                    <a:pt x="1615534" y="1304544"/>
                    <a:pt x="1620963" y="1291995"/>
                    <a:pt x="1627726" y="1280160"/>
                  </a:cubicBezTo>
                  <a:cubicBezTo>
                    <a:pt x="1633178" y="1270618"/>
                    <a:pt x="1641685" y="1262829"/>
                    <a:pt x="1646014" y="1252728"/>
                  </a:cubicBezTo>
                  <a:cubicBezTo>
                    <a:pt x="1650964" y="1241177"/>
                    <a:pt x="1651706" y="1228236"/>
                    <a:pt x="1655158" y="1216152"/>
                  </a:cubicBezTo>
                  <a:cubicBezTo>
                    <a:pt x="1657806" y="1206884"/>
                    <a:pt x="1661254" y="1197864"/>
                    <a:pt x="1664302" y="1188720"/>
                  </a:cubicBezTo>
                  <a:cubicBezTo>
                    <a:pt x="1661254" y="1139952"/>
                    <a:pt x="1659791" y="1091059"/>
                    <a:pt x="1655158" y="1042416"/>
                  </a:cubicBezTo>
                  <a:cubicBezTo>
                    <a:pt x="1653684" y="1026944"/>
                    <a:pt x="1651471" y="1011248"/>
                    <a:pt x="1646014" y="996696"/>
                  </a:cubicBezTo>
                  <a:cubicBezTo>
                    <a:pt x="1642155" y="986406"/>
                    <a:pt x="1632641" y="979094"/>
                    <a:pt x="1627726" y="969264"/>
                  </a:cubicBezTo>
                  <a:cubicBezTo>
                    <a:pt x="1623415" y="960643"/>
                    <a:pt x="1624603" y="949358"/>
                    <a:pt x="1618582" y="941832"/>
                  </a:cubicBezTo>
                  <a:cubicBezTo>
                    <a:pt x="1611717" y="933250"/>
                    <a:pt x="1600294" y="929640"/>
                    <a:pt x="1591150" y="923544"/>
                  </a:cubicBezTo>
                  <a:lnTo>
                    <a:pt x="1554574" y="868680"/>
                  </a:lnTo>
                  <a:cubicBezTo>
                    <a:pt x="1548478" y="859536"/>
                    <a:pt x="1545430" y="847344"/>
                    <a:pt x="1536286" y="841248"/>
                  </a:cubicBezTo>
                  <a:lnTo>
                    <a:pt x="1508854" y="822960"/>
                  </a:lnTo>
                  <a:cubicBezTo>
                    <a:pt x="1466931" y="760076"/>
                    <a:pt x="1493130" y="775047"/>
                    <a:pt x="1444846" y="758952"/>
                  </a:cubicBezTo>
                  <a:cubicBezTo>
                    <a:pt x="1430615" y="744721"/>
                    <a:pt x="1410351" y="720870"/>
                    <a:pt x="1389982" y="713232"/>
                  </a:cubicBezTo>
                  <a:cubicBezTo>
                    <a:pt x="1375430" y="707775"/>
                    <a:pt x="1359256" y="708177"/>
                    <a:pt x="1344262" y="704088"/>
                  </a:cubicBezTo>
                  <a:cubicBezTo>
                    <a:pt x="1325664" y="699016"/>
                    <a:pt x="1307686" y="691896"/>
                    <a:pt x="1289398" y="685800"/>
                  </a:cubicBezTo>
                  <a:lnTo>
                    <a:pt x="1261966" y="676656"/>
                  </a:lnTo>
                  <a:lnTo>
                    <a:pt x="1234534" y="667512"/>
                  </a:lnTo>
                  <a:cubicBezTo>
                    <a:pt x="1222342" y="649224"/>
                    <a:pt x="1216246" y="624840"/>
                    <a:pt x="1197958" y="612648"/>
                  </a:cubicBezTo>
                  <a:lnTo>
                    <a:pt x="1143094" y="576072"/>
                  </a:lnTo>
                  <a:cubicBezTo>
                    <a:pt x="1130902" y="557784"/>
                    <a:pt x="1113469" y="542060"/>
                    <a:pt x="1106518" y="521208"/>
                  </a:cubicBezTo>
                  <a:cubicBezTo>
                    <a:pt x="1103470" y="512064"/>
                    <a:pt x="1104190" y="500592"/>
                    <a:pt x="1097374" y="493776"/>
                  </a:cubicBezTo>
                  <a:cubicBezTo>
                    <a:pt x="1081832" y="478234"/>
                    <a:pt x="1063362" y="464151"/>
                    <a:pt x="1042510" y="457200"/>
                  </a:cubicBezTo>
                  <a:lnTo>
                    <a:pt x="987646" y="438912"/>
                  </a:lnTo>
                  <a:lnTo>
                    <a:pt x="960214" y="429768"/>
                  </a:lnTo>
                  <a:cubicBezTo>
                    <a:pt x="954118" y="420624"/>
                    <a:pt x="946841" y="412166"/>
                    <a:pt x="941926" y="402336"/>
                  </a:cubicBezTo>
                  <a:cubicBezTo>
                    <a:pt x="927052" y="372588"/>
                    <a:pt x="940699" y="373677"/>
                    <a:pt x="914494" y="347472"/>
                  </a:cubicBezTo>
                  <a:cubicBezTo>
                    <a:pt x="888289" y="321267"/>
                    <a:pt x="889378" y="334914"/>
                    <a:pt x="859630" y="320040"/>
                  </a:cubicBezTo>
                  <a:cubicBezTo>
                    <a:pt x="849800" y="315125"/>
                    <a:pt x="841342" y="307848"/>
                    <a:pt x="832198" y="301752"/>
                  </a:cubicBezTo>
                  <a:cubicBezTo>
                    <a:pt x="820006" y="283464"/>
                    <a:pt x="802573" y="267740"/>
                    <a:pt x="795622" y="246888"/>
                  </a:cubicBezTo>
                  <a:cubicBezTo>
                    <a:pt x="792574" y="237744"/>
                    <a:pt x="790789" y="228077"/>
                    <a:pt x="786478" y="219456"/>
                  </a:cubicBezTo>
                  <a:cubicBezTo>
                    <a:pt x="781563" y="209626"/>
                    <a:pt x="773105" y="201854"/>
                    <a:pt x="768190" y="192024"/>
                  </a:cubicBezTo>
                  <a:cubicBezTo>
                    <a:pt x="763879" y="183403"/>
                    <a:pt x="763357" y="173213"/>
                    <a:pt x="759046" y="164592"/>
                  </a:cubicBezTo>
                  <a:cubicBezTo>
                    <a:pt x="746854" y="140208"/>
                    <a:pt x="737710" y="131064"/>
                    <a:pt x="713326" y="118872"/>
                  </a:cubicBezTo>
                  <a:cubicBezTo>
                    <a:pt x="710600" y="117509"/>
                    <a:pt x="752950" y="147828"/>
                    <a:pt x="740758" y="137160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43808" y="1636776"/>
              <a:ext cx="1906984" cy="1901952"/>
            </a:xfrm>
            <a:custGeom>
              <a:avLst/>
              <a:gdLst>
                <a:gd name="connsiteX0" fmla="*/ 5032 w 1906984"/>
                <a:gd name="connsiteY0" fmla="*/ 1380744 h 1901952"/>
                <a:gd name="connsiteX1" fmla="*/ 50752 w 1906984"/>
                <a:gd name="connsiteY1" fmla="*/ 1389888 h 1901952"/>
                <a:gd name="connsiteX2" fmla="*/ 96472 w 1906984"/>
                <a:gd name="connsiteY2" fmla="*/ 1435608 h 1901952"/>
                <a:gd name="connsiteX3" fmla="*/ 123904 w 1906984"/>
                <a:gd name="connsiteY3" fmla="*/ 1453896 h 1901952"/>
                <a:gd name="connsiteX4" fmla="*/ 133048 w 1906984"/>
                <a:gd name="connsiteY4" fmla="*/ 1481328 h 1901952"/>
                <a:gd name="connsiteX5" fmla="*/ 169624 w 1906984"/>
                <a:gd name="connsiteY5" fmla="*/ 1536192 h 1901952"/>
                <a:gd name="connsiteX6" fmla="*/ 178768 w 1906984"/>
                <a:gd name="connsiteY6" fmla="*/ 1563624 h 1901952"/>
                <a:gd name="connsiteX7" fmla="*/ 242776 w 1906984"/>
                <a:gd name="connsiteY7" fmla="*/ 1645920 h 1901952"/>
                <a:gd name="connsiteX8" fmla="*/ 270208 w 1906984"/>
                <a:gd name="connsiteY8" fmla="*/ 1728216 h 1901952"/>
                <a:gd name="connsiteX9" fmla="*/ 288496 w 1906984"/>
                <a:gd name="connsiteY9" fmla="*/ 1792224 h 1901952"/>
                <a:gd name="connsiteX10" fmla="*/ 297640 w 1906984"/>
                <a:gd name="connsiteY10" fmla="*/ 1847088 h 1901952"/>
                <a:gd name="connsiteX11" fmla="*/ 306784 w 1906984"/>
                <a:gd name="connsiteY11" fmla="*/ 1874520 h 1901952"/>
                <a:gd name="connsiteX12" fmla="*/ 398224 w 1906984"/>
                <a:gd name="connsiteY12" fmla="*/ 1901952 h 1901952"/>
                <a:gd name="connsiteX13" fmla="*/ 608536 w 1906984"/>
                <a:gd name="connsiteY13" fmla="*/ 1892808 h 1901952"/>
                <a:gd name="connsiteX14" fmla="*/ 745696 w 1906984"/>
                <a:gd name="connsiteY14" fmla="*/ 1874520 h 1901952"/>
                <a:gd name="connsiteX15" fmla="*/ 800560 w 1906984"/>
                <a:gd name="connsiteY15" fmla="*/ 1856232 h 1901952"/>
                <a:gd name="connsiteX16" fmla="*/ 892000 w 1906984"/>
                <a:gd name="connsiteY16" fmla="*/ 1828800 h 1901952"/>
                <a:gd name="connsiteX17" fmla="*/ 1020016 w 1906984"/>
                <a:gd name="connsiteY17" fmla="*/ 1792224 h 1901952"/>
                <a:gd name="connsiteX18" fmla="*/ 1084024 w 1906984"/>
                <a:gd name="connsiteY18" fmla="*/ 1783080 h 1901952"/>
                <a:gd name="connsiteX19" fmla="*/ 1120600 w 1906984"/>
                <a:gd name="connsiteY19" fmla="*/ 1773936 h 1901952"/>
                <a:gd name="connsiteX20" fmla="*/ 1312624 w 1906984"/>
                <a:gd name="connsiteY20" fmla="*/ 1755648 h 1901952"/>
                <a:gd name="connsiteX21" fmla="*/ 1349200 w 1906984"/>
                <a:gd name="connsiteY21" fmla="*/ 1746504 h 1901952"/>
                <a:gd name="connsiteX22" fmla="*/ 1422352 w 1906984"/>
                <a:gd name="connsiteY22" fmla="*/ 1728216 h 1901952"/>
                <a:gd name="connsiteX23" fmla="*/ 1522936 w 1906984"/>
                <a:gd name="connsiteY23" fmla="*/ 1655064 h 1901952"/>
                <a:gd name="connsiteX24" fmla="*/ 1550368 w 1906984"/>
                <a:gd name="connsiteY24" fmla="*/ 1645920 h 1901952"/>
                <a:gd name="connsiteX25" fmla="*/ 1641808 w 1906984"/>
                <a:gd name="connsiteY25" fmla="*/ 1536192 h 1901952"/>
                <a:gd name="connsiteX26" fmla="*/ 1696672 w 1906984"/>
                <a:gd name="connsiteY26" fmla="*/ 1453896 h 1901952"/>
                <a:gd name="connsiteX27" fmla="*/ 1724104 w 1906984"/>
                <a:gd name="connsiteY27" fmla="*/ 1426464 h 1901952"/>
                <a:gd name="connsiteX28" fmla="*/ 1751536 w 1906984"/>
                <a:gd name="connsiteY28" fmla="*/ 1371600 h 1901952"/>
                <a:gd name="connsiteX29" fmla="*/ 1788112 w 1906984"/>
                <a:gd name="connsiteY29" fmla="*/ 1325880 h 1901952"/>
                <a:gd name="connsiteX30" fmla="*/ 1797256 w 1906984"/>
                <a:gd name="connsiteY30" fmla="*/ 1289304 h 1901952"/>
                <a:gd name="connsiteX31" fmla="*/ 1815544 w 1906984"/>
                <a:gd name="connsiteY31" fmla="*/ 1252728 h 1901952"/>
                <a:gd name="connsiteX32" fmla="*/ 1833832 w 1906984"/>
                <a:gd name="connsiteY32" fmla="*/ 1207008 h 1901952"/>
                <a:gd name="connsiteX33" fmla="*/ 1852120 w 1906984"/>
                <a:gd name="connsiteY33" fmla="*/ 1170432 h 1901952"/>
                <a:gd name="connsiteX34" fmla="*/ 1879552 w 1906984"/>
                <a:gd name="connsiteY34" fmla="*/ 1088136 h 1901952"/>
                <a:gd name="connsiteX35" fmla="*/ 1897840 w 1906984"/>
                <a:gd name="connsiteY35" fmla="*/ 1042416 h 1901952"/>
                <a:gd name="connsiteX36" fmla="*/ 1906984 w 1906984"/>
                <a:gd name="connsiteY36" fmla="*/ 1014984 h 1901952"/>
                <a:gd name="connsiteX37" fmla="*/ 1897840 w 1906984"/>
                <a:gd name="connsiteY37" fmla="*/ 841248 h 1901952"/>
                <a:gd name="connsiteX38" fmla="*/ 1888696 w 1906984"/>
                <a:gd name="connsiteY38" fmla="*/ 795528 h 1901952"/>
                <a:gd name="connsiteX39" fmla="*/ 1870408 w 1906984"/>
                <a:gd name="connsiteY39" fmla="*/ 768096 h 1901952"/>
                <a:gd name="connsiteX40" fmla="*/ 1861264 w 1906984"/>
                <a:gd name="connsiteY40" fmla="*/ 740664 h 1901952"/>
                <a:gd name="connsiteX41" fmla="*/ 1852120 w 1906984"/>
                <a:gd name="connsiteY41" fmla="*/ 658368 h 1901952"/>
                <a:gd name="connsiteX42" fmla="*/ 1833832 w 1906984"/>
                <a:gd name="connsiteY42" fmla="*/ 457200 h 1901952"/>
                <a:gd name="connsiteX43" fmla="*/ 1824688 w 1906984"/>
                <a:gd name="connsiteY43" fmla="*/ 365760 h 1901952"/>
                <a:gd name="connsiteX44" fmla="*/ 1806400 w 1906984"/>
                <a:gd name="connsiteY44" fmla="*/ 301752 h 1901952"/>
                <a:gd name="connsiteX45" fmla="*/ 1797256 w 1906984"/>
                <a:gd name="connsiteY45" fmla="*/ 256032 h 1901952"/>
                <a:gd name="connsiteX46" fmla="*/ 1751536 w 1906984"/>
                <a:gd name="connsiteY46" fmla="*/ 146304 h 1901952"/>
                <a:gd name="connsiteX47" fmla="*/ 1696672 w 1906984"/>
                <a:gd name="connsiteY47" fmla="*/ 100584 h 1901952"/>
                <a:gd name="connsiteX48" fmla="*/ 1650952 w 1906984"/>
                <a:gd name="connsiteY48" fmla="*/ 45720 h 1901952"/>
                <a:gd name="connsiteX49" fmla="*/ 1623520 w 1906984"/>
                <a:gd name="connsiteY49" fmla="*/ 36576 h 1901952"/>
                <a:gd name="connsiteX50" fmla="*/ 1586944 w 1906984"/>
                <a:gd name="connsiteY50" fmla="*/ 18288 h 1901952"/>
                <a:gd name="connsiteX51" fmla="*/ 1532080 w 1906984"/>
                <a:gd name="connsiteY51" fmla="*/ 0 h 1901952"/>
                <a:gd name="connsiteX52" fmla="*/ 1468072 w 1906984"/>
                <a:gd name="connsiteY52" fmla="*/ 9144 h 1901952"/>
                <a:gd name="connsiteX53" fmla="*/ 1458928 w 1906984"/>
                <a:gd name="connsiteY53" fmla="*/ 36576 h 1901952"/>
                <a:gd name="connsiteX54" fmla="*/ 1440640 w 1906984"/>
                <a:gd name="connsiteY54" fmla="*/ 64008 h 1901952"/>
                <a:gd name="connsiteX55" fmla="*/ 1422352 w 1906984"/>
                <a:gd name="connsiteY55" fmla="*/ 146304 h 1901952"/>
                <a:gd name="connsiteX56" fmla="*/ 1404064 w 1906984"/>
                <a:gd name="connsiteY56" fmla="*/ 265176 h 1901952"/>
                <a:gd name="connsiteX57" fmla="*/ 1376632 w 1906984"/>
                <a:gd name="connsiteY57" fmla="*/ 365760 h 1901952"/>
                <a:gd name="connsiteX58" fmla="*/ 1367488 w 1906984"/>
                <a:gd name="connsiteY58" fmla="*/ 438912 h 1901952"/>
                <a:gd name="connsiteX59" fmla="*/ 1349200 w 1906984"/>
                <a:gd name="connsiteY59" fmla="*/ 493776 h 1901952"/>
                <a:gd name="connsiteX60" fmla="*/ 1340056 w 1906984"/>
                <a:gd name="connsiteY60" fmla="*/ 521208 h 1901952"/>
                <a:gd name="connsiteX61" fmla="*/ 1321768 w 1906984"/>
                <a:gd name="connsiteY61" fmla="*/ 548640 h 1901952"/>
                <a:gd name="connsiteX62" fmla="*/ 1312624 w 1906984"/>
                <a:gd name="connsiteY62" fmla="*/ 576072 h 1901952"/>
                <a:gd name="connsiteX63" fmla="*/ 1294336 w 1906984"/>
                <a:gd name="connsiteY63" fmla="*/ 603504 h 1901952"/>
                <a:gd name="connsiteX64" fmla="*/ 1276048 w 1906984"/>
                <a:gd name="connsiteY64" fmla="*/ 658368 h 1901952"/>
                <a:gd name="connsiteX65" fmla="*/ 1257760 w 1906984"/>
                <a:gd name="connsiteY65" fmla="*/ 685800 h 1901952"/>
                <a:gd name="connsiteX66" fmla="*/ 1202896 w 1906984"/>
                <a:gd name="connsiteY66" fmla="*/ 722376 h 1901952"/>
                <a:gd name="connsiteX67" fmla="*/ 1129744 w 1906984"/>
                <a:gd name="connsiteY67" fmla="*/ 786384 h 1901952"/>
                <a:gd name="connsiteX68" fmla="*/ 1102312 w 1906984"/>
                <a:gd name="connsiteY68" fmla="*/ 804672 h 1901952"/>
                <a:gd name="connsiteX69" fmla="*/ 1074880 w 1906984"/>
                <a:gd name="connsiteY69" fmla="*/ 813816 h 1901952"/>
                <a:gd name="connsiteX70" fmla="*/ 992584 w 1906984"/>
                <a:gd name="connsiteY70" fmla="*/ 859536 h 1901952"/>
                <a:gd name="connsiteX71" fmla="*/ 965152 w 1906984"/>
                <a:gd name="connsiteY71" fmla="*/ 886968 h 1901952"/>
                <a:gd name="connsiteX72" fmla="*/ 937720 w 1906984"/>
                <a:gd name="connsiteY72" fmla="*/ 896112 h 1901952"/>
                <a:gd name="connsiteX73" fmla="*/ 910288 w 1906984"/>
                <a:gd name="connsiteY73" fmla="*/ 914400 h 1901952"/>
                <a:gd name="connsiteX74" fmla="*/ 855424 w 1906984"/>
                <a:gd name="connsiteY74" fmla="*/ 941832 h 1901952"/>
                <a:gd name="connsiteX75" fmla="*/ 809704 w 1906984"/>
                <a:gd name="connsiteY75" fmla="*/ 987552 h 1901952"/>
                <a:gd name="connsiteX76" fmla="*/ 763984 w 1906984"/>
                <a:gd name="connsiteY76" fmla="*/ 1033272 h 1901952"/>
                <a:gd name="connsiteX77" fmla="*/ 727408 w 1906984"/>
                <a:gd name="connsiteY77" fmla="*/ 1078992 h 1901952"/>
                <a:gd name="connsiteX78" fmla="*/ 681688 w 1906984"/>
                <a:gd name="connsiteY78" fmla="*/ 1124712 h 1901952"/>
                <a:gd name="connsiteX79" fmla="*/ 608536 w 1906984"/>
                <a:gd name="connsiteY79" fmla="*/ 1234440 h 1901952"/>
                <a:gd name="connsiteX80" fmla="*/ 590248 w 1906984"/>
                <a:gd name="connsiteY80" fmla="*/ 1261872 h 1901952"/>
                <a:gd name="connsiteX81" fmla="*/ 535384 w 1906984"/>
                <a:gd name="connsiteY81" fmla="*/ 1289304 h 1901952"/>
                <a:gd name="connsiteX82" fmla="*/ 471376 w 1906984"/>
                <a:gd name="connsiteY82" fmla="*/ 1307592 h 1901952"/>
                <a:gd name="connsiteX83" fmla="*/ 443944 w 1906984"/>
                <a:gd name="connsiteY83" fmla="*/ 1316736 h 1901952"/>
                <a:gd name="connsiteX84" fmla="*/ 407368 w 1906984"/>
                <a:gd name="connsiteY84" fmla="*/ 1325880 h 1901952"/>
                <a:gd name="connsiteX85" fmla="*/ 379936 w 1906984"/>
                <a:gd name="connsiteY85" fmla="*/ 1335024 h 1901952"/>
                <a:gd name="connsiteX86" fmla="*/ 315928 w 1906984"/>
                <a:gd name="connsiteY86" fmla="*/ 1344168 h 1901952"/>
                <a:gd name="connsiteX87" fmla="*/ 261064 w 1906984"/>
                <a:gd name="connsiteY87" fmla="*/ 1362456 h 1901952"/>
                <a:gd name="connsiteX88" fmla="*/ 233632 w 1906984"/>
                <a:gd name="connsiteY88" fmla="*/ 1380744 h 1901952"/>
                <a:gd name="connsiteX89" fmla="*/ 178768 w 1906984"/>
                <a:gd name="connsiteY89" fmla="*/ 1389888 h 1901952"/>
                <a:gd name="connsiteX90" fmla="*/ 5032 w 1906984"/>
                <a:gd name="connsiteY90" fmla="*/ 1380744 h 19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906984" h="1901952">
                  <a:moveTo>
                    <a:pt x="5032" y="1380744"/>
                  </a:moveTo>
                  <a:cubicBezTo>
                    <a:pt x="-16304" y="1380744"/>
                    <a:pt x="36200" y="1384431"/>
                    <a:pt x="50752" y="1389888"/>
                  </a:cubicBezTo>
                  <a:cubicBezTo>
                    <a:pt x="89766" y="1404518"/>
                    <a:pt x="69650" y="1408786"/>
                    <a:pt x="96472" y="1435608"/>
                  </a:cubicBezTo>
                  <a:cubicBezTo>
                    <a:pt x="104243" y="1443379"/>
                    <a:pt x="114760" y="1447800"/>
                    <a:pt x="123904" y="1453896"/>
                  </a:cubicBezTo>
                  <a:cubicBezTo>
                    <a:pt x="126952" y="1463040"/>
                    <a:pt x="128367" y="1472902"/>
                    <a:pt x="133048" y="1481328"/>
                  </a:cubicBezTo>
                  <a:cubicBezTo>
                    <a:pt x="143722" y="1500541"/>
                    <a:pt x="162673" y="1515340"/>
                    <a:pt x="169624" y="1536192"/>
                  </a:cubicBezTo>
                  <a:cubicBezTo>
                    <a:pt x="172672" y="1545336"/>
                    <a:pt x="174087" y="1555198"/>
                    <a:pt x="178768" y="1563624"/>
                  </a:cubicBezTo>
                  <a:cubicBezTo>
                    <a:pt x="206111" y="1612842"/>
                    <a:pt x="209455" y="1612599"/>
                    <a:pt x="242776" y="1645920"/>
                  </a:cubicBezTo>
                  <a:lnTo>
                    <a:pt x="270208" y="1728216"/>
                  </a:lnTo>
                  <a:cubicBezTo>
                    <a:pt x="278923" y="1754361"/>
                    <a:pt x="282755" y="1763520"/>
                    <a:pt x="288496" y="1792224"/>
                  </a:cubicBezTo>
                  <a:cubicBezTo>
                    <a:pt x="292132" y="1810404"/>
                    <a:pt x="293618" y="1828989"/>
                    <a:pt x="297640" y="1847088"/>
                  </a:cubicBezTo>
                  <a:cubicBezTo>
                    <a:pt x="299731" y="1856497"/>
                    <a:pt x="298941" y="1868918"/>
                    <a:pt x="306784" y="1874520"/>
                  </a:cubicBezTo>
                  <a:cubicBezTo>
                    <a:pt x="318771" y="1883082"/>
                    <a:pt x="378671" y="1897064"/>
                    <a:pt x="398224" y="1901952"/>
                  </a:cubicBezTo>
                  <a:cubicBezTo>
                    <a:pt x="468328" y="1898904"/>
                    <a:pt x="538511" y="1897326"/>
                    <a:pt x="608536" y="1892808"/>
                  </a:cubicBezTo>
                  <a:cubicBezTo>
                    <a:pt x="630085" y="1891418"/>
                    <a:pt x="721377" y="1877994"/>
                    <a:pt x="745696" y="1874520"/>
                  </a:cubicBezTo>
                  <a:cubicBezTo>
                    <a:pt x="763984" y="1868424"/>
                    <a:pt x="781858" y="1860907"/>
                    <a:pt x="800560" y="1856232"/>
                  </a:cubicBezTo>
                  <a:cubicBezTo>
                    <a:pt x="855838" y="1842413"/>
                    <a:pt x="825214" y="1851062"/>
                    <a:pt x="892000" y="1828800"/>
                  </a:cubicBezTo>
                  <a:cubicBezTo>
                    <a:pt x="933123" y="1815092"/>
                    <a:pt x="977350" y="1798319"/>
                    <a:pt x="1020016" y="1792224"/>
                  </a:cubicBezTo>
                  <a:cubicBezTo>
                    <a:pt x="1041352" y="1789176"/>
                    <a:pt x="1062819" y="1786935"/>
                    <a:pt x="1084024" y="1783080"/>
                  </a:cubicBezTo>
                  <a:cubicBezTo>
                    <a:pt x="1096389" y="1780832"/>
                    <a:pt x="1108179" y="1775847"/>
                    <a:pt x="1120600" y="1773936"/>
                  </a:cubicBezTo>
                  <a:cubicBezTo>
                    <a:pt x="1167390" y="1766738"/>
                    <a:pt x="1271113" y="1759107"/>
                    <a:pt x="1312624" y="1755648"/>
                  </a:cubicBezTo>
                  <a:cubicBezTo>
                    <a:pt x="1324816" y="1752600"/>
                    <a:pt x="1336932" y="1749230"/>
                    <a:pt x="1349200" y="1746504"/>
                  </a:cubicBezTo>
                  <a:cubicBezTo>
                    <a:pt x="1367981" y="1742330"/>
                    <a:pt x="1402744" y="1738020"/>
                    <a:pt x="1422352" y="1728216"/>
                  </a:cubicBezTo>
                  <a:cubicBezTo>
                    <a:pt x="1454075" y="1712355"/>
                    <a:pt x="1499431" y="1662899"/>
                    <a:pt x="1522936" y="1655064"/>
                  </a:cubicBezTo>
                  <a:lnTo>
                    <a:pt x="1550368" y="1645920"/>
                  </a:lnTo>
                  <a:cubicBezTo>
                    <a:pt x="1596201" y="1600087"/>
                    <a:pt x="1598335" y="1601401"/>
                    <a:pt x="1641808" y="1536192"/>
                  </a:cubicBezTo>
                  <a:cubicBezTo>
                    <a:pt x="1660096" y="1508760"/>
                    <a:pt x="1673359" y="1477209"/>
                    <a:pt x="1696672" y="1453896"/>
                  </a:cubicBezTo>
                  <a:cubicBezTo>
                    <a:pt x="1705816" y="1444752"/>
                    <a:pt x="1715825" y="1436398"/>
                    <a:pt x="1724104" y="1426464"/>
                  </a:cubicBezTo>
                  <a:cubicBezTo>
                    <a:pt x="1780371" y="1358943"/>
                    <a:pt x="1710296" y="1437584"/>
                    <a:pt x="1751536" y="1371600"/>
                  </a:cubicBezTo>
                  <a:cubicBezTo>
                    <a:pt x="1761880" y="1355050"/>
                    <a:pt x="1775920" y="1341120"/>
                    <a:pt x="1788112" y="1325880"/>
                  </a:cubicBezTo>
                  <a:cubicBezTo>
                    <a:pt x="1791160" y="1313688"/>
                    <a:pt x="1792843" y="1301071"/>
                    <a:pt x="1797256" y="1289304"/>
                  </a:cubicBezTo>
                  <a:cubicBezTo>
                    <a:pt x="1802042" y="1276541"/>
                    <a:pt x="1810008" y="1265184"/>
                    <a:pt x="1815544" y="1252728"/>
                  </a:cubicBezTo>
                  <a:cubicBezTo>
                    <a:pt x="1822210" y="1237729"/>
                    <a:pt x="1827166" y="1222007"/>
                    <a:pt x="1833832" y="1207008"/>
                  </a:cubicBezTo>
                  <a:cubicBezTo>
                    <a:pt x="1839368" y="1194552"/>
                    <a:pt x="1846584" y="1182888"/>
                    <a:pt x="1852120" y="1170432"/>
                  </a:cubicBezTo>
                  <a:cubicBezTo>
                    <a:pt x="1890280" y="1084572"/>
                    <a:pt x="1854786" y="1162435"/>
                    <a:pt x="1879552" y="1088136"/>
                  </a:cubicBezTo>
                  <a:cubicBezTo>
                    <a:pt x="1884743" y="1072564"/>
                    <a:pt x="1892077" y="1057785"/>
                    <a:pt x="1897840" y="1042416"/>
                  </a:cubicBezTo>
                  <a:cubicBezTo>
                    <a:pt x="1901224" y="1033391"/>
                    <a:pt x="1903936" y="1024128"/>
                    <a:pt x="1906984" y="1014984"/>
                  </a:cubicBezTo>
                  <a:cubicBezTo>
                    <a:pt x="1903936" y="957072"/>
                    <a:pt x="1902656" y="899040"/>
                    <a:pt x="1897840" y="841248"/>
                  </a:cubicBezTo>
                  <a:cubicBezTo>
                    <a:pt x="1896549" y="825760"/>
                    <a:pt x="1894153" y="810080"/>
                    <a:pt x="1888696" y="795528"/>
                  </a:cubicBezTo>
                  <a:cubicBezTo>
                    <a:pt x="1884837" y="785238"/>
                    <a:pt x="1875323" y="777926"/>
                    <a:pt x="1870408" y="768096"/>
                  </a:cubicBezTo>
                  <a:cubicBezTo>
                    <a:pt x="1866097" y="759475"/>
                    <a:pt x="1864312" y="749808"/>
                    <a:pt x="1861264" y="740664"/>
                  </a:cubicBezTo>
                  <a:cubicBezTo>
                    <a:pt x="1858216" y="713232"/>
                    <a:pt x="1854086" y="685899"/>
                    <a:pt x="1852120" y="658368"/>
                  </a:cubicBezTo>
                  <a:cubicBezTo>
                    <a:pt x="1838083" y="461847"/>
                    <a:pt x="1862044" y="541835"/>
                    <a:pt x="1833832" y="457200"/>
                  </a:cubicBezTo>
                  <a:cubicBezTo>
                    <a:pt x="1830784" y="426720"/>
                    <a:pt x="1829020" y="396084"/>
                    <a:pt x="1824688" y="365760"/>
                  </a:cubicBezTo>
                  <a:cubicBezTo>
                    <a:pt x="1818987" y="325851"/>
                    <a:pt x="1815085" y="336491"/>
                    <a:pt x="1806400" y="301752"/>
                  </a:cubicBezTo>
                  <a:cubicBezTo>
                    <a:pt x="1802631" y="286674"/>
                    <a:pt x="1800627" y="271204"/>
                    <a:pt x="1797256" y="256032"/>
                  </a:cubicBezTo>
                  <a:cubicBezTo>
                    <a:pt x="1788649" y="217300"/>
                    <a:pt x="1777483" y="177441"/>
                    <a:pt x="1751536" y="146304"/>
                  </a:cubicBezTo>
                  <a:cubicBezTo>
                    <a:pt x="1729534" y="119902"/>
                    <a:pt x="1723645" y="118566"/>
                    <a:pt x="1696672" y="100584"/>
                  </a:cubicBezTo>
                  <a:cubicBezTo>
                    <a:pt x="1683178" y="80342"/>
                    <a:pt x="1672074" y="59801"/>
                    <a:pt x="1650952" y="45720"/>
                  </a:cubicBezTo>
                  <a:cubicBezTo>
                    <a:pt x="1642932" y="40373"/>
                    <a:pt x="1632379" y="40373"/>
                    <a:pt x="1623520" y="36576"/>
                  </a:cubicBezTo>
                  <a:cubicBezTo>
                    <a:pt x="1610991" y="31206"/>
                    <a:pt x="1599600" y="23350"/>
                    <a:pt x="1586944" y="18288"/>
                  </a:cubicBezTo>
                  <a:cubicBezTo>
                    <a:pt x="1569046" y="11129"/>
                    <a:pt x="1532080" y="0"/>
                    <a:pt x="1532080" y="0"/>
                  </a:cubicBezTo>
                  <a:cubicBezTo>
                    <a:pt x="1510744" y="3048"/>
                    <a:pt x="1487349" y="-495"/>
                    <a:pt x="1468072" y="9144"/>
                  </a:cubicBezTo>
                  <a:cubicBezTo>
                    <a:pt x="1459451" y="13455"/>
                    <a:pt x="1463239" y="27955"/>
                    <a:pt x="1458928" y="36576"/>
                  </a:cubicBezTo>
                  <a:cubicBezTo>
                    <a:pt x="1454013" y="46406"/>
                    <a:pt x="1445555" y="54178"/>
                    <a:pt x="1440640" y="64008"/>
                  </a:cubicBezTo>
                  <a:cubicBezTo>
                    <a:pt x="1429750" y="85788"/>
                    <a:pt x="1425162" y="126637"/>
                    <a:pt x="1422352" y="146304"/>
                  </a:cubicBezTo>
                  <a:cubicBezTo>
                    <a:pt x="1414949" y="198125"/>
                    <a:pt x="1415707" y="218604"/>
                    <a:pt x="1404064" y="265176"/>
                  </a:cubicBezTo>
                  <a:cubicBezTo>
                    <a:pt x="1390608" y="318999"/>
                    <a:pt x="1387775" y="276618"/>
                    <a:pt x="1376632" y="365760"/>
                  </a:cubicBezTo>
                  <a:cubicBezTo>
                    <a:pt x="1373584" y="390144"/>
                    <a:pt x="1372637" y="414884"/>
                    <a:pt x="1367488" y="438912"/>
                  </a:cubicBezTo>
                  <a:cubicBezTo>
                    <a:pt x="1363449" y="457761"/>
                    <a:pt x="1355296" y="475488"/>
                    <a:pt x="1349200" y="493776"/>
                  </a:cubicBezTo>
                  <a:cubicBezTo>
                    <a:pt x="1346152" y="502920"/>
                    <a:pt x="1345403" y="513188"/>
                    <a:pt x="1340056" y="521208"/>
                  </a:cubicBezTo>
                  <a:cubicBezTo>
                    <a:pt x="1333960" y="530352"/>
                    <a:pt x="1326683" y="538810"/>
                    <a:pt x="1321768" y="548640"/>
                  </a:cubicBezTo>
                  <a:cubicBezTo>
                    <a:pt x="1317457" y="557261"/>
                    <a:pt x="1316935" y="567451"/>
                    <a:pt x="1312624" y="576072"/>
                  </a:cubicBezTo>
                  <a:cubicBezTo>
                    <a:pt x="1307709" y="585902"/>
                    <a:pt x="1298799" y="593461"/>
                    <a:pt x="1294336" y="603504"/>
                  </a:cubicBezTo>
                  <a:cubicBezTo>
                    <a:pt x="1286507" y="621120"/>
                    <a:pt x="1286741" y="642328"/>
                    <a:pt x="1276048" y="658368"/>
                  </a:cubicBezTo>
                  <a:cubicBezTo>
                    <a:pt x="1269952" y="667512"/>
                    <a:pt x="1266031" y="678563"/>
                    <a:pt x="1257760" y="685800"/>
                  </a:cubicBezTo>
                  <a:cubicBezTo>
                    <a:pt x="1241219" y="700274"/>
                    <a:pt x="1202896" y="722376"/>
                    <a:pt x="1202896" y="722376"/>
                  </a:cubicBezTo>
                  <a:cubicBezTo>
                    <a:pt x="1172416" y="768096"/>
                    <a:pt x="1193752" y="743712"/>
                    <a:pt x="1129744" y="786384"/>
                  </a:cubicBezTo>
                  <a:cubicBezTo>
                    <a:pt x="1120600" y="792480"/>
                    <a:pt x="1112738" y="801197"/>
                    <a:pt x="1102312" y="804672"/>
                  </a:cubicBezTo>
                  <a:cubicBezTo>
                    <a:pt x="1093168" y="807720"/>
                    <a:pt x="1083306" y="809135"/>
                    <a:pt x="1074880" y="813816"/>
                  </a:cubicBezTo>
                  <a:cubicBezTo>
                    <a:pt x="980554" y="866219"/>
                    <a:pt x="1054656" y="838845"/>
                    <a:pt x="992584" y="859536"/>
                  </a:cubicBezTo>
                  <a:cubicBezTo>
                    <a:pt x="983440" y="868680"/>
                    <a:pt x="975912" y="879795"/>
                    <a:pt x="965152" y="886968"/>
                  </a:cubicBezTo>
                  <a:cubicBezTo>
                    <a:pt x="957132" y="892315"/>
                    <a:pt x="946341" y="891801"/>
                    <a:pt x="937720" y="896112"/>
                  </a:cubicBezTo>
                  <a:cubicBezTo>
                    <a:pt x="927890" y="901027"/>
                    <a:pt x="920118" y="909485"/>
                    <a:pt x="910288" y="914400"/>
                  </a:cubicBezTo>
                  <a:cubicBezTo>
                    <a:pt x="834572" y="952258"/>
                    <a:pt x="934040" y="889421"/>
                    <a:pt x="855424" y="941832"/>
                  </a:cubicBezTo>
                  <a:cubicBezTo>
                    <a:pt x="806656" y="1014984"/>
                    <a:pt x="870664" y="926592"/>
                    <a:pt x="809704" y="987552"/>
                  </a:cubicBezTo>
                  <a:cubicBezTo>
                    <a:pt x="748744" y="1048512"/>
                    <a:pt x="837136" y="984504"/>
                    <a:pt x="763984" y="1033272"/>
                  </a:cubicBezTo>
                  <a:cubicBezTo>
                    <a:pt x="746183" y="1086676"/>
                    <a:pt x="768768" y="1037632"/>
                    <a:pt x="727408" y="1078992"/>
                  </a:cubicBezTo>
                  <a:cubicBezTo>
                    <a:pt x="666448" y="1139952"/>
                    <a:pt x="754840" y="1075944"/>
                    <a:pt x="681688" y="1124712"/>
                  </a:cubicBezTo>
                  <a:lnTo>
                    <a:pt x="608536" y="1234440"/>
                  </a:lnTo>
                  <a:cubicBezTo>
                    <a:pt x="602440" y="1243584"/>
                    <a:pt x="600674" y="1258397"/>
                    <a:pt x="590248" y="1261872"/>
                  </a:cubicBezTo>
                  <a:cubicBezTo>
                    <a:pt x="521297" y="1284856"/>
                    <a:pt x="606288" y="1253852"/>
                    <a:pt x="535384" y="1289304"/>
                  </a:cubicBezTo>
                  <a:cubicBezTo>
                    <a:pt x="520768" y="1296612"/>
                    <a:pt x="485048" y="1303686"/>
                    <a:pt x="471376" y="1307592"/>
                  </a:cubicBezTo>
                  <a:cubicBezTo>
                    <a:pt x="462108" y="1310240"/>
                    <a:pt x="453212" y="1314088"/>
                    <a:pt x="443944" y="1316736"/>
                  </a:cubicBezTo>
                  <a:cubicBezTo>
                    <a:pt x="431860" y="1320188"/>
                    <a:pt x="419452" y="1322428"/>
                    <a:pt x="407368" y="1325880"/>
                  </a:cubicBezTo>
                  <a:cubicBezTo>
                    <a:pt x="398100" y="1328528"/>
                    <a:pt x="389387" y="1333134"/>
                    <a:pt x="379936" y="1335024"/>
                  </a:cubicBezTo>
                  <a:cubicBezTo>
                    <a:pt x="358802" y="1339251"/>
                    <a:pt x="337264" y="1341120"/>
                    <a:pt x="315928" y="1344168"/>
                  </a:cubicBezTo>
                  <a:cubicBezTo>
                    <a:pt x="297640" y="1350264"/>
                    <a:pt x="277104" y="1351763"/>
                    <a:pt x="261064" y="1362456"/>
                  </a:cubicBezTo>
                  <a:cubicBezTo>
                    <a:pt x="251920" y="1368552"/>
                    <a:pt x="244058" y="1377269"/>
                    <a:pt x="233632" y="1380744"/>
                  </a:cubicBezTo>
                  <a:cubicBezTo>
                    <a:pt x="216043" y="1386607"/>
                    <a:pt x="197206" y="1387947"/>
                    <a:pt x="178768" y="1389888"/>
                  </a:cubicBezTo>
                  <a:cubicBezTo>
                    <a:pt x="87458" y="1399500"/>
                    <a:pt x="26368" y="1380744"/>
                    <a:pt x="5032" y="138074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58568" y="3218688"/>
              <a:ext cx="1704240" cy="1965960"/>
            </a:xfrm>
            <a:custGeom>
              <a:avLst/>
              <a:gdLst>
                <a:gd name="connsiteX0" fmla="*/ 146304 w 1704240"/>
                <a:gd name="connsiteY0" fmla="*/ 292608 h 1965960"/>
                <a:gd name="connsiteX1" fmla="*/ 109728 w 1704240"/>
                <a:gd name="connsiteY1" fmla="*/ 457200 h 1965960"/>
                <a:gd name="connsiteX2" fmla="*/ 82296 w 1704240"/>
                <a:gd name="connsiteY2" fmla="*/ 539496 h 1965960"/>
                <a:gd name="connsiteX3" fmla="*/ 73152 w 1704240"/>
                <a:gd name="connsiteY3" fmla="*/ 566928 h 1965960"/>
                <a:gd name="connsiteX4" fmla="*/ 54864 w 1704240"/>
                <a:gd name="connsiteY4" fmla="*/ 658368 h 1965960"/>
                <a:gd name="connsiteX5" fmla="*/ 45720 w 1704240"/>
                <a:gd name="connsiteY5" fmla="*/ 1152144 h 1965960"/>
                <a:gd name="connsiteX6" fmla="*/ 36576 w 1704240"/>
                <a:gd name="connsiteY6" fmla="*/ 1197864 h 1965960"/>
                <a:gd name="connsiteX7" fmla="*/ 18288 w 1704240"/>
                <a:gd name="connsiteY7" fmla="*/ 1344168 h 1965960"/>
                <a:gd name="connsiteX8" fmla="*/ 0 w 1704240"/>
                <a:gd name="connsiteY8" fmla="*/ 1399032 h 1965960"/>
                <a:gd name="connsiteX9" fmla="*/ 9144 w 1704240"/>
                <a:gd name="connsiteY9" fmla="*/ 1563624 h 1965960"/>
                <a:gd name="connsiteX10" fmla="*/ 36576 w 1704240"/>
                <a:gd name="connsiteY10" fmla="*/ 1655064 h 1965960"/>
                <a:gd name="connsiteX11" fmla="*/ 45720 w 1704240"/>
                <a:gd name="connsiteY11" fmla="*/ 1682496 h 1965960"/>
                <a:gd name="connsiteX12" fmla="*/ 73152 w 1704240"/>
                <a:gd name="connsiteY12" fmla="*/ 1700784 h 1965960"/>
                <a:gd name="connsiteX13" fmla="*/ 82296 w 1704240"/>
                <a:gd name="connsiteY13" fmla="*/ 1801368 h 1965960"/>
                <a:gd name="connsiteX14" fmla="*/ 109728 w 1704240"/>
                <a:gd name="connsiteY14" fmla="*/ 1901952 h 1965960"/>
                <a:gd name="connsiteX15" fmla="*/ 137160 w 1704240"/>
                <a:gd name="connsiteY15" fmla="*/ 1929384 h 1965960"/>
                <a:gd name="connsiteX16" fmla="*/ 164592 w 1704240"/>
                <a:gd name="connsiteY16" fmla="*/ 1938528 h 1965960"/>
                <a:gd name="connsiteX17" fmla="*/ 292608 w 1704240"/>
                <a:gd name="connsiteY17" fmla="*/ 1965960 h 1965960"/>
                <a:gd name="connsiteX18" fmla="*/ 713232 w 1704240"/>
                <a:gd name="connsiteY18" fmla="*/ 1947672 h 1965960"/>
                <a:gd name="connsiteX19" fmla="*/ 795528 w 1704240"/>
                <a:gd name="connsiteY19" fmla="*/ 1911096 h 1965960"/>
                <a:gd name="connsiteX20" fmla="*/ 886968 w 1704240"/>
                <a:gd name="connsiteY20" fmla="*/ 1874520 h 1965960"/>
                <a:gd name="connsiteX21" fmla="*/ 941832 w 1704240"/>
                <a:gd name="connsiteY21" fmla="*/ 1837944 h 1965960"/>
                <a:gd name="connsiteX22" fmla="*/ 969264 w 1704240"/>
                <a:gd name="connsiteY22" fmla="*/ 1819656 h 1965960"/>
                <a:gd name="connsiteX23" fmla="*/ 1033272 w 1704240"/>
                <a:gd name="connsiteY23" fmla="*/ 1773936 h 1965960"/>
                <a:gd name="connsiteX24" fmla="*/ 1106424 w 1704240"/>
                <a:gd name="connsiteY24" fmla="*/ 1673352 h 1965960"/>
                <a:gd name="connsiteX25" fmla="*/ 1143000 w 1704240"/>
                <a:gd name="connsiteY25" fmla="*/ 1645920 h 1965960"/>
                <a:gd name="connsiteX26" fmla="*/ 1188720 w 1704240"/>
                <a:gd name="connsiteY26" fmla="*/ 1591056 h 1965960"/>
                <a:gd name="connsiteX27" fmla="*/ 1225296 w 1704240"/>
                <a:gd name="connsiteY27" fmla="*/ 1563624 h 1965960"/>
                <a:gd name="connsiteX28" fmla="*/ 1280160 w 1704240"/>
                <a:gd name="connsiteY28" fmla="*/ 1508760 h 1965960"/>
                <a:gd name="connsiteX29" fmla="*/ 1325880 w 1704240"/>
                <a:gd name="connsiteY29" fmla="*/ 1444752 h 1965960"/>
                <a:gd name="connsiteX30" fmla="*/ 1380744 w 1704240"/>
                <a:gd name="connsiteY30" fmla="*/ 1380744 h 1965960"/>
                <a:gd name="connsiteX31" fmla="*/ 1417320 w 1704240"/>
                <a:gd name="connsiteY31" fmla="*/ 1325880 h 1965960"/>
                <a:gd name="connsiteX32" fmla="*/ 1444752 w 1704240"/>
                <a:gd name="connsiteY32" fmla="*/ 1261872 h 1965960"/>
                <a:gd name="connsiteX33" fmla="*/ 1481328 w 1704240"/>
                <a:gd name="connsiteY33" fmla="*/ 1207008 h 1965960"/>
                <a:gd name="connsiteX34" fmla="*/ 1499616 w 1704240"/>
                <a:gd name="connsiteY34" fmla="*/ 1170432 h 1965960"/>
                <a:gd name="connsiteX35" fmla="*/ 1554480 w 1704240"/>
                <a:gd name="connsiteY35" fmla="*/ 1078992 h 1965960"/>
                <a:gd name="connsiteX36" fmla="*/ 1563624 w 1704240"/>
                <a:gd name="connsiteY36" fmla="*/ 1042416 h 1965960"/>
                <a:gd name="connsiteX37" fmla="*/ 1591056 w 1704240"/>
                <a:gd name="connsiteY37" fmla="*/ 969264 h 1965960"/>
                <a:gd name="connsiteX38" fmla="*/ 1600200 w 1704240"/>
                <a:gd name="connsiteY38" fmla="*/ 932688 h 1965960"/>
                <a:gd name="connsiteX39" fmla="*/ 1609344 w 1704240"/>
                <a:gd name="connsiteY39" fmla="*/ 886968 h 1965960"/>
                <a:gd name="connsiteX40" fmla="*/ 1627632 w 1704240"/>
                <a:gd name="connsiteY40" fmla="*/ 859536 h 1965960"/>
                <a:gd name="connsiteX41" fmla="*/ 1645920 w 1704240"/>
                <a:gd name="connsiteY41" fmla="*/ 777240 h 1965960"/>
                <a:gd name="connsiteX42" fmla="*/ 1655064 w 1704240"/>
                <a:gd name="connsiteY42" fmla="*/ 713232 h 1965960"/>
                <a:gd name="connsiteX43" fmla="*/ 1664208 w 1704240"/>
                <a:gd name="connsiteY43" fmla="*/ 658368 h 1965960"/>
                <a:gd name="connsiteX44" fmla="*/ 1673352 w 1704240"/>
                <a:gd name="connsiteY44" fmla="*/ 612648 h 1965960"/>
                <a:gd name="connsiteX45" fmla="*/ 1682496 w 1704240"/>
                <a:gd name="connsiteY45" fmla="*/ 548640 h 1965960"/>
                <a:gd name="connsiteX46" fmla="*/ 1691640 w 1704240"/>
                <a:gd name="connsiteY46" fmla="*/ 292608 h 1965960"/>
                <a:gd name="connsiteX47" fmla="*/ 1691640 w 1704240"/>
                <a:gd name="connsiteY47" fmla="*/ 109728 h 1965960"/>
                <a:gd name="connsiteX48" fmla="*/ 1664208 w 1704240"/>
                <a:gd name="connsiteY48" fmla="*/ 54864 h 1965960"/>
                <a:gd name="connsiteX49" fmla="*/ 1609344 w 1704240"/>
                <a:gd name="connsiteY49" fmla="*/ 18288 h 1965960"/>
                <a:gd name="connsiteX50" fmla="*/ 1581912 w 1704240"/>
                <a:gd name="connsiteY50" fmla="*/ 0 h 1965960"/>
                <a:gd name="connsiteX51" fmla="*/ 1481328 w 1704240"/>
                <a:gd name="connsiteY51" fmla="*/ 9144 h 1965960"/>
                <a:gd name="connsiteX52" fmla="*/ 1444752 w 1704240"/>
                <a:gd name="connsiteY52" fmla="*/ 64008 h 1965960"/>
                <a:gd name="connsiteX53" fmla="*/ 1389888 w 1704240"/>
                <a:gd name="connsiteY53" fmla="*/ 100584 h 1965960"/>
                <a:gd name="connsiteX54" fmla="*/ 1362456 w 1704240"/>
                <a:gd name="connsiteY54" fmla="*/ 118872 h 1965960"/>
                <a:gd name="connsiteX55" fmla="*/ 1307592 w 1704240"/>
                <a:gd name="connsiteY55" fmla="*/ 137160 h 1965960"/>
                <a:gd name="connsiteX56" fmla="*/ 1252728 w 1704240"/>
                <a:gd name="connsiteY56" fmla="*/ 173736 h 1965960"/>
                <a:gd name="connsiteX57" fmla="*/ 1197864 w 1704240"/>
                <a:gd name="connsiteY57" fmla="*/ 192024 h 1965960"/>
                <a:gd name="connsiteX58" fmla="*/ 1143000 w 1704240"/>
                <a:gd name="connsiteY58" fmla="*/ 219456 h 1965960"/>
                <a:gd name="connsiteX59" fmla="*/ 905256 w 1704240"/>
                <a:gd name="connsiteY59" fmla="*/ 219456 h 1965960"/>
                <a:gd name="connsiteX60" fmla="*/ 832104 w 1704240"/>
                <a:gd name="connsiteY60" fmla="*/ 237744 h 1965960"/>
                <a:gd name="connsiteX61" fmla="*/ 786384 w 1704240"/>
                <a:gd name="connsiteY61" fmla="*/ 246888 h 1965960"/>
                <a:gd name="connsiteX62" fmla="*/ 731520 w 1704240"/>
                <a:gd name="connsiteY62" fmla="*/ 265176 h 1965960"/>
                <a:gd name="connsiteX63" fmla="*/ 649224 w 1704240"/>
                <a:gd name="connsiteY63" fmla="*/ 292608 h 1965960"/>
                <a:gd name="connsiteX64" fmla="*/ 621792 w 1704240"/>
                <a:gd name="connsiteY64" fmla="*/ 301752 h 1965960"/>
                <a:gd name="connsiteX65" fmla="*/ 594360 w 1704240"/>
                <a:gd name="connsiteY65" fmla="*/ 310896 h 1965960"/>
                <a:gd name="connsiteX66" fmla="*/ 448056 w 1704240"/>
                <a:gd name="connsiteY66" fmla="*/ 329184 h 1965960"/>
                <a:gd name="connsiteX67" fmla="*/ 274320 w 1704240"/>
                <a:gd name="connsiteY67" fmla="*/ 329184 h 1965960"/>
                <a:gd name="connsiteX68" fmla="*/ 246888 w 1704240"/>
                <a:gd name="connsiteY68" fmla="*/ 310896 h 1965960"/>
                <a:gd name="connsiteX69" fmla="*/ 192024 w 1704240"/>
                <a:gd name="connsiteY69" fmla="*/ 292608 h 1965960"/>
                <a:gd name="connsiteX70" fmla="*/ 146304 w 1704240"/>
                <a:gd name="connsiteY70" fmla="*/ 292608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04240" h="1965960">
                  <a:moveTo>
                    <a:pt x="146304" y="292608"/>
                  </a:moveTo>
                  <a:cubicBezTo>
                    <a:pt x="139057" y="328844"/>
                    <a:pt x="122641" y="418460"/>
                    <a:pt x="109728" y="457200"/>
                  </a:cubicBezTo>
                  <a:lnTo>
                    <a:pt x="82296" y="539496"/>
                  </a:lnTo>
                  <a:cubicBezTo>
                    <a:pt x="79248" y="548640"/>
                    <a:pt x="74737" y="557421"/>
                    <a:pt x="73152" y="566928"/>
                  </a:cubicBezTo>
                  <a:cubicBezTo>
                    <a:pt x="61942" y="634188"/>
                    <a:pt x="68505" y="603805"/>
                    <a:pt x="54864" y="658368"/>
                  </a:cubicBezTo>
                  <a:cubicBezTo>
                    <a:pt x="51816" y="822960"/>
                    <a:pt x="51297" y="987618"/>
                    <a:pt x="45720" y="1152144"/>
                  </a:cubicBezTo>
                  <a:cubicBezTo>
                    <a:pt x="45193" y="1167677"/>
                    <a:pt x="38774" y="1182478"/>
                    <a:pt x="36576" y="1197864"/>
                  </a:cubicBezTo>
                  <a:cubicBezTo>
                    <a:pt x="29625" y="1246518"/>
                    <a:pt x="33830" y="1297543"/>
                    <a:pt x="18288" y="1344168"/>
                  </a:cubicBezTo>
                  <a:lnTo>
                    <a:pt x="0" y="1399032"/>
                  </a:lnTo>
                  <a:cubicBezTo>
                    <a:pt x="3048" y="1453896"/>
                    <a:pt x="4169" y="1508901"/>
                    <a:pt x="9144" y="1563624"/>
                  </a:cubicBezTo>
                  <a:cubicBezTo>
                    <a:pt x="10871" y="1582626"/>
                    <a:pt x="32862" y="1643922"/>
                    <a:pt x="36576" y="1655064"/>
                  </a:cubicBezTo>
                  <a:cubicBezTo>
                    <a:pt x="39624" y="1664208"/>
                    <a:pt x="37700" y="1677149"/>
                    <a:pt x="45720" y="1682496"/>
                  </a:cubicBezTo>
                  <a:lnTo>
                    <a:pt x="73152" y="1700784"/>
                  </a:lnTo>
                  <a:cubicBezTo>
                    <a:pt x="76200" y="1734312"/>
                    <a:pt x="78120" y="1767962"/>
                    <a:pt x="82296" y="1801368"/>
                  </a:cubicBezTo>
                  <a:cubicBezTo>
                    <a:pt x="84337" y="1817694"/>
                    <a:pt x="100025" y="1892249"/>
                    <a:pt x="109728" y="1901952"/>
                  </a:cubicBezTo>
                  <a:cubicBezTo>
                    <a:pt x="118872" y="1911096"/>
                    <a:pt x="126400" y="1922211"/>
                    <a:pt x="137160" y="1929384"/>
                  </a:cubicBezTo>
                  <a:cubicBezTo>
                    <a:pt x="145180" y="1934731"/>
                    <a:pt x="155293" y="1935992"/>
                    <a:pt x="164592" y="1938528"/>
                  </a:cubicBezTo>
                  <a:cubicBezTo>
                    <a:pt x="236201" y="1958058"/>
                    <a:pt x="227357" y="1955085"/>
                    <a:pt x="292608" y="1965960"/>
                  </a:cubicBezTo>
                  <a:lnTo>
                    <a:pt x="713232" y="1947672"/>
                  </a:lnTo>
                  <a:cubicBezTo>
                    <a:pt x="782806" y="1943579"/>
                    <a:pt x="737782" y="1939969"/>
                    <a:pt x="795528" y="1911096"/>
                  </a:cubicBezTo>
                  <a:cubicBezTo>
                    <a:pt x="824890" y="1896415"/>
                    <a:pt x="859653" y="1892730"/>
                    <a:pt x="886968" y="1874520"/>
                  </a:cubicBezTo>
                  <a:lnTo>
                    <a:pt x="941832" y="1837944"/>
                  </a:lnTo>
                  <a:cubicBezTo>
                    <a:pt x="950976" y="1831848"/>
                    <a:pt x="960472" y="1826250"/>
                    <a:pt x="969264" y="1819656"/>
                  </a:cubicBezTo>
                  <a:cubicBezTo>
                    <a:pt x="1014632" y="1785630"/>
                    <a:pt x="993160" y="1800678"/>
                    <a:pt x="1033272" y="1773936"/>
                  </a:cubicBezTo>
                  <a:cubicBezTo>
                    <a:pt x="1051233" y="1746995"/>
                    <a:pt x="1092767" y="1683595"/>
                    <a:pt x="1106424" y="1673352"/>
                  </a:cubicBezTo>
                  <a:cubicBezTo>
                    <a:pt x="1118616" y="1664208"/>
                    <a:pt x="1132224" y="1656696"/>
                    <a:pt x="1143000" y="1645920"/>
                  </a:cubicBezTo>
                  <a:cubicBezTo>
                    <a:pt x="1227658" y="1561262"/>
                    <a:pt x="1083860" y="1680936"/>
                    <a:pt x="1188720" y="1591056"/>
                  </a:cubicBezTo>
                  <a:cubicBezTo>
                    <a:pt x="1200291" y="1581138"/>
                    <a:pt x="1214520" y="1574400"/>
                    <a:pt x="1225296" y="1563624"/>
                  </a:cubicBezTo>
                  <a:cubicBezTo>
                    <a:pt x="1293348" y="1495572"/>
                    <a:pt x="1215511" y="1551859"/>
                    <a:pt x="1280160" y="1508760"/>
                  </a:cubicBezTo>
                  <a:cubicBezTo>
                    <a:pt x="1294633" y="1487050"/>
                    <a:pt x="1308867" y="1464600"/>
                    <a:pt x="1325880" y="1444752"/>
                  </a:cubicBezTo>
                  <a:cubicBezTo>
                    <a:pt x="1402297" y="1355599"/>
                    <a:pt x="1300524" y="1487704"/>
                    <a:pt x="1380744" y="1380744"/>
                  </a:cubicBezTo>
                  <a:cubicBezTo>
                    <a:pt x="1400359" y="1321899"/>
                    <a:pt x="1374511" y="1385813"/>
                    <a:pt x="1417320" y="1325880"/>
                  </a:cubicBezTo>
                  <a:cubicBezTo>
                    <a:pt x="1463103" y="1261783"/>
                    <a:pt x="1414903" y="1315600"/>
                    <a:pt x="1444752" y="1261872"/>
                  </a:cubicBezTo>
                  <a:cubicBezTo>
                    <a:pt x="1455426" y="1242659"/>
                    <a:pt x="1471498" y="1226667"/>
                    <a:pt x="1481328" y="1207008"/>
                  </a:cubicBezTo>
                  <a:cubicBezTo>
                    <a:pt x="1487424" y="1194816"/>
                    <a:pt x="1492603" y="1182121"/>
                    <a:pt x="1499616" y="1170432"/>
                  </a:cubicBezTo>
                  <a:cubicBezTo>
                    <a:pt x="1520884" y="1134985"/>
                    <a:pt x="1540545" y="1116151"/>
                    <a:pt x="1554480" y="1078992"/>
                  </a:cubicBezTo>
                  <a:cubicBezTo>
                    <a:pt x="1558893" y="1067225"/>
                    <a:pt x="1559650" y="1054338"/>
                    <a:pt x="1563624" y="1042416"/>
                  </a:cubicBezTo>
                  <a:cubicBezTo>
                    <a:pt x="1582949" y="984442"/>
                    <a:pt x="1578215" y="1014208"/>
                    <a:pt x="1591056" y="969264"/>
                  </a:cubicBezTo>
                  <a:cubicBezTo>
                    <a:pt x="1594508" y="957180"/>
                    <a:pt x="1597474" y="944956"/>
                    <a:pt x="1600200" y="932688"/>
                  </a:cubicBezTo>
                  <a:cubicBezTo>
                    <a:pt x="1603571" y="917516"/>
                    <a:pt x="1603887" y="901520"/>
                    <a:pt x="1609344" y="886968"/>
                  </a:cubicBezTo>
                  <a:cubicBezTo>
                    <a:pt x="1613203" y="876678"/>
                    <a:pt x="1621536" y="868680"/>
                    <a:pt x="1627632" y="859536"/>
                  </a:cubicBezTo>
                  <a:cubicBezTo>
                    <a:pt x="1635852" y="826656"/>
                    <a:pt x="1640116" y="812066"/>
                    <a:pt x="1645920" y="777240"/>
                  </a:cubicBezTo>
                  <a:cubicBezTo>
                    <a:pt x="1649463" y="755981"/>
                    <a:pt x="1651787" y="734534"/>
                    <a:pt x="1655064" y="713232"/>
                  </a:cubicBezTo>
                  <a:cubicBezTo>
                    <a:pt x="1657883" y="694907"/>
                    <a:pt x="1660891" y="676609"/>
                    <a:pt x="1664208" y="658368"/>
                  </a:cubicBezTo>
                  <a:cubicBezTo>
                    <a:pt x="1666988" y="643077"/>
                    <a:pt x="1670797" y="627978"/>
                    <a:pt x="1673352" y="612648"/>
                  </a:cubicBezTo>
                  <a:cubicBezTo>
                    <a:pt x="1676895" y="591389"/>
                    <a:pt x="1679448" y="569976"/>
                    <a:pt x="1682496" y="548640"/>
                  </a:cubicBezTo>
                  <a:cubicBezTo>
                    <a:pt x="1685544" y="463296"/>
                    <a:pt x="1686768" y="377867"/>
                    <a:pt x="1691640" y="292608"/>
                  </a:cubicBezTo>
                  <a:cubicBezTo>
                    <a:pt x="1699177" y="160716"/>
                    <a:pt x="1715764" y="302719"/>
                    <a:pt x="1691640" y="109728"/>
                  </a:cubicBezTo>
                  <a:cubicBezTo>
                    <a:pt x="1689695" y="94165"/>
                    <a:pt x="1675672" y="64895"/>
                    <a:pt x="1664208" y="54864"/>
                  </a:cubicBezTo>
                  <a:cubicBezTo>
                    <a:pt x="1647667" y="40390"/>
                    <a:pt x="1627632" y="30480"/>
                    <a:pt x="1609344" y="18288"/>
                  </a:cubicBezTo>
                  <a:lnTo>
                    <a:pt x="1581912" y="0"/>
                  </a:lnTo>
                  <a:cubicBezTo>
                    <a:pt x="1548384" y="3048"/>
                    <a:pt x="1511836" y="-5093"/>
                    <a:pt x="1481328" y="9144"/>
                  </a:cubicBezTo>
                  <a:cubicBezTo>
                    <a:pt x="1461411" y="18439"/>
                    <a:pt x="1463040" y="51816"/>
                    <a:pt x="1444752" y="64008"/>
                  </a:cubicBezTo>
                  <a:lnTo>
                    <a:pt x="1389888" y="100584"/>
                  </a:lnTo>
                  <a:cubicBezTo>
                    <a:pt x="1380744" y="106680"/>
                    <a:pt x="1372882" y="115397"/>
                    <a:pt x="1362456" y="118872"/>
                  </a:cubicBezTo>
                  <a:cubicBezTo>
                    <a:pt x="1344168" y="124968"/>
                    <a:pt x="1323632" y="126467"/>
                    <a:pt x="1307592" y="137160"/>
                  </a:cubicBezTo>
                  <a:cubicBezTo>
                    <a:pt x="1289304" y="149352"/>
                    <a:pt x="1273580" y="166785"/>
                    <a:pt x="1252728" y="173736"/>
                  </a:cubicBezTo>
                  <a:cubicBezTo>
                    <a:pt x="1234440" y="179832"/>
                    <a:pt x="1213904" y="181331"/>
                    <a:pt x="1197864" y="192024"/>
                  </a:cubicBezTo>
                  <a:cubicBezTo>
                    <a:pt x="1162412" y="215659"/>
                    <a:pt x="1180858" y="206837"/>
                    <a:pt x="1143000" y="219456"/>
                  </a:cubicBezTo>
                  <a:cubicBezTo>
                    <a:pt x="1036375" y="206128"/>
                    <a:pt x="1047312" y="203065"/>
                    <a:pt x="905256" y="219456"/>
                  </a:cubicBezTo>
                  <a:cubicBezTo>
                    <a:pt x="880287" y="222337"/>
                    <a:pt x="856750" y="232815"/>
                    <a:pt x="832104" y="237744"/>
                  </a:cubicBezTo>
                  <a:cubicBezTo>
                    <a:pt x="816864" y="240792"/>
                    <a:pt x="801378" y="242799"/>
                    <a:pt x="786384" y="246888"/>
                  </a:cubicBezTo>
                  <a:cubicBezTo>
                    <a:pt x="767786" y="251960"/>
                    <a:pt x="749808" y="259080"/>
                    <a:pt x="731520" y="265176"/>
                  </a:cubicBezTo>
                  <a:lnTo>
                    <a:pt x="649224" y="292608"/>
                  </a:lnTo>
                  <a:lnTo>
                    <a:pt x="621792" y="301752"/>
                  </a:lnTo>
                  <a:cubicBezTo>
                    <a:pt x="612648" y="304800"/>
                    <a:pt x="603711" y="308558"/>
                    <a:pt x="594360" y="310896"/>
                  </a:cubicBezTo>
                  <a:cubicBezTo>
                    <a:pt x="522177" y="328942"/>
                    <a:pt x="570308" y="318996"/>
                    <a:pt x="448056" y="329184"/>
                  </a:cubicBezTo>
                  <a:cubicBezTo>
                    <a:pt x="376880" y="346978"/>
                    <a:pt x="388092" y="348146"/>
                    <a:pt x="274320" y="329184"/>
                  </a:cubicBezTo>
                  <a:cubicBezTo>
                    <a:pt x="263480" y="327377"/>
                    <a:pt x="256931" y="315359"/>
                    <a:pt x="246888" y="310896"/>
                  </a:cubicBezTo>
                  <a:cubicBezTo>
                    <a:pt x="229272" y="303067"/>
                    <a:pt x="210312" y="298704"/>
                    <a:pt x="192024" y="292608"/>
                  </a:cubicBezTo>
                  <a:cubicBezTo>
                    <a:pt x="160503" y="282101"/>
                    <a:pt x="171408" y="290280"/>
                    <a:pt x="146304" y="29260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20624" y="3154680"/>
              <a:ext cx="1956816" cy="2962656"/>
            </a:xfrm>
            <a:custGeom>
              <a:avLst/>
              <a:gdLst>
                <a:gd name="connsiteX0" fmla="*/ 1947672 w 1956816"/>
                <a:gd name="connsiteY0" fmla="*/ 438912 h 2962656"/>
                <a:gd name="connsiteX1" fmla="*/ 1901952 w 1956816"/>
                <a:gd name="connsiteY1" fmla="*/ 475488 h 2962656"/>
                <a:gd name="connsiteX2" fmla="*/ 1874520 w 1956816"/>
                <a:gd name="connsiteY2" fmla="*/ 493776 h 2962656"/>
                <a:gd name="connsiteX3" fmla="*/ 1856232 w 1956816"/>
                <a:gd name="connsiteY3" fmla="*/ 521208 h 2962656"/>
                <a:gd name="connsiteX4" fmla="*/ 1773936 w 1956816"/>
                <a:gd name="connsiteY4" fmla="*/ 576072 h 2962656"/>
                <a:gd name="connsiteX5" fmla="*/ 1746504 w 1956816"/>
                <a:gd name="connsiteY5" fmla="*/ 594360 h 2962656"/>
                <a:gd name="connsiteX6" fmla="*/ 1691640 w 1956816"/>
                <a:gd name="connsiteY6" fmla="*/ 640080 h 2962656"/>
                <a:gd name="connsiteX7" fmla="*/ 1609344 w 1956816"/>
                <a:gd name="connsiteY7" fmla="*/ 667512 h 2962656"/>
                <a:gd name="connsiteX8" fmla="*/ 1581912 w 1956816"/>
                <a:gd name="connsiteY8" fmla="*/ 676656 h 2962656"/>
                <a:gd name="connsiteX9" fmla="*/ 1453896 w 1956816"/>
                <a:gd name="connsiteY9" fmla="*/ 685800 h 2962656"/>
                <a:gd name="connsiteX10" fmla="*/ 1225296 w 1956816"/>
                <a:gd name="connsiteY10" fmla="*/ 667512 h 2962656"/>
                <a:gd name="connsiteX11" fmla="*/ 1170432 w 1956816"/>
                <a:gd name="connsiteY11" fmla="*/ 649224 h 2962656"/>
                <a:gd name="connsiteX12" fmla="*/ 1143000 w 1956816"/>
                <a:gd name="connsiteY12" fmla="*/ 630936 h 2962656"/>
                <a:gd name="connsiteX13" fmla="*/ 1051560 w 1956816"/>
                <a:gd name="connsiteY13" fmla="*/ 612648 h 2962656"/>
                <a:gd name="connsiteX14" fmla="*/ 950976 w 1956816"/>
                <a:gd name="connsiteY14" fmla="*/ 594360 h 2962656"/>
                <a:gd name="connsiteX15" fmla="*/ 896112 w 1956816"/>
                <a:gd name="connsiteY15" fmla="*/ 566928 h 2962656"/>
                <a:gd name="connsiteX16" fmla="*/ 841248 w 1956816"/>
                <a:gd name="connsiteY16" fmla="*/ 548640 h 2962656"/>
                <a:gd name="connsiteX17" fmla="*/ 786384 w 1956816"/>
                <a:gd name="connsiteY17" fmla="*/ 521208 h 2962656"/>
                <a:gd name="connsiteX18" fmla="*/ 704088 w 1956816"/>
                <a:gd name="connsiteY18" fmla="*/ 475488 h 2962656"/>
                <a:gd name="connsiteX19" fmla="*/ 649224 w 1956816"/>
                <a:gd name="connsiteY19" fmla="*/ 438912 h 2962656"/>
                <a:gd name="connsiteX20" fmla="*/ 621792 w 1956816"/>
                <a:gd name="connsiteY20" fmla="*/ 420624 h 2962656"/>
                <a:gd name="connsiteX21" fmla="*/ 585216 w 1956816"/>
                <a:gd name="connsiteY21" fmla="*/ 365760 h 2962656"/>
                <a:gd name="connsiteX22" fmla="*/ 566928 w 1956816"/>
                <a:gd name="connsiteY22" fmla="*/ 283464 h 2962656"/>
                <a:gd name="connsiteX23" fmla="*/ 548640 w 1956816"/>
                <a:gd name="connsiteY23" fmla="*/ 228600 h 2962656"/>
                <a:gd name="connsiteX24" fmla="*/ 530352 w 1956816"/>
                <a:gd name="connsiteY24" fmla="*/ 201168 h 2962656"/>
                <a:gd name="connsiteX25" fmla="*/ 484632 w 1956816"/>
                <a:gd name="connsiteY25" fmla="*/ 118872 h 2962656"/>
                <a:gd name="connsiteX26" fmla="*/ 466344 w 1956816"/>
                <a:gd name="connsiteY26" fmla="*/ 64008 h 2962656"/>
                <a:gd name="connsiteX27" fmla="*/ 411480 w 1956816"/>
                <a:gd name="connsiteY27" fmla="*/ 27432 h 2962656"/>
                <a:gd name="connsiteX28" fmla="*/ 384048 w 1956816"/>
                <a:gd name="connsiteY28" fmla="*/ 9144 h 2962656"/>
                <a:gd name="connsiteX29" fmla="*/ 356616 w 1956816"/>
                <a:gd name="connsiteY29" fmla="*/ 0 h 2962656"/>
                <a:gd name="connsiteX30" fmla="*/ 320040 w 1956816"/>
                <a:gd name="connsiteY30" fmla="*/ 9144 h 2962656"/>
                <a:gd name="connsiteX31" fmla="*/ 301752 w 1956816"/>
                <a:gd name="connsiteY31" fmla="*/ 36576 h 2962656"/>
                <a:gd name="connsiteX32" fmla="*/ 283464 w 1956816"/>
                <a:gd name="connsiteY32" fmla="*/ 100584 h 2962656"/>
                <a:gd name="connsiteX33" fmla="*/ 265176 w 1956816"/>
                <a:gd name="connsiteY33" fmla="*/ 128016 h 2962656"/>
                <a:gd name="connsiteX34" fmla="*/ 256032 w 1956816"/>
                <a:gd name="connsiteY34" fmla="*/ 173736 h 2962656"/>
                <a:gd name="connsiteX35" fmla="*/ 228600 w 1956816"/>
                <a:gd name="connsiteY35" fmla="*/ 246888 h 2962656"/>
                <a:gd name="connsiteX36" fmla="*/ 210312 w 1956816"/>
                <a:gd name="connsiteY36" fmla="*/ 283464 h 2962656"/>
                <a:gd name="connsiteX37" fmla="*/ 182880 w 1956816"/>
                <a:gd name="connsiteY37" fmla="*/ 310896 h 2962656"/>
                <a:gd name="connsiteX38" fmla="*/ 155448 w 1956816"/>
                <a:gd name="connsiteY38" fmla="*/ 429768 h 2962656"/>
                <a:gd name="connsiteX39" fmla="*/ 137160 w 1956816"/>
                <a:gd name="connsiteY39" fmla="*/ 484632 h 2962656"/>
                <a:gd name="connsiteX40" fmla="*/ 118872 w 1956816"/>
                <a:gd name="connsiteY40" fmla="*/ 548640 h 2962656"/>
                <a:gd name="connsiteX41" fmla="*/ 109728 w 1956816"/>
                <a:gd name="connsiteY41" fmla="*/ 585216 h 2962656"/>
                <a:gd name="connsiteX42" fmla="*/ 91440 w 1956816"/>
                <a:gd name="connsiteY42" fmla="*/ 640080 h 2962656"/>
                <a:gd name="connsiteX43" fmla="*/ 73152 w 1956816"/>
                <a:gd name="connsiteY43" fmla="*/ 713232 h 2962656"/>
                <a:gd name="connsiteX44" fmla="*/ 64008 w 1956816"/>
                <a:gd name="connsiteY44" fmla="*/ 749808 h 2962656"/>
                <a:gd name="connsiteX45" fmla="*/ 54864 w 1956816"/>
                <a:gd name="connsiteY45" fmla="*/ 777240 h 2962656"/>
                <a:gd name="connsiteX46" fmla="*/ 27432 w 1956816"/>
                <a:gd name="connsiteY46" fmla="*/ 896112 h 2962656"/>
                <a:gd name="connsiteX47" fmla="*/ 18288 w 1956816"/>
                <a:gd name="connsiteY47" fmla="*/ 1152144 h 2962656"/>
                <a:gd name="connsiteX48" fmla="*/ 0 w 1956816"/>
                <a:gd name="connsiteY48" fmla="*/ 1700784 h 2962656"/>
                <a:gd name="connsiteX49" fmla="*/ 9144 w 1956816"/>
                <a:gd name="connsiteY49" fmla="*/ 1947672 h 2962656"/>
                <a:gd name="connsiteX50" fmla="*/ 27432 w 1956816"/>
                <a:gd name="connsiteY50" fmla="*/ 2130552 h 2962656"/>
                <a:gd name="connsiteX51" fmla="*/ 36576 w 1956816"/>
                <a:gd name="connsiteY51" fmla="*/ 2194560 h 2962656"/>
                <a:gd name="connsiteX52" fmla="*/ 45720 w 1956816"/>
                <a:gd name="connsiteY52" fmla="*/ 2240280 h 2962656"/>
                <a:gd name="connsiteX53" fmla="*/ 54864 w 1956816"/>
                <a:gd name="connsiteY53" fmla="*/ 2304288 h 2962656"/>
                <a:gd name="connsiteX54" fmla="*/ 82296 w 1956816"/>
                <a:gd name="connsiteY54" fmla="*/ 2377440 h 2962656"/>
                <a:gd name="connsiteX55" fmla="*/ 91440 w 1956816"/>
                <a:gd name="connsiteY55" fmla="*/ 2414016 h 2962656"/>
                <a:gd name="connsiteX56" fmla="*/ 100584 w 1956816"/>
                <a:gd name="connsiteY56" fmla="*/ 2441448 h 2962656"/>
                <a:gd name="connsiteX57" fmla="*/ 109728 w 1956816"/>
                <a:gd name="connsiteY57" fmla="*/ 2478024 h 2962656"/>
                <a:gd name="connsiteX58" fmla="*/ 128016 w 1956816"/>
                <a:gd name="connsiteY58" fmla="*/ 2505456 h 2962656"/>
                <a:gd name="connsiteX59" fmla="*/ 146304 w 1956816"/>
                <a:gd name="connsiteY59" fmla="*/ 2560320 h 2962656"/>
                <a:gd name="connsiteX60" fmla="*/ 173736 w 1956816"/>
                <a:gd name="connsiteY60" fmla="*/ 2615184 h 2962656"/>
                <a:gd name="connsiteX61" fmla="*/ 192024 w 1956816"/>
                <a:gd name="connsiteY61" fmla="*/ 2642616 h 2962656"/>
                <a:gd name="connsiteX62" fmla="*/ 201168 w 1956816"/>
                <a:gd name="connsiteY62" fmla="*/ 2670048 h 2962656"/>
                <a:gd name="connsiteX63" fmla="*/ 228600 w 1956816"/>
                <a:gd name="connsiteY63" fmla="*/ 2706624 h 2962656"/>
                <a:gd name="connsiteX64" fmla="*/ 246888 w 1956816"/>
                <a:gd name="connsiteY64" fmla="*/ 2734056 h 2962656"/>
                <a:gd name="connsiteX65" fmla="*/ 274320 w 1956816"/>
                <a:gd name="connsiteY65" fmla="*/ 2752344 h 2962656"/>
                <a:gd name="connsiteX66" fmla="*/ 365760 w 1956816"/>
                <a:gd name="connsiteY66" fmla="*/ 2834640 h 2962656"/>
                <a:gd name="connsiteX67" fmla="*/ 420624 w 1956816"/>
                <a:gd name="connsiteY67" fmla="*/ 2862072 h 2962656"/>
                <a:gd name="connsiteX68" fmla="*/ 457200 w 1956816"/>
                <a:gd name="connsiteY68" fmla="*/ 2898648 h 2962656"/>
                <a:gd name="connsiteX69" fmla="*/ 512064 w 1956816"/>
                <a:gd name="connsiteY69" fmla="*/ 2916936 h 2962656"/>
                <a:gd name="connsiteX70" fmla="*/ 539496 w 1956816"/>
                <a:gd name="connsiteY70" fmla="*/ 2935224 h 2962656"/>
                <a:gd name="connsiteX71" fmla="*/ 594360 w 1956816"/>
                <a:gd name="connsiteY71" fmla="*/ 2953512 h 2962656"/>
                <a:gd name="connsiteX72" fmla="*/ 621792 w 1956816"/>
                <a:gd name="connsiteY72" fmla="*/ 2962656 h 2962656"/>
                <a:gd name="connsiteX73" fmla="*/ 713232 w 1956816"/>
                <a:gd name="connsiteY73" fmla="*/ 2953512 h 2962656"/>
                <a:gd name="connsiteX74" fmla="*/ 987552 w 1956816"/>
                <a:gd name="connsiteY74" fmla="*/ 2944368 h 2962656"/>
                <a:gd name="connsiteX75" fmla="*/ 1014984 w 1956816"/>
                <a:gd name="connsiteY75" fmla="*/ 2935224 h 2962656"/>
                <a:gd name="connsiteX76" fmla="*/ 1042416 w 1956816"/>
                <a:gd name="connsiteY76" fmla="*/ 2916936 h 2962656"/>
                <a:gd name="connsiteX77" fmla="*/ 1078992 w 1956816"/>
                <a:gd name="connsiteY77" fmla="*/ 2871216 h 2962656"/>
                <a:gd name="connsiteX78" fmla="*/ 1088136 w 1956816"/>
                <a:gd name="connsiteY78" fmla="*/ 2843784 h 2962656"/>
                <a:gd name="connsiteX79" fmla="*/ 1152144 w 1956816"/>
                <a:gd name="connsiteY79" fmla="*/ 2761488 h 2962656"/>
                <a:gd name="connsiteX80" fmla="*/ 1207008 w 1956816"/>
                <a:gd name="connsiteY80" fmla="*/ 2688336 h 2962656"/>
                <a:gd name="connsiteX81" fmla="*/ 1243584 w 1956816"/>
                <a:gd name="connsiteY81" fmla="*/ 2624328 h 2962656"/>
                <a:gd name="connsiteX82" fmla="*/ 1261872 w 1956816"/>
                <a:gd name="connsiteY82" fmla="*/ 2569464 h 2962656"/>
                <a:gd name="connsiteX83" fmla="*/ 1280160 w 1956816"/>
                <a:gd name="connsiteY83" fmla="*/ 2542032 h 2962656"/>
                <a:gd name="connsiteX84" fmla="*/ 1289304 w 1956816"/>
                <a:gd name="connsiteY84" fmla="*/ 2514600 h 2962656"/>
                <a:gd name="connsiteX85" fmla="*/ 1325880 w 1956816"/>
                <a:gd name="connsiteY85" fmla="*/ 2459736 h 2962656"/>
                <a:gd name="connsiteX86" fmla="*/ 1353312 w 1956816"/>
                <a:gd name="connsiteY86" fmla="*/ 2386584 h 2962656"/>
                <a:gd name="connsiteX87" fmla="*/ 1371600 w 1956816"/>
                <a:gd name="connsiteY87" fmla="*/ 2359152 h 2962656"/>
                <a:gd name="connsiteX88" fmla="*/ 1426464 w 1956816"/>
                <a:gd name="connsiteY88" fmla="*/ 2267712 h 2962656"/>
                <a:gd name="connsiteX89" fmla="*/ 1444752 w 1956816"/>
                <a:gd name="connsiteY89" fmla="*/ 2240280 h 2962656"/>
                <a:gd name="connsiteX90" fmla="*/ 1472184 w 1956816"/>
                <a:gd name="connsiteY90" fmla="*/ 2221992 h 2962656"/>
                <a:gd name="connsiteX91" fmla="*/ 1527048 w 1956816"/>
                <a:gd name="connsiteY91" fmla="*/ 2185416 h 2962656"/>
                <a:gd name="connsiteX92" fmla="*/ 1581912 w 1956816"/>
                <a:gd name="connsiteY92" fmla="*/ 2148840 h 2962656"/>
                <a:gd name="connsiteX93" fmla="*/ 1755648 w 1956816"/>
                <a:gd name="connsiteY93" fmla="*/ 2130552 h 2962656"/>
                <a:gd name="connsiteX94" fmla="*/ 1837944 w 1956816"/>
                <a:gd name="connsiteY94" fmla="*/ 2093976 h 2962656"/>
                <a:gd name="connsiteX95" fmla="*/ 1865376 w 1956816"/>
                <a:gd name="connsiteY95" fmla="*/ 2084832 h 2962656"/>
                <a:gd name="connsiteX96" fmla="*/ 1883664 w 1956816"/>
                <a:gd name="connsiteY96" fmla="*/ 2057400 h 2962656"/>
                <a:gd name="connsiteX97" fmla="*/ 1956816 w 1956816"/>
                <a:gd name="connsiteY97" fmla="*/ 2011680 h 29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56816" h="2962656">
                  <a:moveTo>
                    <a:pt x="1947672" y="438912"/>
                  </a:moveTo>
                  <a:cubicBezTo>
                    <a:pt x="1932432" y="451104"/>
                    <a:pt x="1917565" y="463778"/>
                    <a:pt x="1901952" y="475488"/>
                  </a:cubicBezTo>
                  <a:cubicBezTo>
                    <a:pt x="1893160" y="482082"/>
                    <a:pt x="1882291" y="486005"/>
                    <a:pt x="1874520" y="493776"/>
                  </a:cubicBezTo>
                  <a:cubicBezTo>
                    <a:pt x="1866749" y="501547"/>
                    <a:pt x="1864503" y="513971"/>
                    <a:pt x="1856232" y="521208"/>
                  </a:cubicBezTo>
                  <a:lnTo>
                    <a:pt x="1773936" y="576072"/>
                  </a:lnTo>
                  <a:cubicBezTo>
                    <a:pt x="1764792" y="582168"/>
                    <a:pt x="1754275" y="586589"/>
                    <a:pt x="1746504" y="594360"/>
                  </a:cubicBezTo>
                  <a:cubicBezTo>
                    <a:pt x="1729277" y="611587"/>
                    <a:pt x="1714555" y="629896"/>
                    <a:pt x="1691640" y="640080"/>
                  </a:cubicBezTo>
                  <a:lnTo>
                    <a:pt x="1609344" y="667512"/>
                  </a:lnTo>
                  <a:cubicBezTo>
                    <a:pt x="1600200" y="670560"/>
                    <a:pt x="1591526" y="675969"/>
                    <a:pt x="1581912" y="676656"/>
                  </a:cubicBezTo>
                  <a:lnTo>
                    <a:pt x="1453896" y="685800"/>
                  </a:lnTo>
                  <a:cubicBezTo>
                    <a:pt x="1390873" y="682649"/>
                    <a:pt x="1296395" y="686903"/>
                    <a:pt x="1225296" y="667512"/>
                  </a:cubicBezTo>
                  <a:cubicBezTo>
                    <a:pt x="1206698" y="662440"/>
                    <a:pt x="1188720" y="655320"/>
                    <a:pt x="1170432" y="649224"/>
                  </a:cubicBezTo>
                  <a:cubicBezTo>
                    <a:pt x="1160006" y="645749"/>
                    <a:pt x="1153504" y="634168"/>
                    <a:pt x="1143000" y="630936"/>
                  </a:cubicBezTo>
                  <a:cubicBezTo>
                    <a:pt x="1113291" y="621795"/>
                    <a:pt x="1081716" y="620187"/>
                    <a:pt x="1051560" y="612648"/>
                  </a:cubicBezTo>
                  <a:cubicBezTo>
                    <a:pt x="994075" y="598277"/>
                    <a:pt x="1027425" y="605281"/>
                    <a:pt x="950976" y="594360"/>
                  </a:cubicBezTo>
                  <a:cubicBezTo>
                    <a:pt x="850932" y="561012"/>
                    <a:pt x="1002467" y="614197"/>
                    <a:pt x="896112" y="566928"/>
                  </a:cubicBezTo>
                  <a:cubicBezTo>
                    <a:pt x="878496" y="559099"/>
                    <a:pt x="857288" y="559333"/>
                    <a:pt x="841248" y="548640"/>
                  </a:cubicBezTo>
                  <a:cubicBezTo>
                    <a:pt x="805796" y="525005"/>
                    <a:pt x="824242" y="533827"/>
                    <a:pt x="786384" y="521208"/>
                  </a:cubicBezTo>
                  <a:cubicBezTo>
                    <a:pt x="700287" y="435111"/>
                    <a:pt x="838352" y="564997"/>
                    <a:pt x="704088" y="475488"/>
                  </a:cubicBezTo>
                  <a:lnTo>
                    <a:pt x="649224" y="438912"/>
                  </a:lnTo>
                  <a:lnTo>
                    <a:pt x="621792" y="420624"/>
                  </a:lnTo>
                  <a:cubicBezTo>
                    <a:pt x="609600" y="402336"/>
                    <a:pt x="592167" y="386612"/>
                    <a:pt x="585216" y="365760"/>
                  </a:cubicBezTo>
                  <a:cubicBezTo>
                    <a:pt x="559054" y="287274"/>
                    <a:pt x="599114" y="412207"/>
                    <a:pt x="566928" y="283464"/>
                  </a:cubicBezTo>
                  <a:cubicBezTo>
                    <a:pt x="562253" y="264762"/>
                    <a:pt x="559333" y="244640"/>
                    <a:pt x="548640" y="228600"/>
                  </a:cubicBezTo>
                  <a:cubicBezTo>
                    <a:pt x="542544" y="219456"/>
                    <a:pt x="534815" y="211211"/>
                    <a:pt x="530352" y="201168"/>
                  </a:cubicBezTo>
                  <a:cubicBezTo>
                    <a:pt x="494548" y="120610"/>
                    <a:pt x="534702" y="168942"/>
                    <a:pt x="484632" y="118872"/>
                  </a:cubicBezTo>
                  <a:cubicBezTo>
                    <a:pt x="478536" y="100584"/>
                    <a:pt x="482384" y="74701"/>
                    <a:pt x="466344" y="64008"/>
                  </a:cubicBezTo>
                  <a:lnTo>
                    <a:pt x="411480" y="27432"/>
                  </a:lnTo>
                  <a:cubicBezTo>
                    <a:pt x="402336" y="21336"/>
                    <a:pt x="394474" y="12619"/>
                    <a:pt x="384048" y="9144"/>
                  </a:cubicBezTo>
                  <a:lnTo>
                    <a:pt x="356616" y="0"/>
                  </a:lnTo>
                  <a:cubicBezTo>
                    <a:pt x="344424" y="3048"/>
                    <a:pt x="330497" y="2173"/>
                    <a:pt x="320040" y="9144"/>
                  </a:cubicBezTo>
                  <a:cubicBezTo>
                    <a:pt x="310896" y="15240"/>
                    <a:pt x="306667" y="26746"/>
                    <a:pt x="301752" y="36576"/>
                  </a:cubicBezTo>
                  <a:cubicBezTo>
                    <a:pt x="283958" y="72164"/>
                    <a:pt x="301043" y="59567"/>
                    <a:pt x="283464" y="100584"/>
                  </a:cubicBezTo>
                  <a:cubicBezTo>
                    <a:pt x="279135" y="110685"/>
                    <a:pt x="271272" y="118872"/>
                    <a:pt x="265176" y="128016"/>
                  </a:cubicBezTo>
                  <a:cubicBezTo>
                    <a:pt x="262128" y="143256"/>
                    <a:pt x="259801" y="158658"/>
                    <a:pt x="256032" y="173736"/>
                  </a:cubicBezTo>
                  <a:cubicBezTo>
                    <a:pt x="251723" y="190972"/>
                    <a:pt x="233395" y="236100"/>
                    <a:pt x="228600" y="246888"/>
                  </a:cubicBezTo>
                  <a:cubicBezTo>
                    <a:pt x="223064" y="259344"/>
                    <a:pt x="218235" y="272372"/>
                    <a:pt x="210312" y="283464"/>
                  </a:cubicBezTo>
                  <a:cubicBezTo>
                    <a:pt x="202796" y="293987"/>
                    <a:pt x="192024" y="301752"/>
                    <a:pt x="182880" y="310896"/>
                  </a:cubicBezTo>
                  <a:cubicBezTo>
                    <a:pt x="175626" y="347164"/>
                    <a:pt x="166477" y="396682"/>
                    <a:pt x="155448" y="429768"/>
                  </a:cubicBezTo>
                  <a:cubicBezTo>
                    <a:pt x="149352" y="448056"/>
                    <a:pt x="142456" y="466096"/>
                    <a:pt x="137160" y="484632"/>
                  </a:cubicBezTo>
                  <a:cubicBezTo>
                    <a:pt x="131064" y="505968"/>
                    <a:pt x="124711" y="527232"/>
                    <a:pt x="118872" y="548640"/>
                  </a:cubicBezTo>
                  <a:cubicBezTo>
                    <a:pt x="115565" y="560764"/>
                    <a:pt x="113339" y="573179"/>
                    <a:pt x="109728" y="585216"/>
                  </a:cubicBezTo>
                  <a:cubicBezTo>
                    <a:pt x="104189" y="603680"/>
                    <a:pt x="96115" y="621378"/>
                    <a:pt x="91440" y="640080"/>
                  </a:cubicBezTo>
                  <a:lnTo>
                    <a:pt x="73152" y="713232"/>
                  </a:lnTo>
                  <a:cubicBezTo>
                    <a:pt x="70104" y="725424"/>
                    <a:pt x="67982" y="737886"/>
                    <a:pt x="64008" y="749808"/>
                  </a:cubicBezTo>
                  <a:cubicBezTo>
                    <a:pt x="60960" y="758952"/>
                    <a:pt x="57400" y="767941"/>
                    <a:pt x="54864" y="777240"/>
                  </a:cubicBezTo>
                  <a:cubicBezTo>
                    <a:pt x="38321" y="837898"/>
                    <a:pt x="38095" y="842795"/>
                    <a:pt x="27432" y="896112"/>
                  </a:cubicBezTo>
                  <a:cubicBezTo>
                    <a:pt x="24384" y="981456"/>
                    <a:pt x="20449" y="1066773"/>
                    <a:pt x="18288" y="1152144"/>
                  </a:cubicBezTo>
                  <a:cubicBezTo>
                    <a:pt x="4951" y="1678949"/>
                    <a:pt x="26962" y="1458127"/>
                    <a:pt x="0" y="1700784"/>
                  </a:cubicBezTo>
                  <a:cubicBezTo>
                    <a:pt x="3048" y="1783080"/>
                    <a:pt x="4926" y="1865428"/>
                    <a:pt x="9144" y="1947672"/>
                  </a:cubicBezTo>
                  <a:cubicBezTo>
                    <a:pt x="12486" y="2012839"/>
                    <a:pt x="18987" y="2067212"/>
                    <a:pt x="27432" y="2130552"/>
                  </a:cubicBezTo>
                  <a:cubicBezTo>
                    <a:pt x="30280" y="2151916"/>
                    <a:pt x="33033" y="2173301"/>
                    <a:pt x="36576" y="2194560"/>
                  </a:cubicBezTo>
                  <a:cubicBezTo>
                    <a:pt x="39131" y="2209890"/>
                    <a:pt x="43165" y="2224950"/>
                    <a:pt x="45720" y="2240280"/>
                  </a:cubicBezTo>
                  <a:cubicBezTo>
                    <a:pt x="49263" y="2261539"/>
                    <a:pt x="51009" y="2283083"/>
                    <a:pt x="54864" y="2304288"/>
                  </a:cubicBezTo>
                  <a:cubicBezTo>
                    <a:pt x="65909" y="2365037"/>
                    <a:pt x="59911" y="2317748"/>
                    <a:pt x="82296" y="2377440"/>
                  </a:cubicBezTo>
                  <a:cubicBezTo>
                    <a:pt x="86709" y="2389207"/>
                    <a:pt x="87988" y="2401932"/>
                    <a:pt x="91440" y="2414016"/>
                  </a:cubicBezTo>
                  <a:cubicBezTo>
                    <a:pt x="94088" y="2423284"/>
                    <a:pt x="97936" y="2432180"/>
                    <a:pt x="100584" y="2441448"/>
                  </a:cubicBezTo>
                  <a:cubicBezTo>
                    <a:pt x="104036" y="2453532"/>
                    <a:pt x="104778" y="2466473"/>
                    <a:pt x="109728" y="2478024"/>
                  </a:cubicBezTo>
                  <a:cubicBezTo>
                    <a:pt x="114057" y="2488125"/>
                    <a:pt x="123553" y="2495413"/>
                    <a:pt x="128016" y="2505456"/>
                  </a:cubicBezTo>
                  <a:cubicBezTo>
                    <a:pt x="135845" y="2523072"/>
                    <a:pt x="135611" y="2544280"/>
                    <a:pt x="146304" y="2560320"/>
                  </a:cubicBezTo>
                  <a:cubicBezTo>
                    <a:pt x="198715" y="2638936"/>
                    <a:pt x="135878" y="2539468"/>
                    <a:pt x="173736" y="2615184"/>
                  </a:cubicBezTo>
                  <a:cubicBezTo>
                    <a:pt x="178651" y="2625014"/>
                    <a:pt x="187109" y="2632786"/>
                    <a:pt x="192024" y="2642616"/>
                  </a:cubicBezTo>
                  <a:cubicBezTo>
                    <a:pt x="196335" y="2651237"/>
                    <a:pt x="196386" y="2661679"/>
                    <a:pt x="201168" y="2670048"/>
                  </a:cubicBezTo>
                  <a:cubicBezTo>
                    <a:pt x="208729" y="2683280"/>
                    <a:pt x="219742" y="2694223"/>
                    <a:pt x="228600" y="2706624"/>
                  </a:cubicBezTo>
                  <a:cubicBezTo>
                    <a:pt x="234988" y="2715567"/>
                    <a:pt x="239117" y="2726285"/>
                    <a:pt x="246888" y="2734056"/>
                  </a:cubicBezTo>
                  <a:cubicBezTo>
                    <a:pt x="254659" y="2741827"/>
                    <a:pt x="266106" y="2745043"/>
                    <a:pt x="274320" y="2752344"/>
                  </a:cubicBezTo>
                  <a:cubicBezTo>
                    <a:pt x="308268" y="2782520"/>
                    <a:pt x="327168" y="2812588"/>
                    <a:pt x="365760" y="2834640"/>
                  </a:cubicBezTo>
                  <a:cubicBezTo>
                    <a:pt x="414437" y="2862455"/>
                    <a:pt x="372836" y="2821111"/>
                    <a:pt x="420624" y="2862072"/>
                  </a:cubicBezTo>
                  <a:cubicBezTo>
                    <a:pt x="433715" y="2873293"/>
                    <a:pt x="442415" y="2889777"/>
                    <a:pt x="457200" y="2898648"/>
                  </a:cubicBezTo>
                  <a:cubicBezTo>
                    <a:pt x="473730" y="2908566"/>
                    <a:pt x="496024" y="2906243"/>
                    <a:pt x="512064" y="2916936"/>
                  </a:cubicBezTo>
                  <a:cubicBezTo>
                    <a:pt x="521208" y="2923032"/>
                    <a:pt x="529453" y="2930761"/>
                    <a:pt x="539496" y="2935224"/>
                  </a:cubicBezTo>
                  <a:cubicBezTo>
                    <a:pt x="557112" y="2943053"/>
                    <a:pt x="576072" y="2947416"/>
                    <a:pt x="594360" y="2953512"/>
                  </a:cubicBezTo>
                  <a:lnTo>
                    <a:pt x="621792" y="2962656"/>
                  </a:lnTo>
                  <a:cubicBezTo>
                    <a:pt x="652272" y="2959608"/>
                    <a:pt x="682638" y="2955042"/>
                    <a:pt x="713232" y="2953512"/>
                  </a:cubicBezTo>
                  <a:cubicBezTo>
                    <a:pt x="804609" y="2948943"/>
                    <a:pt x="896229" y="2949903"/>
                    <a:pt x="987552" y="2944368"/>
                  </a:cubicBezTo>
                  <a:cubicBezTo>
                    <a:pt x="997173" y="2943785"/>
                    <a:pt x="1006363" y="2939535"/>
                    <a:pt x="1014984" y="2935224"/>
                  </a:cubicBezTo>
                  <a:cubicBezTo>
                    <a:pt x="1024814" y="2930309"/>
                    <a:pt x="1033272" y="2923032"/>
                    <a:pt x="1042416" y="2916936"/>
                  </a:cubicBezTo>
                  <a:cubicBezTo>
                    <a:pt x="1065400" y="2847985"/>
                    <a:pt x="1031723" y="2930302"/>
                    <a:pt x="1078992" y="2871216"/>
                  </a:cubicBezTo>
                  <a:cubicBezTo>
                    <a:pt x="1085013" y="2863690"/>
                    <a:pt x="1082789" y="2851804"/>
                    <a:pt x="1088136" y="2843784"/>
                  </a:cubicBezTo>
                  <a:cubicBezTo>
                    <a:pt x="1107413" y="2814868"/>
                    <a:pt x="1136602" y="2792572"/>
                    <a:pt x="1152144" y="2761488"/>
                  </a:cubicBezTo>
                  <a:cubicBezTo>
                    <a:pt x="1178143" y="2709490"/>
                    <a:pt x="1160793" y="2734551"/>
                    <a:pt x="1207008" y="2688336"/>
                  </a:cubicBezTo>
                  <a:cubicBezTo>
                    <a:pt x="1232123" y="2587876"/>
                    <a:pt x="1194059" y="2713473"/>
                    <a:pt x="1243584" y="2624328"/>
                  </a:cubicBezTo>
                  <a:cubicBezTo>
                    <a:pt x="1252946" y="2607477"/>
                    <a:pt x="1251179" y="2585504"/>
                    <a:pt x="1261872" y="2569464"/>
                  </a:cubicBezTo>
                  <a:cubicBezTo>
                    <a:pt x="1267968" y="2560320"/>
                    <a:pt x="1275245" y="2551862"/>
                    <a:pt x="1280160" y="2542032"/>
                  </a:cubicBezTo>
                  <a:cubicBezTo>
                    <a:pt x="1284471" y="2533411"/>
                    <a:pt x="1284623" y="2523026"/>
                    <a:pt x="1289304" y="2514600"/>
                  </a:cubicBezTo>
                  <a:cubicBezTo>
                    <a:pt x="1299978" y="2495387"/>
                    <a:pt x="1318929" y="2480588"/>
                    <a:pt x="1325880" y="2459736"/>
                  </a:cubicBezTo>
                  <a:cubicBezTo>
                    <a:pt x="1333794" y="2435994"/>
                    <a:pt x="1342378" y="2408452"/>
                    <a:pt x="1353312" y="2386584"/>
                  </a:cubicBezTo>
                  <a:cubicBezTo>
                    <a:pt x="1358227" y="2376754"/>
                    <a:pt x="1366148" y="2368694"/>
                    <a:pt x="1371600" y="2359152"/>
                  </a:cubicBezTo>
                  <a:cubicBezTo>
                    <a:pt x="1427835" y="2260741"/>
                    <a:pt x="1336989" y="2401925"/>
                    <a:pt x="1426464" y="2267712"/>
                  </a:cubicBezTo>
                  <a:cubicBezTo>
                    <a:pt x="1432560" y="2258568"/>
                    <a:pt x="1435608" y="2246376"/>
                    <a:pt x="1444752" y="2240280"/>
                  </a:cubicBezTo>
                  <a:lnTo>
                    <a:pt x="1472184" y="2221992"/>
                  </a:lnTo>
                  <a:cubicBezTo>
                    <a:pt x="1507770" y="2168613"/>
                    <a:pt x="1468001" y="2214939"/>
                    <a:pt x="1527048" y="2185416"/>
                  </a:cubicBezTo>
                  <a:cubicBezTo>
                    <a:pt x="1546707" y="2175586"/>
                    <a:pt x="1560053" y="2151141"/>
                    <a:pt x="1581912" y="2148840"/>
                  </a:cubicBezTo>
                  <a:lnTo>
                    <a:pt x="1755648" y="2130552"/>
                  </a:lnTo>
                  <a:cubicBezTo>
                    <a:pt x="1799120" y="2101571"/>
                    <a:pt x="1772654" y="2115739"/>
                    <a:pt x="1837944" y="2093976"/>
                  </a:cubicBezTo>
                  <a:lnTo>
                    <a:pt x="1865376" y="2084832"/>
                  </a:lnTo>
                  <a:cubicBezTo>
                    <a:pt x="1871472" y="2075688"/>
                    <a:pt x="1875393" y="2064637"/>
                    <a:pt x="1883664" y="2057400"/>
                  </a:cubicBezTo>
                  <a:cubicBezTo>
                    <a:pt x="1910568" y="2033859"/>
                    <a:pt x="1929297" y="2025439"/>
                    <a:pt x="1956816" y="2011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105708" y="18851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1106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743200" y="177698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485388" y="238506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4472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79863" y="28834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572721" y="327050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60932" y="26837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52600" y="295503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22832" y="319735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29508" y="330555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560529" y="2900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10432" y="42016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05100" y="42976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822448" y="382219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3092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86888" y="37139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371088" y="40934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934232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3088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628900" y="46405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90800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143000" y="47122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66800" y="407212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437132" y="46268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66800" y="525780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321290" y="1040892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67684" y="2030409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57932" y="2423601"/>
              <a:ext cx="396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36146" y="348691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1022" y="4405884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0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20015"/>
              </p:ext>
            </p:extLst>
          </p:nvPr>
        </p:nvGraphicFramePr>
        <p:xfrm>
          <a:off x="4090407" y="162548"/>
          <a:ext cx="4937760" cy="369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731520"/>
                <a:gridCol w="731520"/>
                <a:gridCol w="731520"/>
                <a:gridCol w="731520"/>
                <a:gridCol w="731520"/>
              </a:tblGrid>
              <a:tr h="1380744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Watershed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# Stream</a:t>
                      </a:r>
                    </a:p>
                    <a:p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Miles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Excellent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Good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Fair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Poor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V. Poor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18.2%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28.1%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23.9%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15.0%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14.8%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91440" marB="91440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28" y="4027891"/>
            <a:ext cx="27130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0990" y="3960789"/>
            <a:ext cx="224301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Conclusion</a:t>
            </a:r>
            <a:r>
              <a:rPr lang="en-US" dirty="0" smtClean="0"/>
              <a:t>: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29.8</a:t>
            </a:r>
            <a:r>
              <a:rPr lang="en-US" b="1" dirty="0"/>
              <a:t>% </a:t>
            </a:r>
            <a:r>
              <a:rPr lang="en-US" dirty="0" smtClean="0"/>
              <a:t>of </a:t>
            </a:r>
            <a:r>
              <a:rPr lang="en-US" u="sng" dirty="0" smtClean="0"/>
              <a:t>stream miles</a:t>
            </a:r>
            <a:r>
              <a:rPr lang="en-US" dirty="0" smtClean="0"/>
              <a:t> are </a:t>
            </a:r>
            <a:r>
              <a:rPr lang="en-US" dirty="0"/>
              <a:t>Poor or </a:t>
            </a:r>
            <a:r>
              <a:rPr lang="en-US" dirty="0" smtClean="0"/>
              <a:t>V. Poor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60.2% </a:t>
            </a:r>
            <a:r>
              <a:rPr lang="en-US" dirty="0" smtClean="0"/>
              <a:t>are Fair or better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Mile-weighted average score for  region is </a:t>
            </a:r>
            <a:r>
              <a:rPr lang="en-US" b="1" dirty="0" smtClean="0"/>
              <a:t>45.2% </a:t>
            </a:r>
            <a:r>
              <a:rPr lang="en-US" dirty="0" smtClean="0"/>
              <a:t>(Fair)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4320" y="127337"/>
            <a:ext cx="3294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A</a:t>
            </a:r>
          </a:p>
          <a:p>
            <a:r>
              <a:rPr lang="en-US" dirty="0" smtClean="0"/>
              <a:t>Weighting by stream miles using </a:t>
            </a:r>
            <a:r>
              <a:rPr lang="en-US" i="1" dirty="0" smtClean="0"/>
              <a:t>proportions</a:t>
            </a:r>
            <a:r>
              <a:rPr lang="en-US" dirty="0" smtClean="0"/>
              <a:t> of scores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65760" y="1280160"/>
            <a:ext cx="3630168" cy="5138928"/>
            <a:chOff x="420624" y="978408"/>
            <a:chExt cx="3630168" cy="5138928"/>
          </a:xfrm>
        </p:grpSpPr>
        <p:sp>
          <p:nvSpPr>
            <p:cNvPr id="52" name="Freeform 51"/>
            <p:cNvSpPr/>
            <p:nvPr/>
          </p:nvSpPr>
          <p:spPr>
            <a:xfrm>
              <a:off x="1399032" y="978408"/>
              <a:ext cx="2176272" cy="2029968"/>
            </a:xfrm>
            <a:custGeom>
              <a:avLst/>
              <a:gdLst>
                <a:gd name="connsiteX0" fmla="*/ 320040 w 2176272"/>
                <a:gd name="connsiteY0" fmla="*/ 1755648 h 2029968"/>
                <a:gd name="connsiteX1" fmla="*/ 274320 w 2176272"/>
                <a:gd name="connsiteY1" fmla="*/ 1691640 h 2029968"/>
                <a:gd name="connsiteX2" fmla="*/ 219456 w 2176272"/>
                <a:gd name="connsiteY2" fmla="*/ 1655064 h 2029968"/>
                <a:gd name="connsiteX3" fmla="*/ 146304 w 2176272"/>
                <a:gd name="connsiteY3" fmla="*/ 1591056 h 2029968"/>
                <a:gd name="connsiteX4" fmla="*/ 100584 w 2176272"/>
                <a:gd name="connsiteY4" fmla="*/ 1508760 h 2029968"/>
                <a:gd name="connsiteX5" fmla="*/ 82296 w 2176272"/>
                <a:gd name="connsiteY5" fmla="*/ 1481328 h 2029968"/>
                <a:gd name="connsiteX6" fmla="*/ 64008 w 2176272"/>
                <a:gd name="connsiteY6" fmla="*/ 1426464 h 2029968"/>
                <a:gd name="connsiteX7" fmla="*/ 54864 w 2176272"/>
                <a:gd name="connsiteY7" fmla="*/ 1399032 h 2029968"/>
                <a:gd name="connsiteX8" fmla="*/ 45720 w 2176272"/>
                <a:gd name="connsiteY8" fmla="*/ 1362456 h 2029968"/>
                <a:gd name="connsiteX9" fmla="*/ 27432 w 2176272"/>
                <a:gd name="connsiteY9" fmla="*/ 1307592 h 2029968"/>
                <a:gd name="connsiteX10" fmla="*/ 18288 w 2176272"/>
                <a:gd name="connsiteY10" fmla="*/ 1225296 h 2029968"/>
                <a:gd name="connsiteX11" fmla="*/ 9144 w 2176272"/>
                <a:gd name="connsiteY11" fmla="*/ 1133856 h 2029968"/>
                <a:gd name="connsiteX12" fmla="*/ 0 w 2176272"/>
                <a:gd name="connsiteY12" fmla="*/ 1088136 h 2029968"/>
                <a:gd name="connsiteX13" fmla="*/ 9144 w 2176272"/>
                <a:gd name="connsiteY13" fmla="*/ 950976 h 2029968"/>
                <a:gd name="connsiteX14" fmla="*/ 27432 w 2176272"/>
                <a:gd name="connsiteY14" fmla="*/ 914400 h 2029968"/>
                <a:gd name="connsiteX15" fmla="*/ 36576 w 2176272"/>
                <a:gd name="connsiteY15" fmla="*/ 886968 h 2029968"/>
                <a:gd name="connsiteX16" fmla="*/ 146304 w 2176272"/>
                <a:gd name="connsiteY16" fmla="*/ 795528 h 2029968"/>
                <a:gd name="connsiteX17" fmla="*/ 201168 w 2176272"/>
                <a:gd name="connsiteY17" fmla="*/ 758952 h 2029968"/>
                <a:gd name="connsiteX18" fmla="*/ 301752 w 2176272"/>
                <a:gd name="connsiteY18" fmla="*/ 685800 h 2029968"/>
                <a:gd name="connsiteX19" fmla="*/ 320040 w 2176272"/>
                <a:gd name="connsiteY19" fmla="*/ 658368 h 2029968"/>
                <a:gd name="connsiteX20" fmla="*/ 374904 w 2176272"/>
                <a:gd name="connsiteY20" fmla="*/ 557784 h 2029968"/>
                <a:gd name="connsiteX21" fmla="*/ 393192 w 2176272"/>
                <a:gd name="connsiteY21" fmla="*/ 493776 h 2029968"/>
                <a:gd name="connsiteX22" fmla="*/ 429768 w 2176272"/>
                <a:gd name="connsiteY22" fmla="*/ 429768 h 2029968"/>
                <a:gd name="connsiteX23" fmla="*/ 438912 w 2176272"/>
                <a:gd name="connsiteY23" fmla="*/ 393192 h 2029968"/>
                <a:gd name="connsiteX24" fmla="*/ 502920 w 2176272"/>
                <a:gd name="connsiteY24" fmla="*/ 283464 h 2029968"/>
                <a:gd name="connsiteX25" fmla="*/ 566928 w 2176272"/>
                <a:gd name="connsiteY25" fmla="*/ 228600 h 2029968"/>
                <a:gd name="connsiteX26" fmla="*/ 594360 w 2176272"/>
                <a:gd name="connsiteY26" fmla="*/ 192024 h 2029968"/>
                <a:gd name="connsiteX27" fmla="*/ 676656 w 2176272"/>
                <a:gd name="connsiteY27" fmla="*/ 146304 h 2029968"/>
                <a:gd name="connsiteX28" fmla="*/ 768096 w 2176272"/>
                <a:gd name="connsiteY28" fmla="*/ 82296 h 2029968"/>
                <a:gd name="connsiteX29" fmla="*/ 804672 w 2176272"/>
                <a:gd name="connsiteY29" fmla="*/ 64008 h 2029968"/>
                <a:gd name="connsiteX30" fmla="*/ 859536 w 2176272"/>
                <a:gd name="connsiteY30" fmla="*/ 54864 h 2029968"/>
                <a:gd name="connsiteX31" fmla="*/ 886968 w 2176272"/>
                <a:gd name="connsiteY31" fmla="*/ 45720 h 2029968"/>
                <a:gd name="connsiteX32" fmla="*/ 923544 w 2176272"/>
                <a:gd name="connsiteY32" fmla="*/ 36576 h 2029968"/>
                <a:gd name="connsiteX33" fmla="*/ 950976 w 2176272"/>
                <a:gd name="connsiteY33" fmla="*/ 27432 h 2029968"/>
                <a:gd name="connsiteX34" fmla="*/ 996696 w 2176272"/>
                <a:gd name="connsiteY34" fmla="*/ 18288 h 2029968"/>
                <a:gd name="connsiteX35" fmla="*/ 1097280 w 2176272"/>
                <a:gd name="connsiteY35" fmla="*/ 0 h 2029968"/>
                <a:gd name="connsiteX36" fmla="*/ 1344168 w 2176272"/>
                <a:gd name="connsiteY36" fmla="*/ 9144 h 2029968"/>
                <a:gd name="connsiteX37" fmla="*/ 1472184 w 2176272"/>
                <a:gd name="connsiteY37" fmla="*/ 27432 h 2029968"/>
                <a:gd name="connsiteX38" fmla="*/ 1600200 w 2176272"/>
                <a:gd name="connsiteY38" fmla="*/ 45720 h 2029968"/>
                <a:gd name="connsiteX39" fmla="*/ 1691640 w 2176272"/>
                <a:gd name="connsiteY39" fmla="*/ 82296 h 2029968"/>
                <a:gd name="connsiteX40" fmla="*/ 1728216 w 2176272"/>
                <a:gd name="connsiteY40" fmla="*/ 100584 h 2029968"/>
                <a:gd name="connsiteX41" fmla="*/ 1755648 w 2176272"/>
                <a:gd name="connsiteY41" fmla="*/ 109728 h 2029968"/>
                <a:gd name="connsiteX42" fmla="*/ 1801368 w 2176272"/>
                <a:gd name="connsiteY42" fmla="*/ 128016 h 2029968"/>
                <a:gd name="connsiteX43" fmla="*/ 1837944 w 2176272"/>
                <a:gd name="connsiteY43" fmla="*/ 146304 h 2029968"/>
                <a:gd name="connsiteX44" fmla="*/ 1865376 w 2176272"/>
                <a:gd name="connsiteY44" fmla="*/ 155448 h 2029968"/>
                <a:gd name="connsiteX45" fmla="*/ 1993392 w 2176272"/>
                <a:gd name="connsiteY45" fmla="*/ 256032 h 2029968"/>
                <a:gd name="connsiteX46" fmla="*/ 2020824 w 2176272"/>
                <a:gd name="connsiteY46" fmla="*/ 283464 h 2029968"/>
                <a:gd name="connsiteX47" fmla="*/ 2057400 w 2176272"/>
                <a:gd name="connsiteY47" fmla="*/ 338328 h 2029968"/>
                <a:gd name="connsiteX48" fmla="*/ 2075688 w 2176272"/>
                <a:gd name="connsiteY48" fmla="*/ 384048 h 2029968"/>
                <a:gd name="connsiteX49" fmla="*/ 2130552 w 2176272"/>
                <a:gd name="connsiteY49" fmla="*/ 475488 h 2029968"/>
                <a:gd name="connsiteX50" fmla="*/ 2148840 w 2176272"/>
                <a:gd name="connsiteY50" fmla="*/ 512064 h 2029968"/>
                <a:gd name="connsiteX51" fmla="*/ 2176272 w 2176272"/>
                <a:gd name="connsiteY51" fmla="*/ 640080 h 2029968"/>
                <a:gd name="connsiteX52" fmla="*/ 2167128 w 2176272"/>
                <a:gd name="connsiteY52" fmla="*/ 886968 h 2029968"/>
                <a:gd name="connsiteX53" fmla="*/ 2139696 w 2176272"/>
                <a:gd name="connsiteY53" fmla="*/ 978408 h 2029968"/>
                <a:gd name="connsiteX54" fmla="*/ 2121408 w 2176272"/>
                <a:gd name="connsiteY54" fmla="*/ 1014984 h 2029968"/>
                <a:gd name="connsiteX55" fmla="*/ 2103120 w 2176272"/>
                <a:gd name="connsiteY55" fmla="*/ 1088136 h 2029968"/>
                <a:gd name="connsiteX56" fmla="*/ 2084832 w 2176272"/>
                <a:gd name="connsiteY56" fmla="*/ 1179576 h 2029968"/>
                <a:gd name="connsiteX57" fmla="*/ 2048256 w 2176272"/>
                <a:gd name="connsiteY57" fmla="*/ 1252728 h 2029968"/>
                <a:gd name="connsiteX58" fmla="*/ 2020824 w 2176272"/>
                <a:gd name="connsiteY58" fmla="*/ 1307592 h 2029968"/>
                <a:gd name="connsiteX59" fmla="*/ 1938528 w 2176272"/>
                <a:gd name="connsiteY59" fmla="*/ 1389888 h 2029968"/>
                <a:gd name="connsiteX60" fmla="*/ 1865376 w 2176272"/>
                <a:gd name="connsiteY60" fmla="*/ 1426464 h 2029968"/>
                <a:gd name="connsiteX61" fmla="*/ 1837944 w 2176272"/>
                <a:gd name="connsiteY61" fmla="*/ 1444752 h 2029968"/>
                <a:gd name="connsiteX62" fmla="*/ 1801368 w 2176272"/>
                <a:gd name="connsiteY62" fmla="*/ 1463040 h 2029968"/>
                <a:gd name="connsiteX63" fmla="*/ 1764792 w 2176272"/>
                <a:gd name="connsiteY63" fmla="*/ 1490472 h 2029968"/>
                <a:gd name="connsiteX64" fmla="*/ 1728216 w 2176272"/>
                <a:gd name="connsiteY64" fmla="*/ 1499616 h 2029968"/>
                <a:gd name="connsiteX65" fmla="*/ 1673352 w 2176272"/>
                <a:gd name="connsiteY65" fmla="*/ 1527048 h 2029968"/>
                <a:gd name="connsiteX66" fmla="*/ 1609344 w 2176272"/>
                <a:gd name="connsiteY66" fmla="*/ 1572768 h 2029968"/>
                <a:gd name="connsiteX67" fmla="*/ 1581912 w 2176272"/>
                <a:gd name="connsiteY67" fmla="*/ 1581912 h 2029968"/>
                <a:gd name="connsiteX68" fmla="*/ 1508760 w 2176272"/>
                <a:gd name="connsiteY68" fmla="*/ 1645920 h 2029968"/>
                <a:gd name="connsiteX69" fmla="*/ 1472184 w 2176272"/>
                <a:gd name="connsiteY69" fmla="*/ 1700784 h 2029968"/>
                <a:gd name="connsiteX70" fmla="*/ 1444752 w 2176272"/>
                <a:gd name="connsiteY70" fmla="*/ 1737360 h 2029968"/>
                <a:gd name="connsiteX71" fmla="*/ 1380744 w 2176272"/>
                <a:gd name="connsiteY71" fmla="*/ 1837944 h 2029968"/>
                <a:gd name="connsiteX72" fmla="*/ 1362456 w 2176272"/>
                <a:gd name="connsiteY72" fmla="*/ 1865376 h 2029968"/>
                <a:gd name="connsiteX73" fmla="*/ 1335024 w 2176272"/>
                <a:gd name="connsiteY73" fmla="*/ 1892808 h 2029968"/>
                <a:gd name="connsiteX74" fmla="*/ 1261872 w 2176272"/>
                <a:gd name="connsiteY74" fmla="*/ 1938528 h 2029968"/>
                <a:gd name="connsiteX75" fmla="*/ 1170432 w 2176272"/>
                <a:gd name="connsiteY75" fmla="*/ 1965960 h 2029968"/>
                <a:gd name="connsiteX76" fmla="*/ 1115568 w 2176272"/>
                <a:gd name="connsiteY76" fmla="*/ 1984248 h 2029968"/>
                <a:gd name="connsiteX77" fmla="*/ 1088136 w 2176272"/>
                <a:gd name="connsiteY77" fmla="*/ 1993392 h 2029968"/>
                <a:gd name="connsiteX78" fmla="*/ 1042416 w 2176272"/>
                <a:gd name="connsiteY78" fmla="*/ 2002536 h 2029968"/>
                <a:gd name="connsiteX79" fmla="*/ 896112 w 2176272"/>
                <a:gd name="connsiteY79" fmla="*/ 2020824 h 2029968"/>
                <a:gd name="connsiteX80" fmla="*/ 859536 w 2176272"/>
                <a:gd name="connsiteY80" fmla="*/ 2029968 h 2029968"/>
                <a:gd name="connsiteX81" fmla="*/ 667512 w 2176272"/>
                <a:gd name="connsiteY81" fmla="*/ 2020824 h 2029968"/>
                <a:gd name="connsiteX82" fmla="*/ 603504 w 2176272"/>
                <a:gd name="connsiteY82" fmla="*/ 1984248 h 2029968"/>
                <a:gd name="connsiteX83" fmla="*/ 521208 w 2176272"/>
                <a:gd name="connsiteY83" fmla="*/ 1911096 h 2029968"/>
                <a:gd name="connsiteX84" fmla="*/ 484632 w 2176272"/>
                <a:gd name="connsiteY84" fmla="*/ 1856232 h 2029968"/>
                <a:gd name="connsiteX85" fmla="*/ 475488 w 2176272"/>
                <a:gd name="connsiteY85" fmla="*/ 1828800 h 2029968"/>
                <a:gd name="connsiteX86" fmla="*/ 448056 w 2176272"/>
                <a:gd name="connsiteY86" fmla="*/ 1810512 h 2029968"/>
                <a:gd name="connsiteX87" fmla="*/ 429768 w 2176272"/>
                <a:gd name="connsiteY87" fmla="*/ 1783080 h 2029968"/>
                <a:gd name="connsiteX88" fmla="*/ 347472 w 2176272"/>
                <a:gd name="connsiteY88" fmla="*/ 1746504 h 2029968"/>
                <a:gd name="connsiteX89" fmla="*/ 320040 w 2176272"/>
                <a:gd name="connsiteY89" fmla="*/ 1755648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176272" h="2029968">
                  <a:moveTo>
                    <a:pt x="320040" y="1755648"/>
                  </a:moveTo>
                  <a:cubicBezTo>
                    <a:pt x="307848" y="1746504"/>
                    <a:pt x="292860" y="1710180"/>
                    <a:pt x="274320" y="1691640"/>
                  </a:cubicBezTo>
                  <a:cubicBezTo>
                    <a:pt x="258778" y="1676098"/>
                    <a:pt x="234998" y="1670606"/>
                    <a:pt x="219456" y="1655064"/>
                  </a:cubicBezTo>
                  <a:cubicBezTo>
                    <a:pt x="172104" y="1607712"/>
                    <a:pt x="196674" y="1628833"/>
                    <a:pt x="146304" y="1591056"/>
                  </a:cubicBezTo>
                  <a:cubicBezTo>
                    <a:pt x="130209" y="1542772"/>
                    <a:pt x="142507" y="1571644"/>
                    <a:pt x="100584" y="1508760"/>
                  </a:cubicBezTo>
                  <a:cubicBezTo>
                    <a:pt x="94488" y="1499616"/>
                    <a:pt x="85771" y="1491754"/>
                    <a:pt x="82296" y="1481328"/>
                  </a:cubicBezTo>
                  <a:lnTo>
                    <a:pt x="64008" y="1426464"/>
                  </a:lnTo>
                  <a:cubicBezTo>
                    <a:pt x="60960" y="1417320"/>
                    <a:pt x="57202" y="1408383"/>
                    <a:pt x="54864" y="1399032"/>
                  </a:cubicBezTo>
                  <a:cubicBezTo>
                    <a:pt x="51816" y="1386840"/>
                    <a:pt x="49331" y="1374493"/>
                    <a:pt x="45720" y="1362456"/>
                  </a:cubicBezTo>
                  <a:cubicBezTo>
                    <a:pt x="40181" y="1343992"/>
                    <a:pt x="27432" y="1307592"/>
                    <a:pt x="27432" y="1307592"/>
                  </a:cubicBezTo>
                  <a:cubicBezTo>
                    <a:pt x="24384" y="1280160"/>
                    <a:pt x="21177" y="1252745"/>
                    <a:pt x="18288" y="1225296"/>
                  </a:cubicBezTo>
                  <a:cubicBezTo>
                    <a:pt x="15081" y="1194832"/>
                    <a:pt x="13192" y="1164219"/>
                    <a:pt x="9144" y="1133856"/>
                  </a:cubicBezTo>
                  <a:cubicBezTo>
                    <a:pt x="7090" y="1118451"/>
                    <a:pt x="3048" y="1103376"/>
                    <a:pt x="0" y="1088136"/>
                  </a:cubicBezTo>
                  <a:cubicBezTo>
                    <a:pt x="3048" y="1042416"/>
                    <a:pt x="1998" y="996237"/>
                    <a:pt x="9144" y="950976"/>
                  </a:cubicBezTo>
                  <a:cubicBezTo>
                    <a:pt x="11270" y="937512"/>
                    <a:pt x="22062" y="926929"/>
                    <a:pt x="27432" y="914400"/>
                  </a:cubicBezTo>
                  <a:cubicBezTo>
                    <a:pt x="31229" y="905541"/>
                    <a:pt x="30658" y="894576"/>
                    <a:pt x="36576" y="886968"/>
                  </a:cubicBezTo>
                  <a:cubicBezTo>
                    <a:pt x="141436" y="752148"/>
                    <a:pt x="40640" y="901192"/>
                    <a:pt x="146304" y="795528"/>
                  </a:cubicBezTo>
                  <a:cubicBezTo>
                    <a:pt x="180552" y="761280"/>
                    <a:pt x="161468" y="772185"/>
                    <a:pt x="201168" y="758952"/>
                  </a:cubicBezTo>
                  <a:cubicBezTo>
                    <a:pt x="283112" y="697494"/>
                    <a:pt x="248959" y="720995"/>
                    <a:pt x="301752" y="685800"/>
                  </a:cubicBezTo>
                  <a:cubicBezTo>
                    <a:pt x="307848" y="676656"/>
                    <a:pt x="314778" y="668016"/>
                    <a:pt x="320040" y="658368"/>
                  </a:cubicBezTo>
                  <a:cubicBezTo>
                    <a:pt x="382276" y="544268"/>
                    <a:pt x="333131" y="620444"/>
                    <a:pt x="374904" y="557784"/>
                  </a:cubicBezTo>
                  <a:cubicBezTo>
                    <a:pt x="379544" y="539223"/>
                    <a:pt x="385321" y="512141"/>
                    <a:pt x="393192" y="493776"/>
                  </a:cubicBezTo>
                  <a:cubicBezTo>
                    <a:pt x="407114" y="461292"/>
                    <a:pt x="411402" y="457318"/>
                    <a:pt x="429768" y="429768"/>
                  </a:cubicBezTo>
                  <a:cubicBezTo>
                    <a:pt x="432816" y="417576"/>
                    <a:pt x="434078" y="404793"/>
                    <a:pt x="438912" y="393192"/>
                  </a:cubicBezTo>
                  <a:cubicBezTo>
                    <a:pt x="451255" y="363568"/>
                    <a:pt x="476487" y="309897"/>
                    <a:pt x="502920" y="283464"/>
                  </a:cubicBezTo>
                  <a:cubicBezTo>
                    <a:pt x="575194" y="211190"/>
                    <a:pt x="507207" y="298275"/>
                    <a:pt x="566928" y="228600"/>
                  </a:cubicBezTo>
                  <a:cubicBezTo>
                    <a:pt x="576846" y="217029"/>
                    <a:pt x="583584" y="202800"/>
                    <a:pt x="594360" y="192024"/>
                  </a:cubicBezTo>
                  <a:cubicBezTo>
                    <a:pt x="610460" y="175924"/>
                    <a:pt x="664698" y="153479"/>
                    <a:pt x="676656" y="146304"/>
                  </a:cubicBezTo>
                  <a:cubicBezTo>
                    <a:pt x="733999" y="111898"/>
                    <a:pt x="695961" y="118364"/>
                    <a:pt x="768096" y="82296"/>
                  </a:cubicBezTo>
                  <a:cubicBezTo>
                    <a:pt x="780288" y="76200"/>
                    <a:pt x="791616" y="67925"/>
                    <a:pt x="804672" y="64008"/>
                  </a:cubicBezTo>
                  <a:cubicBezTo>
                    <a:pt x="822430" y="58680"/>
                    <a:pt x="841437" y="58886"/>
                    <a:pt x="859536" y="54864"/>
                  </a:cubicBezTo>
                  <a:cubicBezTo>
                    <a:pt x="868945" y="52773"/>
                    <a:pt x="877700" y="48368"/>
                    <a:pt x="886968" y="45720"/>
                  </a:cubicBezTo>
                  <a:cubicBezTo>
                    <a:pt x="899052" y="42268"/>
                    <a:pt x="911460" y="40028"/>
                    <a:pt x="923544" y="36576"/>
                  </a:cubicBezTo>
                  <a:cubicBezTo>
                    <a:pt x="932812" y="33928"/>
                    <a:pt x="941625" y="29770"/>
                    <a:pt x="950976" y="27432"/>
                  </a:cubicBezTo>
                  <a:cubicBezTo>
                    <a:pt x="966054" y="23663"/>
                    <a:pt x="981524" y="21659"/>
                    <a:pt x="996696" y="18288"/>
                  </a:cubicBezTo>
                  <a:cubicBezTo>
                    <a:pt x="1074301" y="1042"/>
                    <a:pt x="986326" y="15851"/>
                    <a:pt x="1097280" y="0"/>
                  </a:cubicBezTo>
                  <a:cubicBezTo>
                    <a:pt x="1179576" y="3048"/>
                    <a:pt x="1261950" y="4446"/>
                    <a:pt x="1344168" y="9144"/>
                  </a:cubicBezTo>
                  <a:cubicBezTo>
                    <a:pt x="1392365" y="11898"/>
                    <a:pt x="1425789" y="20804"/>
                    <a:pt x="1472184" y="27432"/>
                  </a:cubicBezTo>
                  <a:cubicBezTo>
                    <a:pt x="1632395" y="50319"/>
                    <a:pt x="1469293" y="23902"/>
                    <a:pt x="1600200" y="45720"/>
                  </a:cubicBezTo>
                  <a:cubicBezTo>
                    <a:pt x="1630680" y="57912"/>
                    <a:pt x="1662278" y="67615"/>
                    <a:pt x="1691640" y="82296"/>
                  </a:cubicBezTo>
                  <a:cubicBezTo>
                    <a:pt x="1703832" y="88392"/>
                    <a:pt x="1715687" y="95214"/>
                    <a:pt x="1728216" y="100584"/>
                  </a:cubicBezTo>
                  <a:cubicBezTo>
                    <a:pt x="1737075" y="104381"/>
                    <a:pt x="1746623" y="106344"/>
                    <a:pt x="1755648" y="109728"/>
                  </a:cubicBezTo>
                  <a:cubicBezTo>
                    <a:pt x="1771017" y="115491"/>
                    <a:pt x="1786369" y="121350"/>
                    <a:pt x="1801368" y="128016"/>
                  </a:cubicBezTo>
                  <a:cubicBezTo>
                    <a:pt x="1813824" y="133552"/>
                    <a:pt x="1825415" y="140934"/>
                    <a:pt x="1837944" y="146304"/>
                  </a:cubicBezTo>
                  <a:cubicBezTo>
                    <a:pt x="1846803" y="150101"/>
                    <a:pt x="1856914" y="150833"/>
                    <a:pt x="1865376" y="155448"/>
                  </a:cubicBezTo>
                  <a:cubicBezTo>
                    <a:pt x="1943820" y="198236"/>
                    <a:pt x="1933162" y="195802"/>
                    <a:pt x="1993392" y="256032"/>
                  </a:cubicBezTo>
                  <a:lnTo>
                    <a:pt x="2020824" y="283464"/>
                  </a:lnTo>
                  <a:cubicBezTo>
                    <a:pt x="2044997" y="355984"/>
                    <a:pt x="2008475" y="260048"/>
                    <a:pt x="2057400" y="338328"/>
                  </a:cubicBezTo>
                  <a:cubicBezTo>
                    <a:pt x="2066099" y="352247"/>
                    <a:pt x="2067964" y="369565"/>
                    <a:pt x="2075688" y="384048"/>
                  </a:cubicBezTo>
                  <a:cubicBezTo>
                    <a:pt x="2092415" y="415412"/>
                    <a:pt x="2114656" y="443695"/>
                    <a:pt x="2130552" y="475488"/>
                  </a:cubicBezTo>
                  <a:cubicBezTo>
                    <a:pt x="2136648" y="487680"/>
                    <a:pt x="2144529" y="499132"/>
                    <a:pt x="2148840" y="512064"/>
                  </a:cubicBezTo>
                  <a:cubicBezTo>
                    <a:pt x="2164030" y="557633"/>
                    <a:pt x="2168598" y="594037"/>
                    <a:pt x="2176272" y="640080"/>
                  </a:cubicBezTo>
                  <a:cubicBezTo>
                    <a:pt x="2173224" y="722376"/>
                    <a:pt x="2172265" y="804776"/>
                    <a:pt x="2167128" y="886968"/>
                  </a:cubicBezTo>
                  <a:cubicBezTo>
                    <a:pt x="2165070" y="919902"/>
                    <a:pt x="2152873" y="948759"/>
                    <a:pt x="2139696" y="978408"/>
                  </a:cubicBezTo>
                  <a:cubicBezTo>
                    <a:pt x="2134160" y="990864"/>
                    <a:pt x="2125719" y="1002052"/>
                    <a:pt x="2121408" y="1014984"/>
                  </a:cubicBezTo>
                  <a:cubicBezTo>
                    <a:pt x="2113460" y="1038829"/>
                    <a:pt x="2108049" y="1063490"/>
                    <a:pt x="2103120" y="1088136"/>
                  </a:cubicBezTo>
                  <a:cubicBezTo>
                    <a:pt x="2097024" y="1118616"/>
                    <a:pt x="2098733" y="1151774"/>
                    <a:pt x="2084832" y="1179576"/>
                  </a:cubicBezTo>
                  <a:cubicBezTo>
                    <a:pt x="2072640" y="1203960"/>
                    <a:pt x="2056877" y="1226865"/>
                    <a:pt x="2048256" y="1252728"/>
                  </a:cubicBezTo>
                  <a:cubicBezTo>
                    <a:pt x="2037231" y="1285802"/>
                    <a:pt x="2042641" y="1277594"/>
                    <a:pt x="2020824" y="1307592"/>
                  </a:cubicBezTo>
                  <a:cubicBezTo>
                    <a:pt x="1962603" y="1387646"/>
                    <a:pt x="1994109" y="1371361"/>
                    <a:pt x="1938528" y="1389888"/>
                  </a:cubicBezTo>
                  <a:cubicBezTo>
                    <a:pt x="1857296" y="1450812"/>
                    <a:pt x="1945271" y="1392223"/>
                    <a:pt x="1865376" y="1426464"/>
                  </a:cubicBezTo>
                  <a:cubicBezTo>
                    <a:pt x="1855275" y="1430793"/>
                    <a:pt x="1847486" y="1439300"/>
                    <a:pt x="1837944" y="1444752"/>
                  </a:cubicBezTo>
                  <a:cubicBezTo>
                    <a:pt x="1826109" y="1451515"/>
                    <a:pt x="1812927" y="1455816"/>
                    <a:pt x="1801368" y="1463040"/>
                  </a:cubicBezTo>
                  <a:cubicBezTo>
                    <a:pt x="1788445" y="1471117"/>
                    <a:pt x="1778423" y="1483656"/>
                    <a:pt x="1764792" y="1490472"/>
                  </a:cubicBezTo>
                  <a:cubicBezTo>
                    <a:pt x="1753552" y="1496092"/>
                    <a:pt x="1740408" y="1496568"/>
                    <a:pt x="1728216" y="1499616"/>
                  </a:cubicBezTo>
                  <a:cubicBezTo>
                    <a:pt x="1649600" y="1552027"/>
                    <a:pt x="1749068" y="1489190"/>
                    <a:pt x="1673352" y="1527048"/>
                  </a:cubicBezTo>
                  <a:cubicBezTo>
                    <a:pt x="1645047" y="1541200"/>
                    <a:pt x="1638337" y="1556200"/>
                    <a:pt x="1609344" y="1572768"/>
                  </a:cubicBezTo>
                  <a:cubicBezTo>
                    <a:pt x="1600975" y="1577550"/>
                    <a:pt x="1591056" y="1578864"/>
                    <a:pt x="1581912" y="1581912"/>
                  </a:cubicBezTo>
                  <a:cubicBezTo>
                    <a:pt x="1552469" y="1603994"/>
                    <a:pt x="1532436" y="1616325"/>
                    <a:pt x="1508760" y="1645920"/>
                  </a:cubicBezTo>
                  <a:cubicBezTo>
                    <a:pt x="1495030" y="1663083"/>
                    <a:pt x="1485372" y="1683200"/>
                    <a:pt x="1472184" y="1700784"/>
                  </a:cubicBezTo>
                  <a:lnTo>
                    <a:pt x="1444752" y="1737360"/>
                  </a:lnTo>
                  <a:cubicBezTo>
                    <a:pt x="1423838" y="1800101"/>
                    <a:pt x="1448130" y="1736865"/>
                    <a:pt x="1380744" y="1837944"/>
                  </a:cubicBezTo>
                  <a:cubicBezTo>
                    <a:pt x="1374648" y="1847088"/>
                    <a:pt x="1369491" y="1856933"/>
                    <a:pt x="1362456" y="1865376"/>
                  </a:cubicBezTo>
                  <a:cubicBezTo>
                    <a:pt x="1354177" y="1875310"/>
                    <a:pt x="1344842" y="1884392"/>
                    <a:pt x="1335024" y="1892808"/>
                  </a:cubicBezTo>
                  <a:cubicBezTo>
                    <a:pt x="1310951" y="1913442"/>
                    <a:pt x="1291143" y="1926820"/>
                    <a:pt x="1261872" y="1938528"/>
                  </a:cubicBezTo>
                  <a:cubicBezTo>
                    <a:pt x="1197214" y="1964391"/>
                    <a:pt x="1224322" y="1949793"/>
                    <a:pt x="1170432" y="1965960"/>
                  </a:cubicBezTo>
                  <a:cubicBezTo>
                    <a:pt x="1151968" y="1971499"/>
                    <a:pt x="1133856" y="1978152"/>
                    <a:pt x="1115568" y="1984248"/>
                  </a:cubicBezTo>
                  <a:cubicBezTo>
                    <a:pt x="1106424" y="1987296"/>
                    <a:pt x="1097587" y="1991502"/>
                    <a:pt x="1088136" y="1993392"/>
                  </a:cubicBezTo>
                  <a:cubicBezTo>
                    <a:pt x="1072896" y="1996440"/>
                    <a:pt x="1057802" y="2000338"/>
                    <a:pt x="1042416" y="2002536"/>
                  </a:cubicBezTo>
                  <a:cubicBezTo>
                    <a:pt x="971151" y="2012717"/>
                    <a:pt x="962103" y="2008826"/>
                    <a:pt x="896112" y="2020824"/>
                  </a:cubicBezTo>
                  <a:cubicBezTo>
                    <a:pt x="883747" y="2023072"/>
                    <a:pt x="871728" y="2026920"/>
                    <a:pt x="859536" y="2029968"/>
                  </a:cubicBezTo>
                  <a:cubicBezTo>
                    <a:pt x="795528" y="2026920"/>
                    <a:pt x="731371" y="2026146"/>
                    <a:pt x="667512" y="2020824"/>
                  </a:cubicBezTo>
                  <a:cubicBezTo>
                    <a:pt x="640635" y="2018584"/>
                    <a:pt x="624054" y="1998927"/>
                    <a:pt x="603504" y="1984248"/>
                  </a:cubicBezTo>
                  <a:cubicBezTo>
                    <a:pt x="568522" y="1959261"/>
                    <a:pt x="550966" y="1955733"/>
                    <a:pt x="521208" y="1911096"/>
                  </a:cubicBezTo>
                  <a:cubicBezTo>
                    <a:pt x="509016" y="1892808"/>
                    <a:pt x="491583" y="1877084"/>
                    <a:pt x="484632" y="1856232"/>
                  </a:cubicBezTo>
                  <a:cubicBezTo>
                    <a:pt x="481584" y="1847088"/>
                    <a:pt x="481509" y="1836326"/>
                    <a:pt x="475488" y="1828800"/>
                  </a:cubicBezTo>
                  <a:cubicBezTo>
                    <a:pt x="468623" y="1820218"/>
                    <a:pt x="457200" y="1816608"/>
                    <a:pt x="448056" y="1810512"/>
                  </a:cubicBezTo>
                  <a:cubicBezTo>
                    <a:pt x="441960" y="1801368"/>
                    <a:pt x="437539" y="1790851"/>
                    <a:pt x="429768" y="1783080"/>
                  </a:cubicBezTo>
                  <a:cubicBezTo>
                    <a:pt x="408032" y="1761344"/>
                    <a:pt x="374635" y="1755558"/>
                    <a:pt x="347472" y="1746504"/>
                  </a:cubicBezTo>
                  <a:cubicBezTo>
                    <a:pt x="317148" y="1736396"/>
                    <a:pt x="332232" y="1764792"/>
                    <a:pt x="320040" y="1755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0570" y="2304288"/>
              <a:ext cx="1664302" cy="1517904"/>
            </a:xfrm>
            <a:custGeom>
              <a:avLst/>
              <a:gdLst>
                <a:gd name="connsiteX0" fmla="*/ 740758 w 1664302"/>
                <a:gd name="connsiteY0" fmla="*/ 137160 h 1517904"/>
                <a:gd name="connsiteX1" fmla="*/ 640174 w 1664302"/>
                <a:gd name="connsiteY1" fmla="*/ 54864 h 1517904"/>
                <a:gd name="connsiteX2" fmla="*/ 612742 w 1664302"/>
                <a:gd name="connsiteY2" fmla="*/ 36576 h 1517904"/>
                <a:gd name="connsiteX3" fmla="*/ 567022 w 1664302"/>
                <a:gd name="connsiteY3" fmla="*/ 27432 h 1517904"/>
                <a:gd name="connsiteX4" fmla="*/ 539590 w 1664302"/>
                <a:gd name="connsiteY4" fmla="*/ 18288 h 1517904"/>
                <a:gd name="connsiteX5" fmla="*/ 448150 w 1664302"/>
                <a:gd name="connsiteY5" fmla="*/ 0 h 1517904"/>
                <a:gd name="connsiteX6" fmla="*/ 155542 w 1664302"/>
                <a:gd name="connsiteY6" fmla="*/ 9144 h 1517904"/>
                <a:gd name="connsiteX7" fmla="*/ 64102 w 1664302"/>
                <a:gd name="connsiteY7" fmla="*/ 82296 h 1517904"/>
                <a:gd name="connsiteX8" fmla="*/ 27526 w 1664302"/>
                <a:gd name="connsiteY8" fmla="*/ 146304 h 1517904"/>
                <a:gd name="connsiteX9" fmla="*/ 9238 w 1664302"/>
                <a:gd name="connsiteY9" fmla="*/ 210312 h 1517904"/>
                <a:gd name="connsiteX10" fmla="*/ 9238 w 1664302"/>
                <a:gd name="connsiteY10" fmla="*/ 384048 h 1517904"/>
                <a:gd name="connsiteX11" fmla="*/ 27526 w 1664302"/>
                <a:gd name="connsiteY11" fmla="*/ 438912 h 1517904"/>
                <a:gd name="connsiteX12" fmla="*/ 45814 w 1664302"/>
                <a:gd name="connsiteY12" fmla="*/ 521208 h 1517904"/>
                <a:gd name="connsiteX13" fmla="*/ 64102 w 1664302"/>
                <a:gd name="connsiteY13" fmla="*/ 548640 h 1517904"/>
                <a:gd name="connsiteX14" fmla="*/ 91534 w 1664302"/>
                <a:gd name="connsiteY14" fmla="*/ 676656 h 1517904"/>
                <a:gd name="connsiteX15" fmla="*/ 100678 w 1664302"/>
                <a:gd name="connsiteY15" fmla="*/ 704088 h 1517904"/>
                <a:gd name="connsiteX16" fmla="*/ 118966 w 1664302"/>
                <a:gd name="connsiteY16" fmla="*/ 777240 h 1517904"/>
                <a:gd name="connsiteX17" fmla="*/ 128110 w 1664302"/>
                <a:gd name="connsiteY17" fmla="*/ 813816 h 1517904"/>
                <a:gd name="connsiteX18" fmla="*/ 137254 w 1664302"/>
                <a:gd name="connsiteY18" fmla="*/ 841248 h 1517904"/>
                <a:gd name="connsiteX19" fmla="*/ 146398 w 1664302"/>
                <a:gd name="connsiteY19" fmla="*/ 886968 h 1517904"/>
                <a:gd name="connsiteX20" fmla="*/ 164686 w 1664302"/>
                <a:gd name="connsiteY20" fmla="*/ 960120 h 1517904"/>
                <a:gd name="connsiteX21" fmla="*/ 173830 w 1664302"/>
                <a:gd name="connsiteY21" fmla="*/ 996696 h 1517904"/>
                <a:gd name="connsiteX22" fmla="*/ 210406 w 1664302"/>
                <a:gd name="connsiteY22" fmla="*/ 1069848 h 1517904"/>
                <a:gd name="connsiteX23" fmla="*/ 246982 w 1664302"/>
                <a:gd name="connsiteY23" fmla="*/ 1133856 h 1517904"/>
                <a:gd name="connsiteX24" fmla="*/ 265270 w 1664302"/>
                <a:gd name="connsiteY24" fmla="*/ 1179576 h 1517904"/>
                <a:gd name="connsiteX25" fmla="*/ 320134 w 1664302"/>
                <a:gd name="connsiteY25" fmla="*/ 1243584 h 1517904"/>
                <a:gd name="connsiteX26" fmla="*/ 356710 w 1664302"/>
                <a:gd name="connsiteY26" fmla="*/ 1271016 h 1517904"/>
                <a:gd name="connsiteX27" fmla="*/ 457294 w 1664302"/>
                <a:gd name="connsiteY27" fmla="*/ 1353312 h 1517904"/>
                <a:gd name="connsiteX28" fmla="*/ 521302 w 1664302"/>
                <a:gd name="connsiteY28" fmla="*/ 1371600 h 1517904"/>
                <a:gd name="connsiteX29" fmla="*/ 576166 w 1664302"/>
                <a:gd name="connsiteY29" fmla="*/ 1389888 h 1517904"/>
                <a:gd name="connsiteX30" fmla="*/ 640174 w 1664302"/>
                <a:gd name="connsiteY30" fmla="*/ 1408176 h 1517904"/>
                <a:gd name="connsiteX31" fmla="*/ 722470 w 1664302"/>
                <a:gd name="connsiteY31" fmla="*/ 1435608 h 1517904"/>
                <a:gd name="connsiteX32" fmla="*/ 749902 w 1664302"/>
                <a:gd name="connsiteY32" fmla="*/ 1444752 h 1517904"/>
                <a:gd name="connsiteX33" fmla="*/ 777334 w 1664302"/>
                <a:gd name="connsiteY33" fmla="*/ 1463040 h 1517904"/>
                <a:gd name="connsiteX34" fmla="*/ 877918 w 1664302"/>
                <a:gd name="connsiteY34" fmla="*/ 1481328 h 1517904"/>
                <a:gd name="connsiteX35" fmla="*/ 960214 w 1664302"/>
                <a:gd name="connsiteY35" fmla="*/ 1508760 h 1517904"/>
                <a:gd name="connsiteX36" fmla="*/ 1005934 w 1664302"/>
                <a:gd name="connsiteY36" fmla="*/ 1517904 h 1517904"/>
                <a:gd name="connsiteX37" fmla="*/ 1170526 w 1664302"/>
                <a:gd name="connsiteY37" fmla="*/ 1508760 h 1517904"/>
                <a:gd name="connsiteX38" fmla="*/ 1234534 w 1664302"/>
                <a:gd name="connsiteY38" fmla="*/ 1490472 h 1517904"/>
                <a:gd name="connsiteX39" fmla="*/ 1307686 w 1664302"/>
                <a:gd name="connsiteY39" fmla="*/ 1481328 h 1517904"/>
                <a:gd name="connsiteX40" fmla="*/ 1362550 w 1664302"/>
                <a:gd name="connsiteY40" fmla="*/ 1472184 h 1517904"/>
                <a:gd name="connsiteX41" fmla="*/ 1399126 w 1664302"/>
                <a:gd name="connsiteY41" fmla="*/ 1453896 h 1517904"/>
                <a:gd name="connsiteX42" fmla="*/ 1435702 w 1664302"/>
                <a:gd name="connsiteY42" fmla="*/ 1444752 h 1517904"/>
                <a:gd name="connsiteX43" fmla="*/ 1472278 w 1664302"/>
                <a:gd name="connsiteY43" fmla="*/ 1417320 h 1517904"/>
                <a:gd name="connsiteX44" fmla="*/ 1536286 w 1664302"/>
                <a:gd name="connsiteY44" fmla="*/ 1371600 h 1517904"/>
                <a:gd name="connsiteX45" fmla="*/ 1609438 w 1664302"/>
                <a:gd name="connsiteY45" fmla="*/ 1316736 h 1517904"/>
                <a:gd name="connsiteX46" fmla="*/ 1627726 w 1664302"/>
                <a:gd name="connsiteY46" fmla="*/ 1280160 h 1517904"/>
                <a:gd name="connsiteX47" fmla="*/ 1646014 w 1664302"/>
                <a:gd name="connsiteY47" fmla="*/ 1252728 h 1517904"/>
                <a:gd name="connsiteX48" fmla="*/ 1655158 w 1664302"/>
                <a:gd name="connsiteY48" fmla="*/ 1216152 h 1517904"/>
                <a:gd name="connsiteX49" fmla="*/ 1664302 w 1664302"/>
                <a:gd name="connsiteY49" fmla="*/ 1188720 h 1517904"/>
                <a:gd name="connsiteX50" fmla="*/ 1655158 w 1664302"/>
                <a:gd name="connsiteY50" fmla="*/ 1042416 h 1517904"/>
                <a:gd name="connsiteX51" fmla="*/ 1646014 w 1664302"/>
                <a:gd name="connsiteY51" fmla="*/ 996696 h 1517904"/>
                <a:gd name="connsiteX52" fmla="*/ 1627726 w 1664302"/>
                <a:gd name="connsiteY52" fmla="*/ 969264 h 1517904"/>
                <a:gd name="connsiteX53" fmla="*/ 1618582 w 1664302"/>
                <a:gd name="connsiteY53" fmla="*/ 941832 h 1517904"/>
                <a:gd name="connsiteX54" fmla="*/ 1591150 w 1664302"/>
                <a:gd name="connsiteY54" fmla="*/ 923544 h 1517904"/>
                <a:gd name="connsiteX55" fmla="*/ 1554574 w 1664302"/>
                <a:gd name="connsiteY55" fmla="*/ 868680 h 1517904"/>
                <a:gd name="connsiteX56" fmla="*/ 1536286 w 1664302"/>
                <a:gd name="connsiteY56" fmla="*/ 841248 h 1517904"/>
                <a:gd name="connsiteX57" fmla="*/ 1508854 w 1664302"/>
                <a:gd name="connsiteY57" fmla="*/ 822960 h 1517904"/>
                <a:gd name="connsiteX58" fmla="*/ 1444846 w 1664302"/>
                <a:gd name="connsiteY58" fmla="*/ 758952 h 1517904"/>
                <a:gd name="connsiteX59" fmla="*/ 1389982 w 1664302"/>
                <a:gd name="connsiteY59" fmla="*/ 713232 h 1517904"/>
                <a:gd name="connsiteX60" fmla="*/ 1344262 w 1664302"/>
                <a:gd name="connsiteY60" fmla="*/ 704088 h 1517904"/>
                <a:gd name="connsiteX61" fmla="*/ 1289398 w 1664302"/>
                <a:gd name="connsiteY61" fmla="*/ 685800 h 1517904"/>
                <a:gd name="connsiteX62" fmla="*/ 1261966 w 1664302"/>
                <a:gd name="connsiteY62" fmla="*/ 676656 h 1517904"/>
                <a:gd name="connsiteX63" fmla="*/ 1234534 w 1664302"/>
                <a:gd name="connsiteY63" fmla="*/ 667512 h 1517904"/>
                <a:gd name="connsiteX64" fmla="*/ 1197958 w 1664302"/>
                <a:gd name="connsiteY64" fmla="*/ 612648 h 1517904"/>
                <a:gd name="connsiteX65" fmla="*/ 1143094 w 1664302"/>
                <a:gd name="connsiteY65" fmla="*/ 576072 h 1517904"/>
                <a:gd name="connsiteX66" fmla="*/ 1106518 w 1664302"/>
                <a:gd name="connsiteY66" fmla="*/ 521208 h 1517904"/>
                <a:gd name="connsiteX67" fmla="*/ 1097374 w 1664302"/>
                <a:gd name="connsiteY67" fmla="*/ 493776 h 1517904"/>
                <a:gd name="connsiteX68" fmla="*/ 1042510 w 1664302"/>
                <a:gd name="connsiteY68" fmla="*/ 457200 h 1517904"/>
                <a:gd name="connsiteX69" fmla="*/ 987646 w 1664302"/>
                <a:gd name="connsiteY69" fmla="*/ 438912 h 1517904"/>
                <a:gd name="connsiteX70" fmla="*/ 960214 w 1664302"/>
                <a:gd name="connsiteY70" fmla="*/ 429768 h 1517904"/>
                <a:gd name="connsiteX71" fmla="*/ 941926 w 1664302"/>
                <a:gd name="connsiteY71" fmla="*/ 402336 h 1517904"/>
                <a:gd name="connsiteX72" fmla="*/ 914494 w 1664302"/>
                <a:gd name="connsiteY72" fmla="*/ 347472 h 1517904"/>
                <a:gd name="connsiteX73" fmla="*/ 859630 w 1664302"/>
                <a:gd name="connsiteY73" fmla="*/ 320040 h 1517904"/>
                <a:gd name="connsiteX74" fmla="*/ 832198 w 1664302"/>
                <a:gd name="connsiteY74" fmla="*/ 301752 h 1517904"/>
                <a:gd name="connsiteX75" fmla="*/ 795622 w 1664302"/>
                <a:gd name="connsiteY75" fmla="*/ 246888 h 1517904"/>
                <a:gd name="connsiteX76" fmla="*/ 786478 w 1664302"/>
                <a:gd name="connsiteY76" fmla="*/ 219456 h 1517904"/>
                <a:gd name="connsiteX77" fmla="*/ 768190 w 1664302"/>
                <a:gd name="connsiteY77" fmla="*/ 192024 h 1517904"/>
                <a:gd name="connsiteX78" fmla="*/ 759046 w 1664302"/>
                <a:gd name="connsiteY78" fmla="*/ 164592 h 1517904"/>
                <a:gd name="connsiteX79" fmla="*/ 713326 w 1664302"/>
                <a:gd name="connsiteY79" fmla="*/ 118872 h 1517904"/>
                <a:gd name="connsiteX80" fmla="*/ 740758 w 1664302"/>
                <a:gd name="connsiteY80" fmla="*/ 137160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64302" h="1517904">
                  <a:moveTo>
                    <a:pt x="740758" y="137160"/>
                  </a:moveTo>
                  <a:cubicBezTo>
                    <a:pt x="728566" y="126492"/>
                    <a:pt x="712971" y="103395"/>
                    <a:pt x="640174" y="54864"/>
                  </a:cubicBezTo>
                  <a:cubicBezTo>
                    <a:pt x="631030" y="48768"/>
                    <a:pt x="623518" y="38731"/>
                    <a:pt x="612742" y="36576"/>
                  </a:cubicBezTo>
                  <a:cubicBezTo>
                    <a:pt x="597502" y="33528"/>
                    <a:pt x="582100" y="31201"/>
                    <a:pt x="567022" y="27432"/>
                  </a:cubicBezTo>
                  <a:cubicBezTo>
                    <a:pt x="557671" y="25094"/>
                    <a:pt x="548982" y="20455"/>
                    <a:pt x="539590" y="18288"/>
                  </a:cubicBezTo>
                  <a:cubicBezTo>
                    <a:pt x="509302" y="11299"/>
                    <a:pt x="448150" y="0"/>
                    <a:pt x="448150" y="0"/>
                  </a:cubicBezTo>
                  <a:cubicBezTo>
                    <a:pt x="350614" y="3048"/>
                    <a:pt x="252967" y="3577"/>
                    <a:pt x="155542" y="9144"/>
                  </a:cubicBezTo>
                  <a:cubicBezTo>
                    <a:pt x="118055" y="11286"/>
                    <a:pt x="76791" y="63262"/>
                    <a:pt x="64102" y="82296"/>
                  </a:cubicBezTo>
                  <a:cubicBezTo>
                    <a:pt x="45736" y="109846"/>
                    <a:pt x="41448" y="113820"/>
                    <a:pt x="27526" y="146304"/>
                  </a:cubicBezTo>
                  <a:cubicBezTo>
                    <a:pt x="19655" y="164669"/>
                    <a:pt x="13878" y="191751"/>
                    <a:pt x="9238" y="210312"/>
                  </a:cubicBezTo>
                  <a:cubicBezTo>
                    <a:pt x="1055" y="292143"/>
                    <a:pt x="-6629" y="304712"/>
                    <a:pt x="9238" y="384048"/>
                  </a:cubicBezTo>
                  <a:cubicBezTo>
                    <a:pt x="13019" y="402951"/>
                    <a:pt x="24357" y="419897"/>
                    <a:pt x="27526" y="438912"/>
                  </a:cubicBezTo>
                  <a:cubicBezTo>
                    <a:pt x="31038" y="459984"/>
                    <a:pt x="34559" y="498698"/>
                    <a:pt x="45814" y="521208"/>
                  </a:cubicBezTo>
                  <a:cubicBezTo>
                    <a:pt x="50729" y="531038"/>
                    <a:pt x="58006" y="539496"/>
                    <a:pt x="64102" y="548640"/>
                  </a:cubicBezTo>
                  <a:cubicBezTo>
                    <a:pt x="71100" y="583631"/>
                    <a:pt x="80412" y="637729"/>
                    <a:pt x="91534" y="676656"/>
                  </a:cubicBezTo>
                  <a:cubicBezTo>
                    <a:pt x="94182" y="685924"/>
                    <a:pt x="98142" y="694789"/>
                    <a:pt x="100678" y="704088"/>
                  </a:cubicBezTo>
                  <a:cubicBezTo>
                    <a:pt x="107291" y="728337"/>
                    <a:pt x="112870" y="752856"/>
                    <a:pt x="118966" y="777240"/>
                  </a:cubicBezTo>
                  <a:cubicBezTo>
                    <a:pt x="122014" y="789432"/>
                    <a:pt x="124136" y="801894"/>
                    <a:pt x="128110" y="813816"/>
                  </a:cubicBezTo>
                  <a:cubicBezTo>
                    <a:pt x="131158" y="822960"/>
                    <a:pt x="134916" y="831897"/>
                    <a:pt x="137254" y="841248"/>
                  </a:cubicBezTo>
                  <a:cubicBezTo>
                    <a:pt x="141023" y="856326"/>
                    <a:pt x="142903" y="871824"/>
                    <a:pt x="146398" y="886968"/>
                  </a:cubicBezTo>
                  <a:cubicBezTo>
                    <a:pt x="152050" y="911459"/>
                    <a:pt x="158590" y="935736"/>
                    <a:pt x="164686" y="960120"/>
                  </a:cubicBezTo>
                  <a:cubicBezTo>
                    <a:pt x="167734" y="972312"/>
                    <a:pt x="168210" y="985456"/>
                    <a:pt x="173830" y="996696"/>
                  </a:cubicBezTo>
                  <a:cubicBezTo>
                    <a:pt x="186022" y="1021080"/>
                    <a:pt x="203794" y="1043400"/>
                    <a:pt x="210406" y="1069848"/>
                  </a:cubicBezTo>
                  <a:cubicBezTo>
                    <a:pt x="222686" y="1118969"/>
                    <a:pt x="210664" y="1097538"/>
                    <a:pt x="246982" y="1133856"/>
                  </a:cubicBezTo>
                  <a:cubicBezTo>
                    <a:pt x="253078" y="1149096"/>
                    <a:pt x="257299" y="1165228"/>
                    <a:pt x="265270" y="1179576"/>
                  </a:cubicBezTo>
                  <a:cubicBezTo>
                    <a:pt x="276221" y="1199287"/>
                    <a:pt x="302494" y="1228464"/>
                    <a:pt x="320134" y="1243584"/>
                  </a:cubicBezTo>
                  <a:cubicBezTo>
                    <a:pt x="331705" y="1253502"/>
                    <a:pt x="345139" y="1261098"/>
                    <a:pt x="356710" y="1271016"/>
                  </a:cubicBezTo>
                  <a:cubicBezTo>
                    <a:pt x="390875" y="1300300"/>
                    <a:pt x="408727" y="1337123"/>
                    <a:pt x="457294" y="1353312"/>
                  </a:cubicBezTo>
                  <a:cubicBezTo>
                    <a:pt x="549485" y="1384042"/>
                    <a:pt x="406485" y="1337155"/>
                    <a:pt x="521302" y="1371600"/>
                  </a:cubicBezTo>
                  <a:cubicBezTo>
                    <a:pt x="539766" y="1377139"/>
                    <a:pt x="557630" y="1384592"/>
                    <a:pt x="576166" y="1389888"/>
                  </a:cubicBezTo>
                  <a:cubicBezTo>
                    <a:pt x="597502" y="1395984"/>
                    <a:pt x="618965" y="1401650"/>
                    <a:pt x="640174" y="1408176"/>
                  </a:cubicBezTo>
                  <a:lnTo>
                    <a:pt x="722470" y="1435608"/>
                  </a:lnTo>
                  <a:cubicBezTo>
                    <a:pt x="731614" y="1438656"/>
                    <a:pt x="741882" y="1439405"/>
                    <a:pt x="749902" y="1444752"/>
                  </a:cubicBezTo>
                  <a:cubicBezTo>
                    <a:pt x="759046" y="1450848"/>
                    <a:pt x="767233" y="1458711"/>
                    <a:pt x="777334" y="1463040"/>
                  </a:cubicBezTo>
                  <a:cubicBezTo>
                    <a:pt x="800257" y="1472864"/>
                    <a:pt x="860743" y="1478205"/>
                    <a:pt x="877918" y="1481328"/>
                  </a:cubicBezTo>
                  <a:cubicBezTo>
                    <a:pt x="937309" y="1492126"/>
                    <a:pt x="893826" y="1488844"/>
                    <a:pt x="960214" y="1508760"/>
                  </a:cubicBezTo>
                  <a:cubicBezTo>
                    <a:pt x="975100" y="1513226"/>
                    <a:pt x="990694" y="1514856"/>
                    <a:pt x="1005934" y="1517904"/>
                  </a:cubicBezTo>
                  <a:cubicBezTo>
                    <a:pt x="1060798" y="1514856"/>
                    <a:pt x="1115803" y="1513735"/>
                    <a:pt x="1170526" y="1508760"/>
                  </a:cubicBezTo>
                  <a:cubicBezTo>
                    <a:pt x="1221600" y="1504117"/>
                    <a:pt x="1191232" y="1498345"/>
                    <a:pt x="1234534" y="1490472"/>
                  </a:cubicBezTo>
                  <a:cubicBezTo>
                    <a:pt x="1258711" y="1486076"/>
                    <a:pt x="1283359" y="1484803"/>
                    <a:pt x="1307686" y="1481328"/>
                  </a:cubicBezTo>
                  <a:cubicBezTo>
                    <a:pt x="1326040" y="1478706"/>
                    <a:pt x="1344262" y="1475232"/>
                    <a:pt x="1362550" y="1472184"/>
                  </a:cubicBezTo>
                  <a:cubicBezTo>
                    <a:pt x="1374742" y="1466088"/>
                    <a:pt x="1386363" y="1458682"/>
                    <a:pt x="1399126" y="1453896"/>
                  </a:cubicBezTo>
                  <a:cubicBezTo>
                    <a:pt x="1410893" y="1449483"/>
                    <a:pt x="1424462" y="1450372"/>
                    <a:pt x="1435702" y="1444752"/>
                  </a:cubicBezTo>
                  <a:cubicBezTo>
                    <a:pt x="1449333" y="1437936"/>
                    <a:pt x="1459355" y="1425397"/>
                    <a:pt x="1472278" y="1417320"/>
                  </a:cubicBezTo>
                  <a:cubicBezTo>
                    <a:pt x="1588349" y="1344776"/>
                    <a:pt x="1434773" y="1454656"/>
                    <a:pt x="1536286" y="1371600"/>
                  </a:cubicBezTo>
                  <a:cubicBezTo>
                    <a:pt x="1559876" y="1352299"/>
                    <a:pt x="1609438" y="1316736"/>
                    <a:pt x="1609438" y="1316736"/>
                  </a:cubicBezTo>
                  <a:cubicBezTo>
                    <a:pt x="1615534" y="1304544"/>
                    <a:pt x="1620963" y="1291995"/>
                    <a:pt x="1627726" y="1280160"/>
                  </a:cubicBezTo>
                  <a:cubicBezTo>
                    <a:pt x="1633178" y="1270618"/>
                    <a:pt x="1641685" y="1262829"/>
                    <a:pt x="1646014" y="1252728"/>
                  </a:cubicBezTo>
                  <a:cubicBezTo>
                    <a:pt x="1650964" y="1241177"/>
                    <a:pt x="1651706" y="1228236"/>
                    <a:pt x="1655158" y="1216152"/>
                  </a:cubicBezTo>
                  <a:cubicBezTo>
                    <a:pt x="1657806" y="1206884"/>
                    <a:pt x="1661254" y="1197864"/>
                    <a:pt x="1664302" y="1188720"/>
                  </a:cubicBezTo>
                  <a:cubicBezTo>
                    <a:pt x="1661254" y="1139952"/>
                    <a:pt x="1659791" y="1091059"/>
                    <a:pt x="1655158" y="1042416"/>
                  </a:cubicBezTo>
                  <a:cubicBezTo>
                    <a:pt x="1653684" y="1026944"/>
                    <a:pt x="1651471" y="1011248"/>
                    <a:pt x="1646014" y="996696"/>
                  </a:cubicBezTo>
                  <a:cubicBezTo>
                    <a:pt x="1642155" y="986406"/>
                    <a:pt x="1632641" y="979094"/>
                    <a:pt x="1627726" y="969264"/>
                  </a:cubicBezTo>
                  <a:cubicBezTo>
                    <a:pt x="1623415" y="960643"/>
                    <a:pt x="1624603" y="949358"/>
                    <a:pt x="1618582" y="941832"/>
                  </a:cubicBezTo>
                  <a:cubicBezTo>
                    <a:pt x="1611717" y="933250"/>
                    <a:pt x="1600294" y="929640"/>
                    <a:pt x="1591150" y="923544"/>
                  </a:cubicBezTo>
                  <a:lnTo>
                    <a:pt x="1554574" y="868680"/>
                  </a:lnTo>
                  <a:cubicBezTo>
                    <a:pt x="1548478" y="859536"/>
                    <a:pt x="1545430" y="847344"/>
                    <a:pt x="1536286" y="841248"/>
                  </a:cubicBezTo>
                  <a:lnTo>
                    <a:pt x="1508854" y="822960"/>
                  </a:lnTo>
                  <a:cubicBezTo>
                    <a:pt x="1466931" y="760076"/>
                    <a:pt x="1493130" y="775047"/>
                    <a:pt x="1444846" y="758952"/>
                  </a:cubicBezTo>
                  <a:cubicBezTo>
                    <a:pt x="1430615" y="744721"/>
                    <a:pt x="1410351" y="720870"/>
                    <a:pt x="1389982" y="713232"/>
                  </a:cubicBezTo>
                  <a:cubicBezTo>
                    <a:pt x="1375430" y="707775"/>
                    <a:pt x="1359256" y="708177"/>
                    <a:pt x="1344262" y="704088"/>
                  </a:cubicBezTo>
                  <a:cubicBezTo>
                    <a:pt x="1325664" y="699016"/>
                    <a:pt x="1307686" y="691896"/>
                    <a:pt x="1289398" y="685800"/>
                  </a:cubicBezTo>
                  <a:lnTo>
                    <a:pt x="1261966" y="676656"/>
                  </a:lnTo>
                  <a:lnTo>
                    <a:pt x="1234534" y="667512"/>
                  </a:lnTo>
                  <a:cubicBezTo>
                    <a:pt x="1222342" y="649224"/>
                    <a:pt x="1216246" y="624840"/>
                    <a:pt x="1197958" y="612648"/>
                  </a:cubicBezTo>
                  <a:lnTo>
                    <a:pt x="1143094" y="576072"/>
                  </a:lnTo>
                  <a:cubicBezTo>
                    <a:pt x="1130902" y="557784"/>
                    <a:pt x="1113469" y="542060"/>
                    <a:pt x="1106518" y="521208"/>
                  </a:cubicBezTo>
                  <a:cubicBezTo>
                    <a:pt x="1103470" y="512064"/>
                    <a:pt x="1104190" y="500592"/>
                    <a:pt x="1097374" y="493776"/>
                  </a:cubicBezTo>
                  <a:cubicBezTo>
                    <a:pt x="1081832" y="478234"/>
                    <a:pt x="1063362" y="464151"/>
                    <a:pt x="1042510" y="457200"/>
                  </a:cubicBezTo>
                  <a:lnTo>
                    <a:pt x="987646" y="438912"/>
                  </a:lnTo>
                  <a:lnTo>
                    <a:pt x="960214" y="429768"/>
                  </a:lnTo>
                  <a:cubicBezTo>
                    <a:pt x="954118" y="420624"/>
                    <a:pt x="946841" y="412166"/>
                    <a:pt x="941926" y="402336"/>
                  </a:cubicBezTo>
                  <a:cubicBezTo>
                    <a:pt x="927052" y="372588"/>
                    <a:pt x="940699" y="373677"/>
                    <a:pt x="914494" y="347472"/>
                  </a:cubicBezTo>
                  <a:cubicBezTo>
                    <a:pt x="888289" y="321267"/>
                    <a:pt x="889378" y="334914"/>
                    <a:pt x="859630" y="320040"/>
                  </a:cubicBezTo>
                  <a:cubicBezTo>
                    <a:pt x="849800" y="315125"/>
                    <a:pt x="841342" y="307848"/>
                    <a:pt x="832198" y="301752"/>
                  </a:cubicBezTo>
                  <a:cubicBezTo>
                    <a:pt x="820006" y="283464"/>
                    <a:pt x="802573" y="267740"/>
                    <a:pt x="795622" y="246888"/>
                  </a:cubicBezTo>
                  <a:cubicBezTo>
                    <a:pt x="792574" y="237744"/>
                    <a:pt x="790789" y="228077"/>
                    <a:pt x="786478" y="219456"/>
                  </a:cubicBezTo>
                  <a:cubicBezTo>
                    <a:pt x="781563" y="209626"/>
                    <a:pt x="773105" y="201854"/>
                    <a:pt x="768190" y="192024"/>
                  </a:cubicBezTo>
                  <a:cubicBezTo>
                    <a:pt x="763879" y="183403"/>
                    <a:pt x="763357" y="173213"/>
                    <a:pt x="759046" y="164592"/>
                  </a:cubicBezTo>
                  <a:cubicBezTo>
                    <a:pt x="746854" y="140208"/>
                    <a:pt x="737710" y="131064"/>
                    <a:pt x="713326" y="118872"/>
                  </a:cubicBezTo>
                  <a:cubicBezTo>
                    <a:pt x="710600" y="117509"/>
                    <a:pt x="752950" y="147828"/>
                    <a:pt x="740758" y="137160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143808" y="1636776"/>
              <a:ext cx="1906984" cy="1901952"/>
            </a:xfrm>
            <a:custGeom>
              <a:avLst/>
              <a:gdLst>
                <a:gd name="connsiteX0" fmla="*/ 5032 w 1906984"/>
                <a:gd name="connsiteY0" fmla="*/ 1380744 h 1901952"/>
                <a:gd name="connsiteX1" fmla="*/ 50752 w 1906984"/>
                <a:gd name="connsiteY1" fmla="*/ 1389888 h 1901952"/>
                <a:gd name="connsiteX2" fmla="*/ 96472 w 1906984"/>
                <a:gd name="connsiteY2" fmla="*/ 1435608 h 1901952"/>
                <a:gd name="connsiteX3" fmla="*/ 123904 w 1906984"/>
                <a:gd name="connsiteY3" fmla="*/ 1453896 h 1901952"/>
                <a:gd name="connsiteX4" fmla="*/ 133048 w 1906984"/>
                <a:gd name="connsiteY4" fmla="*/ 1481328 h 1901952"/>
                <a:gd name="connsiteX5" fmla="*/ 169624 w 1906984"/>
                <a:gd name="connsiteY5" fmla="*/ 1536192 h 1901952"/>
                <a:gd name="connsiteX6" fmla="*/ 178768 w 1906984"/>
                <a:gd name="connsiteY6" fmla="*/ 1563624 h 1901952"/>
                <a:gd name="connsiteX7" fmla="*/ 242776 w 1906984"/>
                <a:gd name="connsiteY7" fmla="*/ 1645920 h 1901952"/>
                <a:gd name="connsiteX8" fmla="*/ 270208 w 1906984"/>
                <a:gd name="connsiteY8" fmla="*/ 1728216 h 1901952"/>
                <a:gd name="connsiteX9" fmla="*/ 288496 w 1906984"/>
                <a:gd name="connsiteY9" fmla="*/ 1792224 h 1901952"/>
                <a:gd name="connsiteX10" fmla="*/ 297640 w 1906984"/>
                <a:gd name="connsiteY10" fmla="*/ 1847088 h 1901952"/>
                <a:gd name="connsiteX11" fmla="*/ 306784 w 1906984"/>
                <a:gd name="connsiteY11" fmla="*/ 1874520 h 1901952"/>
                <a:gd name="connsiteX12" fmla="*/ 398224 w 1906984"/>
                <a:gd name="connsiteY12" fmla="*/ 1901952 h 1901952"/>
                <a:gd name="connsiteX13" fmla="*/ 608536 w 1906984"/>
                <a:gd name="connsiteY13" fmla="*/ 1892808 h 1901952"/>
                <a:gd name="connsiteX14" fmla="*/ 745696 w 1906984"/>
                <a:gd name="connsiteY14" fmla="*/ 1874520 h 1901952"/>
                <a:gd name="connsiteX15" fmla="*/ 800560 w 1906984"/>
                <a:gd name="connsiteY15" fmla="*/ 1856232 h 1901952"/>
                <a:gd name="connsiteX16" fmla="*/ 892000 w 1906984"/>
                <a:gd name="connsiteY16" fmla="*/ 1828800 h 1901952"/>
                <a:gd name="connsiteX17" fmla="*/ 1020016 w 1906984"/>
                <a:gd name="connsiteY17" fmla="*/ 1792224 h 1901952"/>
                <a:gd name="connsiteX18" fmla="*/ 1084024 w 1906984"/>
                <a:gd name="connsiteY18" fmla="*/ 1783080 h 1901952"/>
                <a:gd name="connsiteX19" fmla="*/ 1120600 w 1906984"/>
                <a:gd name="connsiteY19" fmla="*/ 1773936 h 1901952"/>
                <a:gd name="connsiteX20" fmla="*/ 1312624 w 1906984"/>
                <a:gd name="connsiteY20" fmla="*/ 1755648 h 1901952"/>
                <a:gd name="connsiteX21" fmla="*/ 1349200 w 1906984"/>
                <a:gd name="connsiteY21" fmla="*/ 1746504 h 1901952"/>
                <a:gd name="connsiteX22" fmla="*/ 1422352 w 1906984"/>
                <a:gd name="connsiteY22" fmla="*/ 1728216 h 1901952"/>
                <a:gd name="connsiteX23" fmla="*/ 1522936 w 1906984"/>
                <a:gd name="connsiteY23" fmla="*/ 1655064 h 1901952"/>
                <a:gd name="connsiteX24" fmla="*/ 1550368 w 1906984"/>
                <a:gd name="connsiteY24" fmla="*/ 1645920 h 1901952"/>
                <a:gd name="connsiteX25" fmla="*/ 1641808 w 1906984"/>
                <a:gd name="connsiteY25" fmla="*/ 1536192 h 1901952"/>
                <a:gd name="connsiteX26" fmla="*/ 1696672 w 1906984"/>
                <a:gd name="connsiteY26" fmla="*/ 1453896 h 1901952"/>
                <a:gd name="connsiteX27" fmla="*/ 1724104 w 1906984"/>
                <a:gd name="connsiteY27" fmla="*/ 1426464 h 1901952"/>
                <a:gd name="connsiteX28" fmla="*/ 1751536 w 1906984"/>
                <a:gd name="connsiteY28" fmla="*/ 1371600 h 1901952"/>
                <a:gd name="connsiteX29" fmla="*/ 1788112 w 1906984"/>
                <a:gd name="connsiteY29" fmla="*/ 1325880 h 1901952"/>
                <a:gd name="connsiteX30" fmla="*/ 1797256 w 1906984"/>
                <a:gd name="connsiteY30" fmla="*/ 1289304 h 1901952"/>
                <a:gd name="connsiteX31" fmla="*/ 1815544 w 1906984"/>
                <a:gd name="connsiteY31" fmla="*/ 1252728 h 1901952"/>
                <a:gd name="connsiteX32" fmla="*/ 1833832 w 1906984"/>
                <a:gd name="connsiteY32" fmla="*/ 1207008 h 1901952"/>
                <a:gd name="connsiteX33" fmla="*/ 1852120 w 1906984"/>
                <a:gd name="connsiteY33" fmla="*/ 1170432 h 1901952"/>
                <a:gd name="connsiteX34" fmla="*/ 1879552 w 1906984"/>
                <a:gd name="connsiteY34" fmla="*/ 1088136 h 1901952"/>
                <a:gd name="connsiteX35" fmla="*/ 1897840 w 1906984"/>
                <a:gd name="connsiteY35" fmla="*/ 1042416 h 1901952"/>
                <a:gd name="connsiteX36" fmla="*/ 1906984 w 1906984"/>
                <a:gd name="connsiteY36" fmla="*/ 1014984 h 1901952"/>
                <a:gd name="connsiteX37" fmla="*/ 1897840 w 1906984"/>
                <a:gd name="connsiteY37" fmla="*/ 841248 h 1901952"/>
                <a:gd name="connsiteX38" fmla="*/ 1888696 w 1906984"/>
                <a:gd name="connsiteY38" fmla="*/ 795528 h 1901952"/>
                <a:gd name="connsiteX39" fmla="*/ 1870408 w 1906984"/>
                <a:gd name="connsiteY39" fmla="*/ 768096 h 1901952"/>
                <a:gd name="connsiteX40" fmla="*/ 1861264 w 1906984"/>
                <a:gd name="connsiteY40" fmla="*/ 740664 h 1901952"/>
                <a:gd name="connsiteX41" fmla="*/ 1852120 w 1906984"/>
                <a:gd name="connsiteY41" fmla="*/ 658368 h 1901952"/>
                <a:gd name="connsiteX42" fmla="*/ 1833832 w 1906984"/>
                <a:gd name="connsiteY42" fmla="*/ 457200 h 1901952"/>
                <a:gd name="connsiteX43" fmla="*/ 1824688 w 1906984"/>
                <a:gd name="connsiteY43" fmla="*/ 365760 h 1901952"/>
                <a:gd name="connsiteX44" fmla="*/ 1806400 w 1906984"/>
                <a:gd name="connsiteY44" fmla="*/ 301752 h 1901952"/>
                <a:gd name="connsiteX45" fmla="*/ 1797256 w 1906984"/>
                <a:gd name="connsiteY45" fmla="*/ 256032 h 1901952"/>
                <a:gd name="connsiteX46" fmla="*/ 1751536 w 1906984"/>
                <a:gd name="connsiteY46" fmla="*/ 146304 h 1901952"/>
                <a:gd name="connsiteX47" fmla="*/ 1696672 w 1906984"/>
                <a:gd name="connsiteY47" fmla="*/ 100584 h 1901952"/>
                <a:gd name="connsiteX48" fmla="*/ 1650952 w 1906984"/>
                <a:gd name="connsiteY48" fmla="*/ 45720 h 1901952"/>
                <a:gd name="connsiteX49" fmla="*/ 1623520 w 1906984"/>
                <a:gd name="connsiteY49" fmla="*/ 36576 h 1901952"/>
                <a:gd name="connsiteX50" fmla="*/ 1586944 w 1906984"/>
                <a:gd name="connsiteY50" fmla="*/ 18288 h 1901952"/>
                <a:gd name="connsiteX51" fmla="*/ 1532080 w 1906984"/>
                <a:gd name="connsiteY51" fmla="*/ 0 h 1901952"/>
                <a:gd name="connsiteX52" fmla="*/ 1468072 w 1906984"/>
                <a:gd name="connsiteY52" fmla="*/ 9144 h 1901952"/>
                <a:gd name="connsiteX53" fmla="*/ 1458928 w 1906984"/>
                <a:gd name="connsiteY53" fmla="*/ 36576 h 1901952"/>
                <a:gd name="connsiteX54" fmla="*/ 1440640 w 1906984"/>
                <a:gd name="connsiteY54" fmla="*/ 64008 h 1901952"/>
                <a:gd name="connsiteX55" fmla="*/ 1422352 w 1906984"/>
                <a:gd name="connsiteY55" fmla="*/ 146304 h 1901952"/>
                <a:gd name="connsiteX56" fmla="*/ 1404064 w 1906984"/>
                <a:gd name="connsiteY56" fmla="*/ 265176 h 1901952"/>
                <a:gd name="connsiteX57" fmla="*/ 1376632 w 1906984"/>
                <a:gd name="connsiteY57" fmla="*/ 365760 h 1901952"/>
                <a:gd name="connsiteX58" fmla="*/ 1367488 w 1906984"/>
                <a:gd name="connsiteY58" fmla="*/ 438912 h 1901952"/>
                <a:gd name="connsiteX59" fmla="*/ 1349200 w 1906984"/>
                <a:gd name="connsiteY59" fmla="*/ 493776 h 1901952"/>
                <a:gd name="connsiteX60" fmla="*/ 1340056 w 1906984"/>
                <a:gd name="connsiteY60" fmla="*/ 521208 h 1901952"/>
                <a:gd name="connsiteX61" fmla="*/ 1321768 w 1906984"/>
                <a:gd name="connsiteY61" fmla="*/ 548640 h 1901952"/>
                <a:gd name="connsiteX62" fmla="*/ 1312624 w 1906984"/>
                <a:gd name="connsiteY62" fmla="*/ 576072 h 1901952"/>
                <a:gd name="connsiteX63" fmla="*/ 1294336 w 1906984"/>
                <a:gd name="connsiteY63" fmla="*/ 603504 h 1901952"/>
                <a:gd name="connsiteX64" fmla="*/ 1276048 w 1906984"/>
                <a:gd name="connsiteY64" fmla="*/ 658368 h 1901952"/>
                <a:gd name="connsiteX65" fmla="*/ 1257760 w 1906984"/>
                <a:gd name="connsiteY65" fmla="*/ 685800 h 1901952"/>
                <a:gd name="connsiteX66" fmla="*/ 1202896 w 1906984"/>
                <a:gd name="connsiteY66" fmla="*/ 722376 h 1901952"/>
                <a:gd name="connsiteX67" fmla="*/ 1129744 w 1906984"/>
                <a:gd name="connsiteY67" fmla="*/ 786384 h 1901952"/>
                <a:gd name="connsiteX68" fmla="*/ 1102312 w 1906984"/>
                <a:gd name="connsiteY68" fmla="*/ 804672 h 1901952"/>
                <a:gd name="connsiteX69" fmla="*/ 1074880 w 1906984"/>
                <a:gd name="connsiteY69" fmla="*/ 813816 h 1901952"/>
                <a:gd name="connsiteX70" fmla="*/ 992584 w 1906984"/>
                <a:gd name="connsiteY70" fmla="*/ 859536 h 1901952"/>
                <a:gd name="connsiteX71" fmla="*/ 965152 w 1906984"/>
                <a:gd name="connsiteY71" fmla="*/ 886968 h 1901952"/>
                <a:gd name="connsiteX72" fmla="*/ 937720 w 1906984"/>
                <a:gd name="connsiteY72" fmla="*/ 896112 h 1901952"/>
                <a:gd name="connsiteX73" fmla="*/ 910288 w 1906984"/>
                <a:gd name="connsiteY73" fmla="*/ 914400 h 1901952"/>
                <a:gd name="connsiteX74" fmla="*/ 855424 w 1906984"/>
                <a:gd name="connsiteY74" fmla="*/ 941832 h 1901952"/>
                <a:gd name="connsiteX75" fmla="*/ 809704 w 1906984"/>
                <a:gd name="connsiteY75" fmla="*/ 987552 h 1901952"/>
                <a:gd name="connsiteX76" fmla="*/ 763984 w 1906984"/>
                <a:gd name="connsiteY76" fmla="*/ 1033272 h 1901952"/>
                <a:gd name="connsiteX77" fmla="*/ 727408 w 1906984"/>
                <a:gd name="connsiteY77" fmla="*/ 1078992 h 1901952"/>
                <a:gd name="connsiteX78" fmla="*/ 681688 w 1906984"/>
                <a:gd name="connsiteY78" fmla="*/ 1124712 h 1901952"/>
                <a:gd name="connsiteX79" fmla="*/ 608536 w 1906984"/>
                <a:gd name="connsiteY79" fmla="*/ 1234440 h 1901952"/>
                <a:gd name="connsiteX80" fmla="*/ 590248 w 1906984"/>
                <a:gd name="connsiteY80" fmla="*/ 1261872 h 1901952"/>
                <a:gd name="connsiteX81" fmla="*/ 535384 w 1906984"/>
                <a:gd name="connsiteY81" fmla="*/ 1289304 h 1901952"/>
                <a:gd name="connsiteX82" fmla="*/ 471376 w 1906984"/>
                <a:gd name="connsiteY82" fmla="*/ 1307592 h 1901952"/>
                <a:gd name="connsiteX83" fmla="*/ 443944 w 1906984"/>
                <a:gd name="connsiteY83" fmla="*/ 1316736 h 1901952"/>
                <a:gd name="connsiteX84" fmla="*/ 407368 w 1906984"/>
                <a:gd name="connsiteY84" fmla="*/ 1325880 h 1901952"/>
                <a:gd name="connsiteX85" fmla="*/ 379936 w 1906984"/>
                <a:gd name="connsiteY85" fmla="*/ 1335024 h 1901952"/>
                <a:gd name="connsiteX86" fmla="*/ 315928 w 1906984"/>
                <a:gd name="connsiteY86" fmla="*/ 1344168 h 1901952"/>
                <a:gd name="connsiteX87" fmla="*/ 261064 w 1906984"/>
                <a:gd name="connsiteY87" fmla="*/ 1362456 h 1901952"/>
                <a:gd name="connsiteX88" fmla="*/ 233632 w 1906984"/>
                <a:gd name="connsiteY88" fmla="*/ 1380744 h 1901952"/>
                <a:gd name="connsiteX89" fmla="*/ 178768 w 1906984"/>
                <a:gd name="connsiteY89" fmla="*/ 1389888 h 1901952"/>
                <a:gd name="connsiteX90" fmla="*/ 5032 w 1906984"/>
                <a:gd name="connsiteY90" fmla="*/ 1380744 h 19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906984" h="1901952">
                  <a:moveTo>
                    <a:pt x="5032" y="1380744"/>
                  </a:moveTo>
                  <a:cubicBezTo>
                    <a:pt x="-16304" y="1380744"/>
                    <a:pt x="36200" y="1384431"/>
                    <a:pt x="50752" y="1389888"/>
                  </a:cubicBezTo>
                  <a:cubicBezTo>
                    <a:pt x="89766" y="1404518"/>
                    <a:pt x="69650" y="1408786"/>
                    <a:pt x="96472" y="1435608"/>
                  </a:cubicBezTo>
                  <a:cubicBezTo>
                    <a:pt x="104243" y="1443379"/>
                    <a:pt x="114760" y="1447800"/>
                    <a:pt x="123904" y="1453896"/>
                  </a:cubicBezTo>
                  <a:cubicBezTo>
                    <a:pt x="126952" y="1463040"/>
                    <a:pt x="128367" y="1472902"/>
                    <a:pt x="133048" y="1481328"/>
                  </a:cubicBezTo>
                  <a:cubicBezTo>
                    <a:pt x="143722" y="1500541"/>
                    <a:pt x="162673" y="1515340"/>
                    <a:pt x="169624" y="1536192"/>
                  </a:cubicBezTo>
                  <a:cubicBezTo>
                    <a:pt x="172672" y="1545336"/>
                    <a:pt x="174087" y="1555198"/>
                    <a:pt x="178768" y="1563624"/>
                  </a:cubicBezTo>
                  <a:cubicBezTo>
                    <a:pt x="206111" y="1612842"/>
                    <a:pt x="209455" y="1612599"/>
                    <a:pt x="242776" y="1645920"/>
                  </a:cubicBezTo>
                  <a:lnTo>
                    <a:pt x="270208" y="1728216"/>
                  </a:lnTo>
                  <a:cubicBezTo>
                    <a:pt x="278923" y="1754361"/>
                    <a:pt x="282755" y="1763520"/>
                    <a:pt x="288496" y="1792224"/>
                  </a:cubicBezTo>
                  <a:cubicBezTo>
                    <a:pt x="292132" y="1810404"/>
                    <a:pt x="293618" y="1828989"/>
                    <a:pt x="297640" y="1847088"/>
                  </a:cubicBezTo>
                  <a:cubicBezTo>
                    <a:pt x="299731" y="1856497"/>
                    <a:pt x="298941" y="1868918"/>
                    <a:pt x="306784" y="1874520"/>
                  </a:cubicBezTo>
                  <a:cubicBezTo>
                    <a:pt x="318771" y="1883082"/>
                    <a:pt x="378671" y="1897064"/>
                    <a:pt x="398224" y="1901952"/>
                  </a:cubicBezTo>
                  <a:cubicBezTo>
                    <a:pt x="468328" y="1898904"/>
                    <a:pt x="538511" y="1897326"/>
                    <a:pt x="608536" y="1892808"/>
                  </a:cubicBezTo>
                  <a:cubicBezTo>
                    <a:pt x="630085" y="1891418"/>
                    <a:pt x="721377" y="1877994"/>
                    <a:pt x="745696" y="1874520"/>
                  </a:cubicBezTo>
                  <a:cubicBezTo>
                    <a:pt x="763984" y="1868424"/>
                    <a:pt x="781858" y="1860907"/>
                    <a:pt x="800560" y="1856232"/>
                  </a:cubicBezTo>
                  <a:cubicBezTo>
                    <a:pt x="855838" y="1842413"/>
                    <a:pt x="825214" y="1851062"/>
                    <a:pt x="892000" y="1828800"/>
                  </a:cubicBezTo>
                  <a:cubicBezTo>
                    <a:pt x="933123" y="1815092"/>
                    <a:pt x="977350" y="1798319"/>
                    <a:pt x="1020016" y="1792224"/>
                  </a:cubicBezTo>
                  <a:cubicBezTo>
                    <a:pt x="1041352" y="1789176"/>
                    <a:pt x="1062819" y="1786935"/>
                    <a:pt x="1084024" y="1783080"/>
                  </a:cubicBezTo>
                  <a:cubicBezTo>
                    <a:pt x="1096389" y="1780832"/>
                    <a:pt x="1108179" y="1775847"/>
                    <a:pt x="1120600" y="1773936"/>
                  </a:cubicBezTo>
                  <a:cubicBezTo>
                    <a:pt x="1167390" y="1766738"/>
                    <a:pt x="1271113" y="1759107"/>
                    <a:pt x="1312624" y="1755648"/>
                  </a:cubicBezTo>
                  <a:cubicBezTo>
                    <a:pt x="1324816" y="1752600"/>
                    <a:pt x="1336932" y="1749230"/>
                    <a:pt x="1349200" y="1746504"/>
                  </a:cubicBezTo>
                  <a:cubicBezTo>
                    <a:pt x="1367981" y="1742330"/>
                    <a:pt x="1402744" y="1738020"/>
                    <a:pt x="1422352" y="1728216"/>
                  </a:cubicBezTo>
                  <a:cubicBezTo>
                    <a:pt x="1454075" y="1712355"/>
                    <a:pt x="1499431" y="1662899"/>
                    <a:pt x="1522936" y="1655064"/>
                  </a:cubicBezTo>
                  <a:lnTo>
                    <a:pt x="1550368" y="1645920"/>
                  </a:lnTo>
                  <a:cubicBezTo>
                    <a:pt x="1596201" y="1600087"/>
                    <a:pt x="1598335" y="1601401"/>
                    <a:pt x="1641808" y="1536192"/>
                  </a:cubicBezTo>
                  <a:cubicBezTo>
                    <a:pt x="1660096" y="1508760"/>
                    <a:pt x="1673359" y="1477209"/>
                    <a:pt x="1696672" y="1453896"/>
                  </a:cubicBezTo>
                  <a:cubicBezTo>
                    <a:pt x="1705816" y="1444752"/>
                    <a:pt x="1715825" y="1436398"/>
                    <a:pt x="1724104" y="1426464"/>
                  </a:cubicBezTo>
                  <a:cubicBezTo>
                    <a:pt x="1780371" y="1358943"/>
                    <a:pt x="1710296" y="1437584"/>
                    <a:pt x="1751536" y="1371600"/>
                  </a:cubicBezTo>
                  <a:cubicBezTo>
                    <a:pt x="1761880" y="1355050"/>
                    <a:pt x="1775920" y="1341120"/>
                    <a:pt x="1788112" y="1325880"/>
                  </a:cubicBezTo>
                  <a:cubicBezTo>
                    <a:pt x="1791160" y="1313688"/>
                    <a:pt x="1792843" y="1301071"/>
                    <a:pt x="1797256" y="1289304"/>
                  </a:cubicBezTo>
                  <a:cubicBezTo>
                    <a:pt x="1802042" y="1276541"/>
                    <a:pt x="1810008" y="1265184"/>
                    <a:pt x="1815544" y="1252728"/>
                  </a:cubicBezTo>
                  <a:cubicBezTo>
                    <a:pt x="1822210" y="1237729"/>
                    <a:pt x="1827166" y="1222007"/>
                    <a:pt x="1833832" y="1207008"/>
                  </a:cubicBezTo>
                  <a:cubicBezTo>
                    <a:pt x="1839368" y="1194552"/>
                    <a:pt x="1846584" y="1182888"/>
                    <a:pt x="1852120" y="1170432"/>
                  </a:cubicBezTo>
                  <a:cubicBezTo>
                    <a:pt x="1890280" y="1084572"/>
                    <a:pt x="1854786" y="1162435"/>
                    <a:pt x="1879552" y="1088136"/>
                  </a:cubicBezTo>
                  <a:cubicBezTo>
                    <a:pt x="1884743" y="1072564"/>
                    <a:pt x="1892077" y="1057785"/>
                    <a:pt x="1897840" y="1042416"/>
                  </a:cubicBezTo>
                  <a:cubicBezTo>
                    <a:pt x="1901224" y="1033391"/>
                    <a:pt x="1903936" y="1024128"/>
                    <a:pt x="1906984" y="1014984"/>
                  </a:cubicBezTo>
                  <a:cubicBezTo>
                    <a:pt x="1903936" y="957072"/>
                    <a:pt x="1902656" y="899040"/>
                    <a:pt x="1897840" y="841248"/>
                  </a:cubicBezTo>
                  <a:cubicBezTo>
                    <a:pt x="1896549" y="825760"/>
                    <a:pt x="1894153" y="810080"/>
                    <a:pt x="1888696" y="795528"/>
                  </a:cubicBezTo>
                  <a:cubicBezTo>
                    <a:pt x="1884837" y="785238"/>
                    <a:pt x="1875323" y="777926"/>
                    <a:pt x="1870408" y="768096"/>
                  </a:cubicBezTo>
                  <a:cubicBezTo>
                    <a:pt x="1866097" y="759475"/>
                    <a:pt x="1864312" y="749808"/>
                    <a:pt x="1861264" y="740664"/>
                  </a:cubicBezTo>
                  <a:cubicBezTo>
                    <a:pt x="1858216" y="713232"/>
                    <a:pt x="1854086" y="685899"/>
                    <a:pt x="1852120" y="658368"/>
                  </a:cubicBezTo>
                  <a:cubicBezTo>
                    <a:pt x="1838083" y="461847"/>
                    <a:pt x="1862044" y="541835"/>
                    <a:pt x="1833832" y="457200"/>
                  </a:cubicBezTo>
                  <a:cubicBezTo>
                    <a:pt x="1830784" y="426720"/>
                    <a:pt x="1829020" y="396084"/>
                    <a:pt x="1824688" y="365760"/>
                  </a:cubicBezTo>
                  <a:cubicBezTo>
                    <a:pt x="1818987" y="325851"/>
                    <a:pt x="1815085" y="336491"/>
                    <a:pt x="1806400" y="301752"/>
                  </a:cubicBezTo>
                  <a:cubicBezTo>
                    <a:pt x="1802631" y="286674"/>
                    <a:pt x="1800627" y="271204"/>
                    <a:pt x="1797256" y="256032"/>
                  </a:cubicBezTo>
                  <a:cubicBezTo>
                    <a:pt x="1788649" y="217300"/>
                    <a:pt x="1777483" y="177441"/>
                    <a:pt x="1751536" y="146304"/>
                  </a:cubicBezTo>
                  <a:cubicBezTo>
                    <a:pt x="1729534" y="119902"/>
                    <a:pt x="1723645" y="118566"/>
                    <a:pt x="1696672" y="100584"/>
                  </a:cubicBezTo>
                  <a:cubicBezTo>
                    <a:pt x="1683178" y="80342"/>
                    <a:pt x="1672074" y="59801"/>
                    <a:pt x="1650952" y="45720"/>
                  </a:cubicBezTo>
                  <a:cubicBezTo>
                    <a:pt x="1642932" y="40373"/>
                    <a:pt x="1632379" y="40373"/>
                    <a:pt x="1623520" y="36576"/>
                  </a:cubicBezTo>
                  <a:cubicBezTo>
                    <a:pt x="1610991" y="31206"/>
                    <a:pt x="1599600" y="23350"/>
                    <a:pt x="1586944" y="18288"/>
                  </a:cubicBezTo>
                  <a:cubicBezTo>
                    <a:pt x="1569046" y="11129"/>
                    <a:pt x="1532080" y="0"/>
                    <a:pt x="1532080" y="0"/>
                  </a:cubicBezTo>
                  <a:cubicBezTo>
                    <a:pt x="1510744" y="3048"/>
                    <a:pt x="1487349" y="-495"/>
                    <a:pt x="1468072" y="9144"/>
                  </a:cubicBezTo>
                  <a:cubicBezTo>
                    <a:pt x="1459451" y="13455"/>
                    <a:pt x="1463239" y="27955"/>
                    <a:pt x="1458928" y="36576"/>
                  </a:cubicBezTo>
                  <a:cubicBezTo>
                    <a:pt x="1454013" y="46406"/>
                    <a:pt x="1445555" y="54178"/>
                    <a:pt x="1440640" y="64008"/>
                  </a:cubicBezTo>
                  <a:cubicBezTo>
                    <a:pt x="1429750" y="85788"/>
                    <a:pt x="1425162" y="126637"/>
                    <a:pt x="1422352" y="146304"/>
                  </a:cubicBezTo>
                  <a:cubicBezTo>
                    <a:pt x="1414949" y="198125"/>
                    <a:pt x="1415707" y="218604"/>
                    <a:pt x="1404064" y="265176"/>
                  </a:cubicBezTo>
                  <a:cubicBezTo>
                    <a:pt x="1390608" y="318999"/>
                    <a:pt x="1387775" y="276618"/>
                    <a:pt x="1376632" y="365760"/>
                  </a:cubicBezTo>
                  <a:cubicBezTo>
                    <a:pt x="1373584" y="390144"/>
                    <a:pt x="1372637" y="414884"/>
                    <a:pt x="1367488" y="438912"/>
                  </a:cubicBezTo>
                  <a:cubicBezTo>
                    <a:pt x="1363449" y="457761"/>
                    <a:pt x="1355296" y="475488"/>
                    <a:pt x="1349200" y="493776"/>
                  </a:cubicBezTo>
                  <a:cubicBezTo>
                    <a:pt x="1346152" y="502920"/>
                    <a:pt x="1345403" y="513188"/>
                    <a:pt x="1340056" y="521208"/>
                  </a:cubicBezTo>
                  <a:cubicBezTo>
                    <a:pt x="1333960" y="530352"/>
                    <a:pt x="1326683" y="538810"/>
                    <a:pt x="1321768" y="548640"/>
                  </a:cubicBezTo>
                  <a:cubicBezTo>
                    <a:pt x="1317457" y="557261"/>
                    <a:pt x="1316935" y="567451"/>
                    <a:pt x="1312624" y="576072"/>
                  </a:cubicBezTo>
                  <a:cubicBezTo>
                    <a:pt x="1307709" y="585902"/>
                    <a:pt x="1298799" y="593461"/>
                    <a:pt x="1294336" y="603504"/>
                  </a:cubicBezTo>
                  <a:cubicBezTo>
                    <a:pt x="1286507" y="621120"/>
                    <a:pt x="1286741" y="642328"/>
                    <a:pt x="1276048" y="658368"/>
                  </a:cubicBezTo>
                  <a:cubicBezTo>
                    <a:pt x="1269952" y="667512"/>
                    <a:pt x="1266031" y="678563"/>
                    <a:pt x="1257760" y="685800"/>
                  </a:cubicBezTo>
                  <a:cubicBezTo>
                    <a:pt x="1241219" y="700274"/>
                    <a:pt x="1202896" y="722376"/>
                    <a:pt x="1202896" y="722376"/>
                  </a:cubicBezTo>
                  <a:cubicBezTo>
                    <a:pt x="1172416" y="768096"/>
                    <a:pt x="1193752" y="743712"/>
                    <a:pt x="1129744" y="786384"/>
                  </a:cubicBezTo>
                  <a:cubicBezTo>
                    <a:pt x="1120600" y="792480"/>
                    <a:pt x="1112738" y="801197"/>
                    <a:pt x="1102312" y="804672"/>
                  </a:cubicBezTo>
                  <a:cubicBezTo>
                    <a:pt x="1093168" y="807720"/>
                    <a:pt x="1083306" y="809135"/>
                    <a:pt x="1074880" y="813816"/>
                  </a:cubicBezTo>
                  <a:cubicBezTo>
                    <a:pt x="980554" y="866219"/>
                    <a:pt x="1054656" y="838845"/>
                    <a:pt x="992584" y="859536"/>
                  </a:cubicBezTo>
                  <a:cubicBezTo>
                    <a:pt x="983440" y="868680"/>
                    <a:pt x="975912" y="879795"/>
                    <a:pt x="965152" y="886968"/>
                  </a:cubicBezTo>
                  <a:cubicBezTo>
                    <a:pt x="957132" y="892315"/>
                    <a:pt x="946341" y="891801"/>
                    <a:pt x="937720" y="896112"/>
                  </a:cubicBezTo>
                  <a:cubicBezTo>
                    <a:pt x="927890" y="901027"/>
                    <a:pt x="920118" y="909485"/>
                    <a:pt x="910288" y="914400"/>
                  </a:cubicBezTo>
                  <a:cubicBezTo>
                    <a:pt x="834572" y="952258"/>
                    <a:pt x="934040" y="889421"/>
                    <a:pt x="855424" y="941832"/>
                  </a:cubicBezTo>
                  <a:cubicBezTo>
                    <a:pt x="806656" y="1014984"/>
                    <a:pt x="870664" y="926592"/>
                    <a:pt x="809704" y="987552"/>
                  </a:cubicBezTo>
                  <a:cubicBezTo>
                    <a:pt x="748744" y="1048512"/>
                    <a:pt x="837136" y="984504"/>
                    <a:pt x="763984" y="1033272"/>
                  </a:cubicBezTo>
                  <a:cubicBezTo>
                    <a:pt x="746183" y="1086676"/>
                    <a:pt x="768768" y="1037632"/>
                    <a:pt x="727408" y="1078992"/>
                  </a:cubicBezTo>
                  <a:cubicBezTo>
                    <a:pt x="666448" y="1139952"/>
                    <a:pt x="754840" y="1075944"/>
                    <a:pt x="681688" y="1124712"/>
                  </a:cubicBezTo>
                  <a:lnTo>
                    <a:pt x="608536" y="1234440"/>
                  </a:lnTo>
                  <a:cubicBezTo>
                    <a:pt x="602440" y="1243584"/>
                    <a:pt x="600674" y="1258397"/>
                    <a:pt x="590248" y="1261872"/>
                  </a:cubicBezTo>
                  <a:cubicBezTo>
                    <a:pt x="521297" y="1284856"/>
                    <a:pt x="606288" y="1253852"/>
                    <a:pt x="535384" y="1289304"/>
                  </a:cubicBezTo>
                  <a:cubicBezTo>
                    <a:pt x="520768" y="1296612"/>
                    <a:pt x="485048" y="1303686"/>
                    <a:pt x="471376" y="1307592"/>
                  </a:cubicBezTo>
                  <a:cubicBezTo>
                    <a:pt x="462108" y="1310240"/>
                    <a:pt x="453212" y="1314088"/>
                    <a:pt x="443944" y="1316736"/>
                  </a:cubicBezTo>
                  <a:cubicBezTo>
                    <a:pt x="431860" y="1320188"/>
                    <a:pt x="419452" y="1322428"/>
                    <a:pt x="407368" y="1325880"/>
                  </a:cubicBezTo>
                  <a:cubicBezTo>
                    <a:pt x="398100" y="1328528"/>
                    <a:pt x="389387" y="1333134"/>
                    <a:pt x="379936" y="1335024"/>
                  </a:cubicBezTo>
                  <a:cubicBezTo>
                    <a:pt x="358802" y="1339251"/>
                    <a:pt x="337264" y="1341120"/>
                    <a:pt x="315928" y="1344168"/>
                  </a:cubicBezTo>
                  <a:cubicBezTo>
                    <a:pt x="297640" y="1350264"/>
                    <a:pt x="277104" y="1351763"/>
                    <a:pt x="261064" y="1362456"/>
                  </a:cubicBezTo>
                  <a:cubicBezTo>
                    <a:pt x="251920" y="1368552"/>
                    <a:pt x="244058" y="1377269"/>
                    <a:pt x="233632" y="1380744"/>
                  </a:cubicBezTo>
                  <a:cubicBezTo>
                    <a:pt x="216043" y="1386607"/>
                    <a:pt x="197206" y="1387947"/>
                    <a:pt x="178768" y="1389888"/>
                  </a:cubicBezTo>
                  <a:cubicBezTo>
                    <a:pt x="87458" y="1399500"/>
                    <a:pt x="26368" y="1380744"/>
                    <a:pt x="5032" y="138074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58568" y="3218688"/>
              <a:ext cx="1704240" cy="1965960"/>
            </a:xfrm>
            <a:custGeom>
              <a:avLst/>
              <a:gdLst>
                <a:gd name="connsiteX0" fmla="*/ 146304 w 1704240"/>
                <a:gd name="connsiteY0" fmla="*/ 292608 h 1965960"/>
                <a:gd name="connsiteX1" fmla="*/ 109728 w 1704240"/>
                <a:gd name="connsiteY1" fmla="*/ 457200 h 1965960"/>
                <a:gd name="connsiteX2" fmla="*/ 82296 w 1704240"/>
                <a:gd name="connsiteY2" fmla="*/ 539496 h 1965960"/>
                <a:gd name="connsiteX3" fmla="*/ 73152 w 1704240"/>
                <a:gd name="connsiteY3" fmla="*/ 566928 h 1965960"/>
                <a:gd name="connsiteX4" fmla="*/ 54864 w 1704240"/>
                <a:gd name="connsiteY4" fmla="*/ 658368 h 1965960"/>
                <a:gd name="connsiteX5" fmla="*/ 45720 w 1704240"/>
                <a:gd name="connsiteY5" fmla="*/ 1152144 h 1965960"/>
                <a:gd name="connsiteX6" fmla="*/ 36576 w 1704240"/>
                <a:gd name="connsiteY6" fmla="*/ 1197864 h 1965960"/>
                <a:gd name="connsiteX7" fmla="*/ 18288 w 1704240"/>
                <a:gd name="connsiteY7" fmla="*/ 1344168 h 1965960"/>
                <a:gd name="connsiteX8" fmla="*/ 0 w 1704240"/>
                <a:gd name="connsiteY8" fmla="*/ 1399032 h 1965960"/>
                <a:gd name="connsiteX9" fmla="*/ 9144 w 1704240"/>
                <a:gd name="connsiteY9" fmla="*/ 1563624 h 1965960"/>
                <a:gd name="connsiteX10" fmla="*/ 36576 w 1704240"/>
                <a:gd name="connsiteY10" fmla="*/ 1655064 h 1965960"/>
                <a:gd name="connsiteX11" fmla="*/ 45720 w 1704240"/>
                <a:gd name="connsiteY11" fmla="*/ 1682496 h 1965960"/>
                <a:gd name="connsiteX12" fmla="*/ 73152 w 1704240"/>
                <a:gd name="connsiteY12" fmla="*/ 1700784 h 1965960"/>
                <a:gd name="connsiteX13" fmla="*/ 82296 w 1704240"/>
                <a:gd name="connsiteY13" fmla="*/ 1801368 h 1965960"/>
                <a:gd name="connsiteX14" fmla="*/ 109728 w 1704240"/>
                <a:gd name="connsiteY14" fmla="*/ 1901952 h 1965960"/>
                <a:gd name="connsiteX15" fmla="*/ 137160 w 1704240"/>
                <a:gd name="connsiteY15" fmla="*/ 1929384 h 1965960"/>
                <a:gd name="connsiteX16" fmla="*/ 164592 w 1704240"/>
                <a:gd name="connsiteY16" fmla="*/ 1938528 h 1965960"/>
                <a:gd name="connsiteX17" fmla="*/ 292608 w 1704240"/>
                <a:gd name="connsiteY17" fmla="*/ 1965960 h 1965960"/>
                <a:gd name="connsiteX18" fmla="*/ 713232 w 1704240"/>
                <a:gd name="connsiteY18" fmla="*/ 1947672 h 1965960"/>
                <a:gd name="connsiteX19" fmla="*/ 795528 w 1704240"/>
                <a:gd name="connsiteY19" fmla="*/ 1911096 h 1965960"/>
                <a:gd name="connsiteX20" fmla="*/ 886968 w 1704240"/>
                <a:gd name="connsiteY20" fmla="*/ 1874520 h 1965960"/>
                <a:gd name="connsiteX21" fmla="*/ 941832 w 1704240"/>
                <a:gd name="connsiteY21" fmla="*/ 1837944 h 1965960"/>
                <a:gd name="connsiteX22" fmla="*/ 969264 w 1704240"/>
                <a:gd name="connsiteY22" fmla="*/ 1819656 h 1965960"/>
                <a:gd name="connsiteX23" fmla="*/ 1033272 w 1704240"/>
                <a:gd name="connsiteY23" fmla="*/ 1773936 h 1965960"/>
                <a:gd name="connsiteX24" fmla="*/ 1106424 w 1704240"/>
                <a:gd name="connsiteY24" fmla="*/ 1673352 h 1965960"/>
                <a:gd name="connsiteX25" fmla="*/ 1143000 w 1704240"/>
                <a:gd name="connsiteY25" fmla="*/ 1645920 h 1965960"/>
                <a:gd name="connsiteX26" fmla="*/ 1188720 w 1704240"/>
                <a:gd name="connsiteY26" fmla="*/ 1591056 h 1965960"/>
                <a:gd name="connsiteX27" fmla="*/ 1225296 w 1704240"/>
                <a:gd name="connsiteY27" fmla="*/ 1563624 h 1965960"/>
                <a:gd name="connsiteX28" fmla="*/ 1280160 w 1704240"/>
                <a:gd name="connsiteY28" fmla="*/ 1508760 h 1965960"/>
                <a:gd name="connsiteX29" fmla="*/ 1325880 w 1704240"/>
                <a:gd name="connsiteY29" fmla="*/ 1444752 h 1965960"/>
                <a:gd name="connsiteX30" fmla="*/ 1380744 w 1704240"/>
                <a:gd name="connsiteY30" fmla="*/ 1380744 h 1965960"/>
                <a:gd name="connsiteX31" fmla="*/ 1417320 w 1704240"/>
                <a:gd name="connsiteY31" fmla="*/ 1325880 h 1965960"/>
                <a:gd name="connsiteX32" fmla="*/ 1444752 w 1704240"/>
                <a:gd name="connsiteY32" fmla="*/ 1261872 h 1965960"/>
                <a:gd name="connsiteX33" fmla="*/ 1481328 w 1704240"/>
                <a:gd name="connsiteY33" fmla="*/ 1207008 h 1965960"/>
                <a:gd name="connsiteX34" fmla="*/ 1499616 w 1704240"/>
                <a:gd name="connsiteY34" fmla="*/ 1170432 h 1965960"/>
                <a:gd name="connsiteX35" fmla="*/ 1554480 w 1704240"/>
                <a:gd name="connsiteY35" fmla="*/ 1078992 h 1965960"/>
                <a:gd name="connsiteX36" fmla="*/ 1563624 w 1704240"/>
                <a:gd name="connsiteY36" fmla="*/ 1042416 h 1965960"/>
                <a:gd name="connsiteX37" fmla="*/ 1591056 w 1704240"/>
                <a:gd name="connsiteY37" fmla="*/ 969264 h 1965960"/>
                <a:gd name="connsiteX38" fmla="*/ 1600200 w 1704240"/>
                <a:gd name="connsiteY38" fmla="*/ 932688 h 1965960"/>
                <a:gd name="connsiteX39" fmla="*/ 1609344 w 1704240"/>
                <a:gd name="connsiteY39" fmla="*/ 886968 h 1965960"/>
                <a:gd name="connsiteX40" fmla="*/ 1627632 w 1704240"/>
                <a:gd name="connsiteY40" fmla="*/ 859536 h 1965960"/>
                <a:gd name="connsiteX41" fmla="*/ 1645920 w 1704240"/>
                <a:gd name="connsiteY41" fmla="*/ 777240 h 1965960"/>
                <a:gd name="connsiteX42" fmla="*/ 1655064 w 1704240"/>
                <a:gd name="connsiteY42" fmla="*/ 713232 h 1965960"/>
                <a:gd name="connsiteX43" fmla="*/ 1664208 w 1704240"/>
                <a:gd name="connsiteY43" fmla="*/ 658368 h 1965960"/>
                <a:gd name="connsiteX44" fmla="*/ 1673352 w 1704240"/>
                <a:gd name="connsiteY44" fmla="*/ 612648 h 1965960"/>
                <a:gd name="connsiteX45" fmla="*/ 1682496 w 1704240"/>
                <a:gd name="connsiteY45" fmla="*/ 548640 h 1965960"/>
                <a:gd name="connsiteX46" fmla="*/ 1691640 w 1704240"/>
                <a:gd name="connsiteY46" fmla="*/ 292608 h 1965960"/>
                <a:gd name="connsiteX47" fmla="*/ 1691640 w 1704240"/>
                <a:gd name="connsiteY47" fmla="*/ 109728 h 1965960"/>
                <a:gd name="connsiteX48" fmla="*/ 1664208 w 1704240"/>
                <a:gd name="connsiteY48" fmla="*/ 54864 h 1965960"/>
                <a:gd name="connsiteX49" fmla="*/ 1609344 w 1704240"/>
                <a:gd name="connsiteY49" fmla="*/ 18288 h 1965960"/>
                <a:gd name="connsiteX50" fmla="*/ 1581912 w 1704240"/>
                <a:gd name="connsiteY50" fmla="*/ 0 h 1965960"/>
                <a:gd name="connsiteX51" fmla="*/ 1481328 w 1704240"/>
                <a:gd name="connsiteY51" fmla="*/ 9144 h 1965960"/>
                <a:gd name="connsiteX52" fmla="*/ 1444752 w 1704240"/>
                <a:gd name="connsiteY52" fmla="*/ 64008 h 1965960"/>
                <a:gd name="connsiteX53" fmla="*/ 1389888 w 1704240"/>
                <a:gd name="connsiteY53" fmla="*/ 100584 h 1965960"/>
                <a:gd name="connsiteX54" fmla="*/ 1362456 w 1704240"/>
                <a:gd name="connsiteY54" fmla="*/ 118872 h 1965960"/>
                <a:gd name="connsiteX55" fmla="*/ 1307592 w 1704240"/>
                <a:gd name="connsiteY55" fmla="*/ 137160 h 1965960"/>
                <a:gd name="connsiteX56" fmla="*/ 1252728 w 1704240"/>
                <a:gd name="connsiteY56" fmla="*/ 173736 h 1965960"/>
                <a:gd name="connsiteX57" fmla="*/ 1197864 w 1704240"/>
                <a:gd name="connsiteY57" fmla="*/ 192024 h 1965960"/>
                <a:gd name="connsiteX58" fmla="*/ 1143000 w 1704240"/>
                <a:gd name="connsiteY58" fmla="*/ 219456 h 1965960"/>
                <a:gd name="connsiteX59" fmla="*/ 905256 w 1704240"/>
                <a:gd name="connsiteY59" fmla="*/ 219456 h 1965960"/>
                <a:gd name="connsiteX60" fmla="*/ 832104 w 1704240"/>
                <a:gd name="connsiteY60" fmla="*/ 237744 h 1965960"/>
                <a:gd name="connsiteX61" fmla="*/ 786384 w 1704240"/>
                <a:gd name="connsiteY61" fmla="*/ 246888 h 1965960"/>
                <a:gd name="connsiteX62" fmla="*/ 731520 w 1704240"/>
                <a:gd name="connsiteY62" fmla="*/ 265176 h 1965960"/>
                <a:gd name="connsiteX63" fmla="*/ 649224 w 1704240"/>
                <a:gd name="connsiteY63" fmla="*/ 292608 h 1965960"/>
                <a:gd name="connsiteX64" fmla="*/ 621792 w 1704240"/>
                <a:gd name="connsiteY64" fmla="*/ 301752 h 1965960"/>
                <a:gd name="connsiteX65" fmla="*/ 594360 w 1704240"/>
                <a:gd name="connsiteY65" fmla="*/ 310896 h 1965960"/>
                <a:gd name="connsiteX66" fmla="*/ 448056 w 1704240"/>
                <a:gd name="connsiteY66" fmla="*/ 329184 h 1965960"/>
                <a:gd name="connsiteX67" fmla="*/ 274320 w 1704240"/>
                <a:gd name="connsiteY67" fmla="*/ 329184 h 1965960"/>
                <a:gd name="connsiteX68" fmla="*/ 246888 w 1704240"/>
                <a:gd name="connsiteY68" fmla="*/ 310896 h 1965960"/>
                <a:gd name="connsiteX69" fmla="*/ 192024 w 1704240"/>
                <a:gd name="connsiteY69" fmla="*/ 292608 h 1965960"/>
                <a:gd name="connsiteX70" fmla="*/ 146304 w 1704240"/>
                <a:gd name="connsiteY70" fmla="*/ 292608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04240" h="1965960">
                  <a:moveTo>
                    <a:pt x="146304" y="292608"/>
                  </a:moveTo>
                  <a:cubicBezTo>
                    <a:pt x="139057" y="328844"/>
                    <a:pt x="122641" y="418460"/>
                    <a:pt x="109728" y="457200"/>
                  </a:cubicBezTo>
                  <a:lnTo>
                    <a:pt x="82296" y="539496"/>
                  </a:lnTo>
                  <a:cubicBezTo>
                    <a:pt x="79248" y="548640"/>
                    <a:pt x="74737" y="557421"/>
                    <a:pt x="73152" y="566928"/>
                  </a:cubicBezTo>
                  <a:cubicBezTo>
                    <a:pt x="61942" y="634188"/>
                    <a:pt x="68505" y="603805"/>
                    <a:pt x="54864" y="658368"/>
                  </a:cubicBezTo>
                  <a:cubicBezTo>
                    <a:pt x="51816" y="822960"/>
                    <a:pt x="51297" y="987618"/>
                    <a:pt x="45720" y="1152144"/>
                  </a:cubicBezTo>
                  <a:cubicBezTo>
                    <a:pt x="45193" y="1167677"/>
                    <a:pt x="38774" y="1182478"/>
                    <a:pt x="36576" y="1197864"/>
                  </a:cubicBezTo>
                  <a:cubicBezTo>
                    <a:pt x="29625" y="1246518"/>
                    <a:pt x="33830" y="1297543"/>
                    <a:pt x="18288" y="1344168"/>
                  </a:cubicBezTo>
                  <a:lnTo>
                    <a:pt x="0" y="1399032"/>
                  </a:lnTo>
                  <a:cubicBezTo>
                    <a:pt x="3048" y="1453896"/>
                    <a:pt x="4169" y="1508901"/>
                    <a:pt x="9144" y="1563624"/>
                  </a:cubicBezTo>
                  <a:cubicBezTo>
                    <a:pt x="10871" y="1582626"/>
                    <a:pt x="32862" y="1643922"/>
                    <a:pt x="36576" y="1655064"/>
                  </a:cubicBezTo>
                  <a:cubicBezTo>
                    <a:pt x="39624" y="1664208"/>
                    <a:pt x="37700" y="1677149"/>
                    <a:pt x="45720" y="1682496"/>
                  </a:cubicBezTo>
                  <a:lnTo>
                    <a:pt x="73152" y="1700784"/>
                  </a:lnTo>
                  <a:cubicBezTo>
                    <a:pt x="76200" y="1734312"/>
                    <a:pt x="78120" y="1767962"/>
                    <a:pt x="82296" y="1801368"/>
                  </a:cubicBezTo>
                  <a:cubicBezTo>
                    <a:pt x="84337" y="1817694"/>
                    <a:pt x="100025" y="1892249"/>
                    <a:pt x="109728" y="1901952"/>
                  </a:cubicBezTo>
                  <a:cubicBezTo>
                    <a:pt x="118872" y="1911096"/>
                    <a:pt x="126400" y="1922211"/>
                    <a:pt x="137160" y="1929384"/>
                  </a:cubicBezTo>
                  <a:cubicBezTo>
                    <a:pt x="145180" y="1934731"/>
                    <a:pt x="155293" y="1935992"/>
                    <a:pt x="164592" y="1938528"/>
                  </a:cubicBezTo>
                  <a:cubicBezTo>
                    <a:pt x="236201" y="1958058"/>
                    <a:pt x="227357" y="1955085"/>
                    <a:pt x="292608" y="1965960"/>
                  </a:cubicBezTo>
                  <a:lnTo>
                    <a:pt x="713232" y="1947672"/>
                  </a:lnTo>
                  <a:cubicBezTo>
                    <a:pt x="782806" y="1943579"/>
                    <a:pt x="737782" y="1939969"/>
                    <a:pt x="795528" y="1911096"/>
                  </a:cubicBezTo>
                  <a:cubicBezTo>
                    <a:pt x="824890" y="1896415"/>
                    <a:pt x="859653" y="1892730"/>
                    <a:pt x="886968" y="1874520"/>
                  </a:cubicBezTo>
                  <a:lnTo>
                    <a:pt x="941832" y="1837944"/>
                  </a:lnTo>
                  <a:cubicBezTo>
                    <a:pt x="950976" y="1831848"/>
                    <a:pt x="960472" y="1826250"/>
                    <a:pt x="969264" y="1819656"/>
                  </a:cubicBezTo>
                  <a:cubicBezTo>
                    <a:pt x="1014632" y="1785630"/>
                    <a:pt x="993160" y="1800678"/>
                    <a:pt x="1033272" y="1773936"/>
                  </a:cubicBezTo>
                  <a:cubicBezTo>
                    <a:pt x="1051233" y="1746995"/>
                    <a:pt x="1092767" y="1683595"/>
                    <a:pt x="1106424" y="1673352"/>
                  </a:cubicBezTo>
                  <a:cubicBezTo>
                    <a:pt x="1118616" y="1664208"/>
                    <a:pt x="1132224" y="1656696"/>
                    <a:pt x="1143000" y="1645920"/>
                  </a:cubicBezTo>
                  <a:cubicBezTo>
                    <a:pt x="1227658" y="1561262"/>
                    <a:pt x="1083860" y="1680936"/>
                    <a:pt x="1188720" y="1591056"/>
                  </a:cubicBezTo>
                  <a:cubicBezTo>
                    <a:pt x="1200291" y="1581138"/>
                    <a:pt x="1214520" y="1574400"/>
                    <a:pt x="1225296" y="1563624"/>
                  </a:cubicBezTo>
                  <a:cubicBezTo>
                    <a:pt x="1293348" y="1495572"/>
                    <a:pt x="1215511" y="1551859"/>
                    <a:pt x="1280160" y="1508760"/>
                  </a:cubicBezTo>
                  <a:cubicBezTo>
                    <a:pt x="1294633" y="1487050"/>
                    <a:pt x="1308867" y="1464600"/>
                    <a:pt x="1325880" y="1444752"/>
                  </a:cubicBezTo>
                  <a:cubicBezTo>
                    <a:pt x="1402297" y="1355599"/>
                    <a:pt x="1300524" y="1487704"/>
                    <a:pt x="1380744" y="1380744"/>
                  </a:cubicBezTo>
                  <a:cubicBezTo>
                    <a:pt x="1400359" y="1321899"/>
                    <a:pt x="1374511" y="1385813"/>
                    <a:pt x="1417320" y="1325880"/>
                  </a:cubicBezTo>
                  <a:cubicBezTo>
                    <a:pt x="1463103" y="1261783"/>
                    <a:pt x="1414903" y="1315600"/>
                    <a:pt x="1444752" y="1261872"/>
                  </a:cubicBezTo>
                  <a:cubicBezTo>
                    <a:pt x="1455426" y="1242659"/>
                    <a:pt x="1471498" y="1226667"/>
                    <a:pt x="1481328" y="1207008"/>
                  </a:cubicBezTo>
                  <a:cubicBezTo>
                    <a:pt x="1487424" y="1194816"/>
                    <a:pt x="1492603" y="1182121"/>
                    <a:pt x="1499616" y="1170432"/>
                  </a:cubicBezTo>
                  <a:cubicBezTo>
                    <a:pt x="1520884" y="1134985"/>
                    <a:pt x="1540545" y="1116151"/>
                    <a:pt x="1554480" y="1078992"/>
                  </a:cubicBezTo>
                  <a:cubicBezTo>
                    <a:pt x="1558893" y="1067225"/>
                    <a:pt x="1559650" y="1054338"/>
                    <a:pt x="1563624" y="1042416"/>
                  </a:cubicBezTo>
                  <a:cubicBezTo>
                    <a:pt x="1582949" y="984442"/>
                    <a:pt x="1578215" y="1014208"/>
                    <a:pt x="1591056" y="969264"/>
                  </a:cubicBezTo>
                  <a:cubicBezTo>
                    <a:pt x="1594508" y="957180"/>
                    <a:pt x="1597474" y="944956"/>
                    <a:pt x="1600200" y="932688"/>
                  </a:cubicBezTo>
                  <a:cubicBezTo>
                    <a:pt x="1603571" y="917516"/>
                    <a:pt x="1603887" y="901520"/>
                    <a:pt x="1609344" y="886968"/>
                  </a:cubicBezTo>
                  <a:cubicBezTo>
                    <a:pt x="1613203" y="876678"/>
                    <a:pt x="1621536" y="868680"/>
                    <a:pt x="1627632" y="859536"/>
                  </a:cubicBezTo>
                  <a:cubicBezTo>
                    <a:pt x="1635852" y="826656"/>
                    <a:pt x="1640116" y="812066"/>
                    <a:pt x="1645920" y="777240"/>
                  </a:cubicBezTo>
                  <a:cubicBezTo>
                    <a:pt x="1649463" y="755981"/>
                    <a:pt x="1651787" y="734534"/>
                    <a:pt x="1655064" y="713232"/>
                  </a:cubicBezTo>
                  <a:cubicBezTo>
                    <a:pt x="1657883" y="694907"/>
                    <a:pt x="1660891" y="676609"/>
                    <a:pt x="1664208" y="658368"/>
                  </a:cubicBezTo>
                  <a:cubicBezTo>
                    <a:pt x="1666988" y="643077"/>
                    <a:pt x="1670797" y="627978"/>
                    <a:pt x="1673352" y="612648"/>
                  </a:cubicBezTo>
                  <a:cubicBezTo>
                    <a:pt x="1676895" y="591389"/>
                    <a:pt x="1679448" y="569976"/>
                    <a:pt x="1682496" y="548640"/>
                  </a:cubicBezTo>
                  <a:cubicBezTo>
                    <a:pt x="1685544" y="463296"/>
                    <a:pt x="1686768" y="377867"/>
                    <a:pt x="1691640" y="292608"/>
                  </a:cubicBezTo>
                  <a:cubicBezTo>
                    <a:pt x="1699177" y="160716"/>
                    <a:pt x="1715764" y="302719"/>
                    <a:pt x="1691640" y="109728"/>
                  </a:cubicBezTo>
                  <a:cubicBezTo>
                    <a:pt x="1689695" y="94165"/>
                    <a:pt x="1675672" y="64895"/>
                    <a:pt x="1664208" y="54864"/>
                  </a:cubicBezTo>
                  <a:cubicBezTo>
                    <a:pt x="1647667" y="40390"/>
                    <a:pt x="1627632" y="30480"/>
                    <a:pt x="1609344" y="18288"/>
                  </a:cubicBezTo>
                  <a:lnTo>
                    <a:pt x="1581912" y="0"/>
                  </a:lnTo>
                  <a:cubicBezTo>
                    <a:pt x="1548384" y="3048"/>
                    <a:pt x="1511836" y="-5093"/>
                    <a:pt x="1481328" y="9144"/>
                  </a:cubicBezTo>
                  <a:cubicBezTo>
                    <a:pt x="1461411" y="18439"/>
                    <a:pt x="1463040" y="51816"/>
                    <a:pt x="1444752" y="64008"/>
                  </a:cubicBezTo>
                  <a:lnTo>
                    <a:pt x="1389888" y="100584"/>
                  </a:lnTo>
                  <a:cubicBezTo>
                    <a:pt x="1380744" y="106680"/>
                    <a:pt x="1372882" y="115397"/>
                    <a:pt x="1362456" y="118872"/>
                  </a:cubicBezTo>
                  <a:cubicBezTo>
                    <a:pt x="1344168" y="124968"/>
                    <a:pt x="1323632" y="126467"/>
                    <a:pt x="1307592" y="137160"/>
                  </a:cubicBezTo>
                  <a:cubicBezTo>
                    <a:pt x="1289304" y="149352"/>
                    <a:pt x="1273580" y="166785"/>
                    <a:pt x="1252728" y="173736"/>
                  </a:cubicBezTo>
                  <a:cubicBezTo>
                    <a:pt x="1234440" y="179832"/>
                    <a:pt x="1213904" y="181331"/>
                    <a:pt x="1197864" y="192024"/>
                  </a:cubicBezTo>
                  <a:cubicBezTo>
                    <a:pt x="1162412" y="215659"/>
                    <a:pt x="1180858" y="206837"/>
                    <a:pt x="1143000" y="219456"/>
                  </a:cubicBezTo>
                  <a:cubicBezTo>
                    <a:pt x="1036375" y="206128"/>
                    <a:pt x="1047312" y="203065"/>
                    <a:pt x="905256" y="219456"/>
                  </a:cubicBezTo>
                  <a:cubicBezTo>
                    <a:pt x="880287" y="222337"/>
                    <a:pt x="856750" y="232815"/>
                    <a:pt x="832104" y="237744"/>
                  </a:cubicBezTo>
                  <a:cubicBezTo>
                    <a:pt x="816864" y="240792"/>
                    <a:pt x="801378" y="242799"/>
                    <a:pt x="786384" y="246888"/>
                  </a:cubicBezTo>
                  <a:cubicBezTo>
                    <a:pt x="767786" y="251960"/>
                    <a:pt x="749808" y="259080"/>
                    <a:pt x="731520" y="265176"/>
                  </a:cubicBezTo>
                  <a:lnTo>
                    <a:pt x="649224" y="292608"/>
                  </a:lnTo>
                  <a:lnTo>
                    <a:pt x="621792" y="301752"/>
                  </a:lnTo>
                  <a:cubicBezTo>
                    <a:pt x="612648" y="304800"/>
                    <a:pt x="603711" y="308558"/>
                    <a:pt x="594360" y="310896"/>
                  </a:cubicBezTo>
                  <a:cubicBezTo>
                    <a:pt x="522177" y="328942"/>
                    <a:pt x="570308" y="318996"/>
                    <a:pt x="448056" y="329184"/>
                  </a:cubicBezTo>
                  <a:cubicBezTo>
                    <a:pt x="376880" y="346978"/>
                    <a:pt x="388092" y="348146"/>
                    <a:pt x="274320" y="329184"/>
                  </a:cubicBezTo>
                  <a:cubicBezTo>
                    <a:pt x="263480" y="327377"/>
                    <a:pt x="256931" y="315359"/>
                    <a:pt x="246888" y="310896"/>
                  </a:cubicBezTo>
                  <a:cubicBezTo>
                    <a:pt x="229272" y="303067"/>
                    <a:pt x="210312" y="298704"/>
                    <a:pt x="192024" y="292608"/>
                  </a:cubicBezTo>
                  <a:cubicBezTo>
                    <a:pt x="160503" y="282101"/>
                    <a:pt x="171408" y="290280"/>
                    <a:pt x="146304" y="29260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20624" y="3154680"/>
              <a:ext cx="1956816" cy="2962656"/>
            </a:xfrm>
            <a:custGeom>
              <a:avLst/>
              <a:gdLst>
                <a:gd name="connsiteX0" fmla="*/ 1947672 w 1956816"/>
                <a:gd name="connsiteY0" fmla="*/ 438912 h 2962656"/>
                <a:gd name="connsiteX1" fmla="*/ 1901952 w 1956816"/>
                <a:gd name="connsiteY1" fmla="*/ 475488 h 2962656"/>
                <a:gd name="connsiteX2" fmla="*/ 1874520 w 1956816"/>
                <a:gd name="connsiteY2" fmla="*/ 493776 h 2962656"/>
                <a:gd name="connsiteX3" fmla="*/ 1856232 w 1956816"/>
                <a:gd name="connsiteY3" fmla="*/ 521208 h 2962656"/>
                <a:gd name="connsiteX4" fmla="*/ 1773936 w 1956816"/>
                <a:gd name="connsiteY4" fmla="*/ 576072 h 2962656"/>
                <a:gd name="connsiteX5" fmla="*/ 1746504 w 1956816"/>
                <a:gd name="connsiteY5" fmla="*/ 594360 h 2962656"/>
                <a:gd name="connsiteX6" fmla="*/ 1691640 w 1956816"/>
                <a:gd name="connsiteY6" fmla="*/ 640080 h 2962656"/>
                <a:gd name="connsiteX7" fmla="*/ 1609344 w 1956816"/>
                <a:gd name="connsiteY7" fmla="*/ 667512 h 2962656"/>
                <a:gd name="connsiteX8" fmla="*/ 1581912 w 1956816"/>
                <a:gd name="connsiteY8" fmla="*/ 676656 h 2962656"/>
                <a:gd name="connsiteX9" fmla="*/ 1453896 w 1956816"/>
                <a:gd name="connsiteY9" fmla="*/ 685800 h 2962656"/>
                <a:gd name="connsiteX10" fmla="*/ 1225296 w 1956816"/>
                <a:gd name="connsiteY10" fmla="*/ 667512 h 2962656"/>
                <a:gd name="connsiteX11" fmla="*/ 1170432 w 1956816"/>
                <a:gd name="connsiteY11" fmla="*/ 649224 h 2962656"/>
                <a:gd name="connsiteX12" fmla="*/ 1143000 w 1956816"/>
                <a:gd name="connsiteY12" fmla="*/ 630936 h 2962656"/>
                <a:gd name="connsiteX13" fmla="*/ 1051560 w 1956816"/>
                <a:gd name="connsiteY13" fmla="*/ 612648 h 2962656"/>
                <a:gd name="connsiteX14" fmla="*/ 950976 w 1956816"/>
                <a:gd name="connsiteY14" fmla="*/ 594360 h 2962656"/>
                <a:gd name="connsiteX15" fmla="*/ 896112 w 1956816"/>
                <a:gd name="connsiteY15" fmla="*/ 566928 h 2962656"/>
                <a:gd name="connsiteX16" fmla="*/ 841248 w 1956816"/>
                <a:gd name="connsiteY16" fmla="*/ 548640 h 2962656"/>
                <a:gd name="connsiteX17" fmla="*/ 786384 w 1956816"/>
                <a:gd name="connsiteY17" fmla="*/ 521208 h 2962656"/>
                <a:gd name="connsiteX18" fmla="*/ 704088 w 1956816"/>
                <a:gd name="connsiteY18" fmla="*/ 475488 h 2962656"/>
                <a:gd name="connsiteX19" fmla="*/ 649224 w 1956816"/>
                <a:gd name="connsiteY19" fmla="*/ 438912 h 2962656"/>
                <a:gd name="connsiteX20" fmla="*/ 621792 w 1956816"/>
                <a:gd name="connsiteY20" fmla="*/ 420624 h 2962656"/>
                <a:gd name="connsiteX21" fmla="*/ 585216 w 1956816"/>
                <a:gd name="connsiteY21" fmla="*/ 365760 h 2962656"/>
                <a:gd name="connsiteX22" fmla="*/ 566928 w 1956816"/>
                <a:gd name="connsiteY22" fmla="*/ 283464 h 2962656"/>
                <a:gd name="connsiteX23" fmla="*/ 548640 w 1956816"/>
                <a:gd name="connsiteY23" fmla="*/ 228600 h 2962656"/>
                <a:gd name="connsiteX24" fmla="*/ 530352 w 1956816"/>
                <a:gd name="connsiteY24" fmla="*/ 201168 h 2962656"/>
                <a:gd name="connsiteX25" fmla="*/ 484632 w 1956816"/>
                <a:gd name="connsiteY25" fmla="*/ 118872 h 2962656"/>
                <a:gd name="connsiteX26" fmla="*/ 466344 w 1956816"/>
                <a:gd name="connsiteY26" fmla="*/ 64008 h 2962656"/>
                <a:gd name="connsiteX27" fmla="*/ 411480 w 1956816"/>
                <a:gd name="connsiteY27" fmla="*/ 27432 h 2962656"/>
                <a:gd name="connsiteX28" fmla="*/ 384048 w 1956816"/>
                <a:gd name="connsiteY28" fmla="*/ 9144 h 2962656"/>
                <a:gd name="connsiteX29" fmla="*/ 356616 w 1956816"/>
                <a:gd name="connsiteY29" fmla="*/ 0 h 2962656"/>
                <a:gd name="connsiteX30" fmla="*/ 320040 w 1956816"/>
                <a:gd name="connsiteY30" fmla="*/ 9144 h 2962656"/>
                <a:gd name="connsiteX31" fmla="*/ 301752 w 1956816"/>
                <a:gd name="connsiteY31" fmla="*/ 36576 h 2962656"/>
                <a:gd name="connsiteX32" fmla="*/ 283464 w 1956816"/>
                <a:gd name="connsiteY32" fmla="*/ 100584 h 2962656"/>
                <a:gd name="connsiteX33" fmla="*/ 265176 w 1956816"/>
                <a:gd name="connsiteY33" fmla="*/ 128016 h 2962656"/>
                <a:gd name="connsiteX34" fmla="*/ 256032 w 1956816"/>
                <a:gd name="connsiteY34" fmla="*/ 173736 h 2962656"/>
                <a:gd name="connsiteX35" fmla="*/ 228600 w 1956816"/>
                <a:gd name="connsiteY35" fmla="*/ 246888 h 2962656"/>
                <a:gd name="connsiteX36" fmla="*/ 210312 w 1956816"/>
                <a:gd name="connsiteY36" fmla="*/ 283464 h 2962656"/>
                <a:gd name="connsiteX37" fmla="*/ 182880 w 1956816"/>
                <a:gd name="connsiteY37" fmla="*/ 310896 h 2962656"/>
                <a:gd name="connsiteX38" fmla="*/ 155448 w 1956816"/>
                <a:gd name="connsiteY38" fmla="*/ 429768 h 2962656"/>
                <a:gd name="connsiteX39" fmla="*/ 137160 w 1956816"/>
                <a:gd name="connsiteY39" fmla="*/ 484632 h 2962656"/>
                <a:gd name="connsiteX40" fmla="*/ 118872 w 1956816"/>
                <a:gd name="connsiteY40" fmla="*/ 548640 h 2962656"/>
                <a:gd name="connsiteX41" fmla="*/ 109728 w 1956816"/>
                <a:gd name="connsiteY41" fmla="*/ 585216 h 2962656"/>
                <a:gd name="connsiteX42" fmla="*/ 91440 w 1956816"/>
                <a:gd name="connsiteY42" fmla="*/ 640080 h 2962656"/>
                <a:gd name="connsiteX43" fmla="*/ 73152 w 1956816"/>
                <a:gd name="connsiteY43" fmla="*/ 713232 h 2962656"/>
                <a:gd name="connsiteX44" fmla="*/ 64008 w 1956816"/>
                <a:gd name="connsiteY44" fmla="*/ 749808 h 2962656"/>
                <a:gd name="connsiteX45" fmla="*/ 54864 w 1956816"/>
                <a:gd name="connsiteY45" fmla="*/ 777240 h 2962656"/>
                <a:gd name="connsiteX46" fmla="*/ 27432 w 1956816"/>
                <a:gd name="connsiteY46" fmla="*/ 896112 h 2962656"/>
                <a:gd name="connsiteX47" fmla="*/ 18288 w 1956816"/>
                <a:gd name="connsiteY47" fmla="*/ 1152144 h 2962656"/>
                <a:gd name="connsiteX48" fmla="*/ 0 w 1956816"/>
                <a:gd name="connsiteY48" fmla="*/ 1700784 h 2962656"/>
                <a:gd name="connsiteX49" fmla="*/ 9144 w 1956816"/>
                <a:gd name="connsiteY49" fmla="*/ 1947672 h 2962656"/>
                <a:gd name="connsiteX50" fmla="*/ 27432 w 1956816"/>
                <a:gd name="connsiteY50" fmla="*/ 2130552 h 2962656"/>
                <a:gd name="connsiteX51" fmla="*/ 36576 w 1956816"/>
                <a:gd name="connsiteY51" fmla="*/ 2194560 h 2962656"/>
                <a:gd name="connsiteX52" fmla="*/ 45720 w 1956816"/>
                <a:gd name="connsiteY52" fmla="*/ 2240280 h 2962656"/>
                <a:gd name="connsiteX53" fmla="*/ 54864 w 1956816"/>
                <a:gd name="connsiteY53" fmla="*/ 2304288 h 2962656"/>
                <a:gd name="connsiteX54" fmla="*/ 82296 w 1956816"/>
                <a:gd name="connsiteY54" fmla="*/ 2377440 h 2962656"/>
                <a:gd name="connsiteX55" fmla="*/ 91440 w 1956816"/>
                <a:gd name="connsiteY55" fmla="*/ 2414016 h 2962656"/>
                <a:gd name="connsiteX56" fmla="*/ 100584 w 1956816"/>
                <a:gd name="connsiteY56" fmla="*/ 2441448 h 2962656"/>
                <a:gd name="connsiteX57" fmla="*/ 109728 w 1956816"/>
                <a:gd name="connsiteY57" fmla="*/ 2478024 h 2962656"/>
                <a:gd name="connsiteX58" fmla="*/ 128016 w 1956816"/>
                <a:gd name="connsiteY58" fmla="*/ 2505456 h 2962656"/>
                <a:gd name="connsiteX59" fmla="*/ 146304 w 1956816"/>
                <a:gd name="connsiteY59" fmla="*/ 2560320 h 2962656"/>
                <a:gd name="connsiteX60" fmla="*/ 173736 w 1956816"/>
                <a:gd name="connsiteY60" fmla="*/ 2615184 h 2962656"/>
                <a:gd name="connsiteX61" fmla="*/ 192024 w 1956816"/>
                <a:gd name="connsiteY61" fmla="*/ 2642616 h 2962656"/>
                <a:gd name="connsiteX62" fmla="*/ 201168 w 1956816"/>
                <a:gd name="connsiteY62" fmla="*/ 2670048 h 2962656"/>
                <a:gd name="connsiteX63" fmla="*/ 228600 w 1956816"/>
                <a:gd name="connsiteY63" fmla="*/ 2706624 h 2962656"/>
                <a:gd name="connsiteX64" fmla="*/ 246888 w 1956816"/>
                <a:gd name="connsiteY64" fmla="*/ 2734056 h 2962656"/>
                <a:gd name="connsiteX65" fmla="*/ 274320 w 1956816"/>
                <a:gd name="connsiteY65" fmla="*/ 2752344 h 2962656"/>
                <a:gd name="connsiteX66" fmla="*/ 365760 w 1956816"/>
                <a:gd name="connsiteY66" fmla="*/ 2834640 h 2962656"/>
                <a:gd name="connsiteX67" fmla="*/ 420624 w 1956816"/>
                <a:gd name="connsiteY67" fmla="*/ 2862072 h 2962656"/>
                <a:gd name="connsiteX68" fmla="*/ 457200 w 1956816"/>
                <a:gd name="connsiteY68" fmla="*/ 2898648 h 2962656"/>
                <a:gd name="connsiteX69" fmla="*/ 512064 w 1956816"/>
                <a:gd name="connsiteY69" fmla="*/ 2916936 h 2962656"/>
                <a:gd name="connsiteX70" fmla="*/ 539496 w 1956816"/>
                <a:gd name="connsiteY70" fmla="*/ 2935224 h 2962656"/>
                <a:gd name="connsiteX71" fmla="*/ 594360 w 1956816"/>
                <a:gd name="connsiteY71" fmla="*/ 2953512 h 2962656"/>
                <a:gd name="connsiteX72" fmla="*/ 621792 w 1956816"/>
                <a:gd name="connsiteY72" fmla="*/ 2962656 h 2962656"/>
                <a:gd name="connsiteX73" fmla="*/ 713232 w 1956816"/>
                <a:gd name="connsiteY73" fmla="*/ 2953512 h 2962656"/>
                <a:gd name="connsiteX74" fmla="*/ 987552 w 1956816"/>
                <a:gd name="connsiteY74" fmla="*/ 2944368 h 2962656"/>
                <a:gd name="connsiteX75" fmla="*/ 1014984 w 1956816"/>
                <a:gd name="connsiteY75" fmla="*/ 2935224 h 2962656"/>
                <a:gd name="connsiteX76" fmla="*/ 1042416 w 1956816"/>
                <a:gd name="connsiteY76" fmla="*/ 2916936 h 2962656"/>
                <a:gd name="connsiteX77" fmla="*/ 1078992 w 1956816"/>
                <a:gd name="connsiteY77" fmla="*/ 2871216 h 2962656"/>
                <a:gd name="connsiteX78" fmla="*/ 1088136 w 1956816"/>
                <a:gd name="connsiteY78" fmla="*/ 2843784 h 2962656"/>
                <a:gd name="connsiteX79" fmla="*/ 1152144 w 1956816"/>
                <a:gd name="connsiteY79" fmla="*/ 2761488 h 2962656"/>
                <a:gd name="connsiteX80" fmla="*/ 1207008 w 1956816"/>
                <a:gd name="connsiteY80" fmla="*/ 2688336 h 2962656"/>
                <a:gd name="connsiteX81" fmla="*/ 1243584 w 1956816"/>
                <a:gd name="connsiteY81" fmla="*/ 2624328 h 2962656"/>
                <a:gd name="connsiteX82" fmla="*/ 1261872 w 1956816"/>
                <a:gd name="connsiteY82" fmla="*/ 2569464 h 2962656"/>
                <a:gd name="connsiteX83" fmla="*/ 1280160 w 1956816"/>
                <a:gd name="connsiteY83" fmla="*/ 2542032 h 2962656"/>
                <a:gd name="connsiteX84" fmla="*/ 1289304 w 1956816"/>
                <a:gd name="connsiteY84" fmla="*/ 2514600 h 2962656"/>
                <a:gd name="connsiteX85" fmla="*/ 1325880 w 1956816"/>
                <a:gd name="connsiteY85" fmla="*/ 2459736 h 2962656"/>
                <a:gd name="connsiteX86" fmla="*/ 1353312 w 1956816"/>
                <a:gd name="connsiteY86" fmla="*/ 2386584 h 2962656"/>
                <a:gd name="connsiteX87" fmla="*/ 1371600 w 1956816"/>
                <a:gd name="connsiteY87" fmla="*/ 2359152 h 2962656"/>
                <a:gd name="connsiteX88" fmla="*/ 1426464 w 1956816"/>
                <a:gd name="connsiteY88" fmla="*/ 2267712 h 2962656"/>
                <a:gd name="connsiteX89" fmla="*/ 1444752 w 1956816"/>
                <a:gd name="connsiteY89" fmla="*/ 2240280 h 2962656"/>
                <a:gd name="connsiteX90" fmla="*/ 1472184 w 1956816"/>
                <a:gd name="connsiteY90" fmla="*/ 2221992 h 2962656"/>
                <a:gd name="connsiteX91" fmla="*/ 1527048 w 1956816"/>
                <a:gd name="connsiteY91" fmla="*/ 2185416 h 2962656"/>
                <a:gd name="connsiteX92" fmla="*/ 1581912 w 1956816"/>
                <a:gd name="connsiteY92" fmla="*/ 2148840 h 2962656"/>
                <a:gd name="connsiteX93" fmla="*/ 1755648 w 1956816"/>
                <a:gd name="connsiteY93" fmla="*/ 2130552 h 2962656"/>
                <a:gd name="connsiteX94" fmla="*/ 1837944 w 1956816"/>
                <a:gd name="connsiteY94" fmla="*/ 2093976 h 2962656"/>
                <a:gd name="connsiteX95" fmla="*/ 1865376 w 1956816"/>
                <a:gd name="connsiteY95" fmla="*/ 2084832 h 2962656"/>
                <a:gd name="connsiteX96" fmla="*/ 1883664 w 1956816"/>
                <a:gd name="connsiteY96" fmla="*/ 2057400 h 2962656"/>
                <a:gd name="connsiteX97" fmla="*/ 1956816 w 1956816"/>
                <a:gd name="connsiteY97" fmla="*/ 2011680 h 29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56816" h="2962656">
                  <a:moveTo>
                    <a:pt x="1947672" y="438912"/>
                  </a:moveTo>
                  <a:cubicBezTo>
                    <a:pt x="1932432" y="451104"/>
                    <a:pt x="1917565" y="463778"/>
                    <a:pt x="1901952" y="475488"/>
                  </a:cubicBezTo>
                  <a:cubicBezTo>
                    <a:pt x="1893160" y="482082"/>
                    <a:pt x="1882291" y="486005"/>
                    <a:pt x="1874520" y="493776"/>
                  </a:cubicBezTo>
                  <a:cubicBezTo>
                    <a:pt x="1866749" y="501547"/>
                    <a:pt x="1864503" y="513971"/>
                    <a:pt x="1856232" y="521208"/>
                  </a:cubicBezTo>
                  <a:lnTo>
                    <a:pt x="1773936" y="576072"/>
                  </a:lnTo>
                  <a:cubicBezTo>
                    <a:pt x="1764792" y="582168"/>
                    <a:pt x="1754275" y="586589"/>
                    <a:pt x="1746504" y="594360"/>
                  </a:cubicBezTo>
                  <a:cubicBezTo>
                    <a:pt x="1729277" y="611587"/>
                    <a:pt x="1714555" y="629896"/>
                    <a:pt x="1691640" y="640080"/>
                  </a:cubicBezTo>
                  <a:lnTo>
                    <a:pt x="1609344" y="667512"/>
                  </a:lnTo>
                  <a:cubicBezTo>
                    <a:pt x="1600200" y="670560"/>
                    <a:pt x="1591526" y="675969"/>
                    <a:pt x="1581912" y="676656"/>
                  </a:cubicBezTo>
                  <a:lnTo>
                    <a:pt x="1453896" y="685800"/>
                  </a:lnTo>
                  <a:cubicBezTo>
                    <a:pt x="1390873" y="682649"/>
                    <a:pt x="1296395" y="686903"/>
                    <a:pt x="1225296" y="667512"/>
                  </a:cubicBezTo>
                  <a:cubicBezTo>
                    <a:pt x="1206698" y="662440"/>
                    <a:pt x="1188720" y="655320"/>
                    <a:pt x="1170432" y="649224"/>
                  </a:cubicBezTo>
                  <a:cubicBezTo>
                    <a:pt x="1160006" y="645749"/>
                    <a:pt x="1153504" y="634168"/>
                    <a:pt x="1143000" y="630936"/>
                  </a:cubicBezTo>
                  <a:cubicBezTo>
                    <a:pt x="1113291" y="621795"/>
                    <a:pt x="1081716" y="620187"/>
                    <a:pt x="1051560" y="612648"/>
                  </a:cubicBezTo>
                  <a:cubicBezTo>
                    <a:pt x="994075" y="598277"/>
                    <a:pt x="1027425" y="605281"/>
                    <a:pt x="950976" y="594360"/>
                  </a:cubicBezTo>
                  <a:cubicBezTo>
                    <a:pt x="850932" y="561012"/>
                    <a:pt x="1002467" y="614197"/>
                    <a:pt x="896112" y="566928"/>
                  </a:cubicBezTo>
                  <a:cubicBezTo>
                    <a:pt x="878496" y="559099"/>
                    <a:pt x="857288" y="559333"/>
                    <a:pt x="841248" y="548640"/>
                  </a:cubicBezTo>
                  <a:cubicBezTo>
                    <a:pt x="805796" y="525005"/>
                    <a:pt x="824242" y="533827"/>
                    <a:pt x="786384" y="521208"/>
                  </a:cubicBezTo>
                  <a:cubicBezTo>
                    <a:pt x="700287" y="435111"/>
                    <a:pt x="838352" y="564997"/>
                    <a:pt x="704088" y="475488"/>
                  </a:cubicBezTo>
                  <a:lnTo>
                    <a:pt x="649224" y="438912"/>
                  </a:lnTo>
                  <a:lnTo>
                    <a:pt x="621792" y="420624"/>
                  </a:lnTo>
                  <a:cubicBezTo>
                    <a:pt x="609600" y="402336"/>
                    <a:pt x="592167" y="386612"/>
                    <a:pt x="585216" y="365760"/>
                  </a:cubicBezTo>
                  <a:cubicBezTo>
                    <a:pt x="559054" y="287274"/>
                    <a:pt x="599114" y="412207"/>
                    <a:pt x="566928" y="283464"/>
                  </a:cubicBezTo>
                  <a:cubicBezTo>
                    <a:pt x="562253" y="264762"/>
                    <a:pt x="559333" y="244640"/>
                    <a:pt x="548640" y="228600"/>
                  </a:cubicBezTo>
                  <a:cubicBezTo>
                    <a:pt x="542544" y="219456"/>
                    <a:pt x="534815" y="211211"/>
                    <a:pt x="530352" y="201168"/>
                  </a:cubicBezTo>
                  <a:cubicBezTo>
                    <a:pt x="494548" y="120610"/>
                    <a:pt x="534702" y="168942"/>
                    <a:pt x="484632" y="118872"/>
                  </a:cubicBezTo>
                  <a:cubicBezTo>
                    <a:pt x="478536" y="100584"/>
                    <a:pt x="482384" y="74701"/>
                    <a:pt x="466344" y="64008"/>
                  </a:cubicBezTo>
                  <a:lnTo>
                    <a:pt x="411480" y="27432"/>
                  </a:lnTo>
                  <a:cubicBezTo>
                    <a:pt x="402336" y="21336"/>
                    <a:pt x="394474" y="12619"/>
                    <a:pt x="384048" y="9144"/>
                  </a:cubicBezTo>
                  <a:lnTo>
                    <a:pt x="356616" y="0"/>
                  </a:lnTo>
                  <a:cubicBezTo>
                    <a:pt x="344424" y="3048"/>
                    <a:pt x="330497" y="2173"/>
                    <a:pt x="320040" y="9144"/>
                  </a:cubicBezTo>
                  <a:cubicBezTo>
                    <a:pt x="310896" y="15240"/>
                    <a:pt x="306667" y="26746"/>
                    <a:pt x="301752" y="36576"/>
                  </a:cubicBezTo>
                  <a:cubicBezTo>
                    <a:pt x="283958" y="72164"/>
                    <a:pt x="301043" y="59567"/>
                    <a:pt x="283464" y="100584"/>
                  </a:cubicBezTo>
                  <a:cubicBezTo>
                    <a:pt x="279135" y="110685"/>
                    <a:pt x="271272" y="118872"/>
                    <a:pt x="265176" y="128016"/>
                  </a:cubicBezTo>
                  <a:cubicBezTo>
                    <a:pt x="262128" y="143256"/>
                    <a:pt x="259801" y="158658"/>
                    <a:pt x="256032" y="173736"/>
                  </a:cubicBezTo>
                  <a:cubicBezTo>
                    <a:pt x="251723" y="190972"/>
                    <a:pt x="233395" y="236100"/>
                    <a:pt x="228600" y="246888"/>
                  </a:cubicBezTo>
                  <a:cubicBezTo>
                    <a:pt x="223064" y="259344"/>
                    <a:pt x="218235" y="272372"/>
                    <a:pt x="210312" y="283464"/>
                  </a:cubicBezTo>
                  <a:cubicBezTo>
                    <a:pt x="202796" y="293987"/>
                    <a:pt x="192024" y="301752"/>
                    <a:pt x="182880" y="310896"/>
                  </a:cubicBezTo>
                  <a:cubicBezTo>
                    <a:pt x="175626" y="347164"/>
                    <a:pt x="166477" y="396682"/>
                    <a:pt x="155448" y="429768"/>
                  </a:cubicBezTo>
                  <a:cubicBezTo>
                    <a:pt x="149352" y="448056"/>
                    <a:pt x="142456" y="466096"/>
                    <a:pt x="137160" y="484632"/>
                  </a:cubicBezTo>
                  <a:cubicBezTo>
                    <a:pt x="131064" y="505968"/>
                    <a:pt x="124711" y="527232"/>
                    <a:pt x="118872" y="548640"/>
                  </a:cubicBezTo>
                  <a:cubicBezTo>
                    <a:pt x="115565" y="560764"/>
                    <a:pt x="113339" y="573179"/>
                    <a:pt x="109728" y="585216"/>
                  </a:cubicBezTo>
                  <a:cubicBezTo>
                    <a:pt x="104189" y="603680"/>
                    <a:pt x="96115" y="621378"/>
                    <a:pt x="91440" y="640080"/>
                  </a:cubicBezTo>
                  <a:lnTo>
                    <a:pt x="73152" y="713232"/>
                  </a:lnTo>
                  <a:cubicBezTo>
                    <a:pt x="70104" y="725424"/>
                    <a:pt x="67982" y="737886"/>
                    <a:pt x="64008" y="749808"/>
                  </a:cubicBezTo>
                  <a:cubicBezTo>
                    <a:pt x="60960" y="758952"/>
                    <a:pt x="57400" y="767941"/>
                    <a:pt x="54864" y="777240"/>
                  </a:cubicBezTo>
                  <a:cubicBezTo>
                    <a:pt x="38321" y="837898"/>
                    <a:pt x="38095" y="842795"/>
                    <a:pt x="27432" y="896112"/>
                  </a:cubicBezTo>
                  <a:cubicBezTo>
                    <a:pt x="24384" y="981456"/>
                    <a:pt x="20449" y="1066773"/>
                    <a:pt x="18288" y="1152144"/>
                  </a:cubicBezTo>
                  <a:cubicBezTo>
                    <a:pt x="4951" y="1678949"/>
                    <a:pt x="26962" y="1458127"/>
                    <a:pt x="0" y="1700784"/>
                  </a:cubicBezTo>
                  <a:cubicBezTo>
                    <a:pt x="3048" y="1783080"/>
                    <a:pt x="4926" y="1865428"/>
                    <a:pt x="9144" y="1947672"/>
                  </a:cubicBezTo>
                  <a:cubicBezTo>
                    <a:pt x="12486" y="2012839"/>
                    <a:pt x="18987" y="2067212"/>
                    <a:pt x="27432" y="2130552"/>
                  </a:cubicBezTo>
                  <a:cubicBezTo>
                    <a:pt x="30280" y="2151916"/>
                    <a:pt x="33033" y="2173301"/>
                    <a:pt x="36576" y="2194560"/>
                  </a:cubicBezTo>
                  <a:cubicBezTo>
                    <a:pt x="39131" y="2209890"/>
                    <a:pt x="43165" y="2224950"/>
                    <a:pt x="45720" y="2240280"/>
                  </a:cubicBezTo>
                  <a:cubicBezTo>
                    <a:pt x="49263" y="2261539"/>
                    <a:pt x="51009" y="2283083"/>
                    <a:pt x="54864" y="2304288"/>
                  </a:cubicBezTo>
                  <a:cubicBezTo>
                    <a:pt x="65909" y="2365037"/>
                    <a:pt x="59911" y="2317748"/>
                    <a:pt x="82296" y="2377440"/>
                  </a:cubicBezTo>
                  <a:cubicBezTo>
                    <a:pt x="86709" y="2389207"/>
                    <a:pt x="87988" y="2401932"/>
                    <a:pt x="91440" y="2414016"/>
                  </a:cubicBezTo>
                  <a:cubicBezTo>
                    <a:pt x="94088" y="2423284"/>
                    <a:pt x="97936" y="2432180"/>
                    <a:pt x="100584" y="2441448"/>
                  </a:cubicBezTo>
                  <a:cubicBezTo>
                    <a:pt x="104036" y="2453532"/>
                    <a:pt x="104778" y="2466473"/>
                    <a:pt x="109728" y="2478024"/>
                  </a:cubicBezTo>
                  <a:cubicBezTo>
                    <a:pt x="114057" y="2488125"/>
                    <a:pt x="123553" y="2495413"/>
                    <a:pt x="128016" y="2505456"/>
                  </a:cubicBezTo>
                  <a:cubicBezTo>
                    <a:pt x="135845" y="2523072"/>
                    <a:pt x="135611" y="2544280"/>
                    <a:pt x="146304" y="2560320"/>
                  </a:cubicBezTo>
                  <a:cubicBezTo>
                    <a:pt x="198715" y="2638936"/>
                    <a:pt x="135878" y="2539468"/>
                    <a:pt x="173736" y="2615184"/>
                  </a:cubicBezTo>
                  <a:cubicBezTo>
                    <a:pt x="178651" y="2625014"/>
                    <a:pt x="187109" y="2632786"/>
                    <a:pt x="192024" y="2642616"/>
                  </a:cubicBezTo>
                  <a:cubicBezTo>
                    <a:pt x="196335" y="2651237"/>
                    <a:pt x="196386" y="2661679"/>
                    <a:pt x="201168" y="2670048"/>
                  </a:cubicBezTo>
                  <a:cubicBezTo>
                    <a:pt x="208729" y="2683280"/>
                    <a:pt x="219742" y="2694223"/>
                    <a:pt x="228600" y="2706624"/>
                  </a:cubicBezTo>
                  <a:cubicBezTo>
                    <a:pt x="234988" y="2715567"/>
                    <a:pt x="239117" y="2726285"/>
                    <a:pt x="246888" y="2734056"/>
                  </a:cubicBezTo>
                  <a:cubicBezTo>
                    <a:pt x="254659" y="2741827"/>
                    <a:pt x="266106" y="2745043"/>
                    <a:pt x="274320" y="2752344"/>
                  </a:cubicBezTo>
                  <a:cubicBezTo>
                    <a:pt x="308268" y="2782520"/>
                    <a:pt x="327168" y="2812588"/>
                    <a:pt x="365760" y="2834640"/>
                  </a:cubicBezTo>
                  <a:cubicBezTo>
                    <a:pt x="414437" y="2862455"/>
                    <a:pt x="372836" y="2821111"/>
                    <a:pt x="420624" y="2862072"/>
                  </a:cubicBezTo>
                  <a:cubicBezTo>
                    <a:pt x="433715" y="2873293"/>
                    <a:pt x="442415" y="2889777"/>
                    <a:pt x="457200" y="2898648"/>
                  </a:cubicBezTo>
                  <a:cubicBezTo>
                    <a:pt x="473730" y="2908566"/>
                    <a:pt x="496024" y="2906243"/>
                    <a:pt x="512064" y="2916936"/>
                  </a:cubicBezTo>
                  <a:cubicBezTo>
                    <a:pt x="521208" y="2923032"/>
                    <a:pt x="529453" y="2930761"/>
                    <a:pt x="539496" y="2935224"/>
                  </a:cubicBezTo>
                  <a:cubicBezTo>
                    <a:pt x="557112" y="2943053"/>
                    <a:pt x="576072" y="2947416"/>
                    <a:pt x="594360" y="2953512"/>
                  </a:cubicBezTo>
                  <a:lnTo>
                    <a:pt x="621792" y="2962656"/>
                  </a:lnTo>
                  <a:cubicBezTo>
                    <a:pt x="652272" y="2959608"/>
                    <a:pt x="682638" y="2955042"/>
                    <a:pt x="713232" y="2953512"/>
                  </a:cubicBezTo>
                  <a:cubicBezTo>
                    <a:pt x="804609" y="2948943"/>
                    <a:pt x="896229" y="2949903"/>
                    <a:pt x="987552" y="2944368"/>
                  </a:cubicBezTo>
                  <a:cubicBezTo>
                    <a:pt x="997173" y="2943785"/>
                    <a:pt x="1006363" y="2939535"/>
                    <a:pt x="1014984" y="2935224"/>
                  </a:cubicBezTo>
                  <a:cubicBezTo>
                    <a:pt x="1024814" y="2930309"/>
                    <a:pt x="1033272" y="2923032"/>
                    <a:pt x="1042416" y="2916936"/>
                  </a:cubicBezTo>
                  <a:cubicBezTo>
                    <a:pt x="1065400" y="2847985"/>
                    <a:pt x="1031723" y="2930302"/>
                    <a:pt x="1078992" y="2871216"/>
                  </a:cubicBezTo>
                  <a:cubicBezTo>
                    <a:pt x="1085013" y="2863690"/>
                    <a:pt x="1082789" y="2851804"/>
                    <a:pt x="1088136" y="2843784"/>
                  </a:cubicBezTo>
                  <a:cubicBezTo>
                    <a:pt x="1107413" y="2814868"/>
                    <a:pt x="1136602" y="2792572"/>
                    <a:pt x="1152144" y="2761488"/>
                  </a:cubicBezTo>
                  <a:cubicBezTo>
                    <a:pt x="1178143" y="2709490"/>
                    <a:pt x="1160793" y="2734551"/>
                    <a:pt x="1207008" y="2688336"/>
                  </a:cubicBezTo>
                  <a:cubicBezTo>
                    <a:pt x="1232123" y="2587876"/>
                    <a:pt x="1194059" y="2713473"/>
                    <a:pt x="1243584" y="2624328"/>
                  </a:cubicBezTo>
                  <a:cubicBezTo>
                    <a:pt x="1252946" y="2607477"/>
                    <a:pt x="1251179" y="2585504"/>
                    <a:pt x="1261872" y="2569464"/>
                  </a:cubicBezTo>
                  <a:cubicBezTo>
                    <a:pt x="1267968" y="2560320"/>
                    <a:pt x="1275245" y="2551862"/>
                    <a:pt x="1280160" y="2542032"/>
                  </a:cubicBezTo>
                  <a:cubicBezTo>
                    <a:pt x="1284471" y="2533411"/>
                    <a:pt x="1284623" y="2523026"/>
                    <a:pt x="1289304" y="2514600"/>
                  </a:cubicBezTo>
                  <a:cubicBezTo>
                    <a:pt x="1299978" y="2495387"/>
                    <a:pt x="1318929" y="2480588"/>
                    <a:pt x="1325880" y="2459736"/>
                  </a:cubicBezTo>
                  <a:cubicBezTo>
                    <a:pt x="1333794" y="2435994"/>
                    <a:pt x="1342378" y="2408452"/>
                    <a:pt x="1353312" y="2386584"/>
                  </a:cubicBezTo>
                  <a:cubicBezTo>
                    <a:pt x="1358227" y="2376754"/>
                    <a:pt x="1366148" y="2368694"/>
                    <a:pt x="1371600" y="2359152"/>
                  </a:cubicBezTo>
                  <a:cubicBezTo>
                    <a:pt x="1427835" y="2260741"/>
                    <a:pt x="1336989" y="2401925"/>
                    <a:pt x="1426464" y="2267712"/>
                  </a:cubicBezTo>
                  <a:cubicBezTo>
                    <a:pt x="1432560" y="2258568"/>
                    <a:pt x="1435608" y="2246376"/>
                    <a:pt x="1444752" y="2240280"/>
                  </a:cubicBezTo>
                  <a:lnTo>
                    <a:pt x="1472184" y="2221992"/>
                  </a:lnTo>
                  <a:cubicBezTo>
                    <a:pt x="1507770" y="2168613"/>
                    <a:pt x="1468001" y="2214939"/>
                    <a:pt x="1527048" y="2185416"/>
                  </a:cubicBezTo>
                  <a:cubicBezTo>
                    <a:pt x="1546707" y="2175586"/>
                    <a:pt x="1560053" y="2151141"/>
                    <a:pt x="1581912" y="2148840"/>
                  </a:cubicBezTo>
                  <a:lnTo>
                    <a:pt x="1755648" y="2130552"/>
                  </a:lnTo>
                  <a:cubicBezTo>
                    <a:pt x="1799120" y="2101571"/>
                    <a:pt x="1772654" y="2115739"/>
                    <a:pt x="1837944" y="2093976"/>
                  </a:cubicBezTo>
                  <a:lnTo>
                    <a:pt x="1865376" y="2084832"/>
                  </a:lnTo>
                  <a:cubicBezTo>
                    <a:pt x="1871472" y="2075688"/>
                    <a:pt x="1875393" y="2064637"/>
                    <a:pt x="1883664" y="2057400"/>
                  </a:cubicBezTo>
                  <a:cubicBezTo>
                    <a:pt x="1910568" y="2033859"/>
                    <a:pt x="1929297" y="2025439"/>
                    <a:pt x="1956816" y="2011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105708" y="18851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106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743200" y="177698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485388" y="238506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47288" y="27919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79863" y="28834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572721" y="327050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60932" y="26837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52600" y="295503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322832" y="319735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029508" y="330555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560529" y="2900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010432" y="420166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05100" y="42976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822448" y="382219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03092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186888" y="371398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371088" y="40934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34232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263088" y="4424172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628900" y="464058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90800" y="3930396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143000" y="471220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66800" y="4072128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437132" y="4626864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066800" y="5257800"/>
              <a:ext cx="76200" cy="21640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321290" y="1040892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67684" y="2030409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7932" y="2423601"/>
              <a:ext cx="396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6146" y="348691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1022" y="4405884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3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8229600" cy="2133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1. You are stuck with the data you have...</a:t>
            </a:r>
          </a:p>
          <a:p>
            <a:pPr marL="0" indent="0">
              <a:buNone/>
            </a:pPr>
            <a:r>
              <a:rPr lang="en-US" sz="2400" dirty="0" smtClean="0"/>
              <a:t>2. The choice of statistic -- and how that statistic is calculated -- will reflect the underlying question. </a:t>
            </a:r>
            <a:r>
              <a:rPr lang="en-US" sz="2400" i="1" dirty="0" smtClean="0"/>
              <a:t>Be sure of the underlying question.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6393"/>
              </p:ext>
            </p:extLst>
          </p:nvPr>
        </p:nvGraphicFramePr>
        <p:xfrm>
          <a:off x="609600" y="609600"/>
          <a:ext cx="7891707" cy="353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016"/>
                <a:gridCol w="1826784"/>
                <a:gridCol w="1648907"/>
              </a:tblGrid>
              <a:tr h="6385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Question being addressed: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“Poor”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“Very Poor”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“Fair” or better</a:t>
                      </a:r>
                    </a:p>
                  </a:txBody>
                  <a:tcPr anchor="ctr"/>
                </a:tc>
              </a:tr>
              <a:tr h="638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C.  How many </a:t>
                      </a:r>
                      <a:r>
                        <a:rPr lang="en-US" sz="2000" b="1" i="1" u="none" dirty="0" smtClean="0">
                          <a:effectLst/>
                        </a:rPr>
                        <a:t>monitoring sites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dirty="0" smtClean="0"/>
                        <a:t>are ….?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38.5%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61.5%</a:t>
                      </a: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B.  How much </a:t>
                      </a:r>
                      <a:r>
                        <a:rPr lang="en-US" sz="2000" b="1" i="1" u="none" dirty="0" smtClean="0"/>
                        <a:t>area</a:t>
                      </a:r>
                      <a:r>
                        <a:rPr lang="en-US" sz="2000" dirty="0" smtClean="0"/>
                        <a:t> of an </a:t>
                      </a:r>
                      <a:r>
                        <a:rPr lang="en-US" sz="2000" baseline="0" dirty="0" smtClean="0"/>
                        <a:t>entire region has</a:t>
                      </a:r>
                      <a:r>
                        <a:rPr lang="en-US" sz="2000" dirty="0" smtClean="0"/>
                        <a:t> an </a:t>
                      </a:r>
                      <a:r>
                        <a:rPr lang="en-US" sz="2000" b="1" i="1" u="none" dirty="0" smtClean="0"/>
                        <a:t>average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dirty="0" smtClean="0"/>
                        <a:t>condition of ….?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17.2%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82.8%</a:t>
                      </a:r>
                      <a:endParaRPr lang="en-US" sz="2000" dirty="0"/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A.  How many </a:t>
                      </a:r>
                      <a:r>
                        <a:rPr lang="en-US" sz="2000" b="1" i="1" u="none" dirty="0" smtClean="0"/>
                        <a:t>stream miles </a:t>
                      </a:r>
                      <a:r>
                        <a:rPr lang="en-US" sz="2000" b="0" i="0" u="none" dirty="0" smtClean="0"/>
                        <a:t>in the entire region</a:t>
                      </a:r>
                      <a:r>
                        <a:rPr lang="en-US" sz="2000" b="1" i="1" u="none" dirty="0" smtClean="0"/>
                        <a:t> </a:t>
                      </a:r>
                      <a:r>
                        <a:rPr lang="en-US" sz="2000" dirty="0" smtClean="0"/>
                        <a:t>are probably ….?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29.8%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70.2%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7FEE30A-B26F-4298-B8CF-1A193B8DD38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1312</Words>
  <Application>Microsoft Office PowerPoint</Application>
  <PresentationFormat>On-screen Show (4:3)</PresentationFormat>
  <Paragraphs>599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Stream Health Outcome</vt:lpstr>
      <vt:lpstr>Update and Refine Index</vt:lpstr>
      <vt:lpstr>PowerPoint Presentation</vt:lpstr>
      <vt:lpstr>Q: How to report stream health for an entire region? Measure change?</vt:lpstr>
      <vt:lpstr>Q: How to report stream health for an entire region? Measure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Buchanan</dc:creator>
  <cp:lastModifiedBy>Runion, Kyle</cp:lastModifiedBy>
  <cp:revision>86</cp:revision>
  <dcterms:created xsi:type="dcterms:W3CDTF">2015-01-21T17:10:27Z</dcterms:created>
  <dcterms:modified xsi:type="dcterms:W3CDTF">2015-10-13T15:46:57Z</dcterms:modified>
</cp:coreProperties>
</file>