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87" r:id="rId5"/>
    <p:sldId id="286" r:id="rId6"/>
    <p:sldId id="276" r:id="rId7"/>
    <p:sldId id="268" r:id="rId8"/>
    <p:sldId id="282" r:id="rId9"/>
    <p:sldId id="283" r:id="rId10"/>
    <p:sldId id="288" r:id="rId11"/>
    <p:sldId id="289" r:id="rId12"/>
    <p:sldId id="261"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9874"/>
    <a:srgbClr val="239B78"/>
    <a:srgbClr val="FF9800"/>
    <a:srgbClr val="2999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4D3FF-CE64-4A58-BEEC-FB8A5E47A4B6}" v="132" dt="2020-05-14T22:21:06.820"/>
    <p1510:client id="{C896D027-FEF6-4E98-9F2C-BFBC667B53EE}" v="19" dt="2020-05-15T12:48:32.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w, Neely" userId="3b09f382-f848-4240-b984-5b8b5f1a1982" providerId="ADAL" clId="{C896D027-FEF6-4E98-9F2C-BFBC667B53EE}"/>
    <pc:docChg chg="custSel addSld delSld modSld sldOrd">
      <pc:chgData name="Law, Neely" userId="3b09f382-f848-4240-b984-5b8b5f1a1982" providerId="ADAL" clId="{C896D027-FEF6-4E98-9F2C-BFBC667B53EE}" dt="2020-05-15T12:48:47.607" v="877" actId="47"/>
      <pc:docMkLst>
        <pc:docMk/>
      </pc:docMkLst>
      <pc:sldChg chg="modSp mod">
        <pc:chgData name="Law, Neely" userId="3b09f382-f848-4240-b984-5b8b5f1a1982" providerId="ADAL" clId="{C896D027-FEF6-4E98-9F2C-BFBC667B53EE}" dt="2020-05-15T12:09:07.440" v="53" actId="20577"/>
        <pc:sldMkLst>
          <pc:docMk/>
          <pc:sldMk cId="3438251087" sldId="268"/>
        </pc:sldMkLst>
        <pc:spChg chg="mod">
          <ac:chgData name="Law, Neely" userId="3b09f382-f848-4240-b984-5b8b5f1a1982" providerId="ADAL" clId="{C896D027-FEF6-4E98-9F2C-BFBC667B53EE}" dt="2020-05-15T12:09:07.440" v="53" actId="20577"/>
          <ac:spMkLst>
            <pc:docMk/>
            <pc:sldMk cId="3438251087" sldId="268"/>
            <ac:spMk id="3" creationId="{0DB1CD45-394D-4EDF-9A8C-996FD2902849}"/>
          </ac:spMkLst>
        </pc:spChg>
      </pc:sldChg>
      <pc:sldChg chg="add del">
        <pc:chgData name="Law, Neely" userId="3b09f382-f848-4240-b984-5b8b5f1a1982" providerId="ADAL" clId="{C896D027-FEF6-4E98-9F2C-BFBC667B53EE}" dt="2020-05-15T12:48:47.607" v="877" actId="47"/>
        <pc:sldMkLst>
          <pc:docMk/>
          <pc:sldMk cId="1147755416" sldId="269"/>
        </pc:sldMkLst>
      </pc:sldChg>
      <pc:sldChg chg="modSp del mod">
        <pc:chgData name="Law, Neely" userId="3b09f382-f848-4240-b984-5b8b5f1a1982" providerId="ADAL" clId="{C896D027-FEF6-4E98-9F2C-BFBC667B53EE}" dt="2020-05-15T12:16:46.930" v="65" actId="2696"/>
        <pc:sldMkLst>
          <pc:docMk/>
          <pc:sldMk cId="2251278586" sldId="269"/>
        </pc:sldMkLst>
        <pc:grpChg chg="mod">
          <ac:chgData name="Law, Neely" userId="3b09f382-f848-4240-b984-5b8b5f1a1982" providerId="ADAL" clId="{C896D027-FEF6-4E98-9F2C-BFBC667B53EE}" dt="2020-05-15T12:14:09.147" v="62" actId="14100"/>
          <ac:grpSpMkLst>
            <pc:docMk/>
            <pc:sldMk cId="2251278586" sldId="269"/>
            <ac:grpSpMk id="23" creationId="{62E51392-B212-4C0B-B5F1-2DCA25F5DF86}"/>
          </ac:grpSpMkLst>
        </pc:grpChg>
        <pc:picChg chg="mod">
          <ac:chgData name="Law, Neely" userId="3b09f382-f848-4240-b984-5b8b5f1a1982" providerId="ADAL" clId="{C896D027-FEF6-4E98-9F2C-BFBC667B53EE}" dt="2020-05-15T12:14:02.150" v="60" actId="1076"/>
          <ac:picMkLst>
            <pc:docMk/>
            <pc:sldMk cId="2251278586" sldId="269"/>
            <ac:picMk id="21" creationId="{4DD77C71-B9BA-42BF-BC19-DEC4DD3E5016}"/>
          </ac:picMkLst>
        </pc:picChg>
        <pc:picChg chg="mod">
          <ac:chgData name="Law, Neely" userId="3b09f382-f848-4240-b984-5b8b5f1a1982" providerId="ADAL" clId="{C896D027-FEF6-4E98-9F2C-BFBC667B53EE}" dt="2020-05-15T12:14:16.364" v="64" actId="14100"/>
          <ac:picMkLst>
            <pc:docMk/>
            <pc:sldMk cId="2251278586" sldId="269"/>
            <ac:picMk id="27" creationId="{580CED91-1FC8-4047-BE9B-205311143B23}"/>
          </ac:picMkLst>
        </pc:picChg>
      </pc:sldChg>
      <pc:sldChg chg="addSp delSp modSp mod">
        <pc:chgData name="Law, Neely" userId="3b09f382-f848-4240-b984-5b8b5f1a1982" providerId="ADAL" clId="{C896D027-FEF6-4E98-9F2C-BFBC667B53EE}" dt="2020-05-15T12:48:39.382" v="875" actId="1076"/>
        <pc:sldMkLst>
          <pc:docMk/>
          <pc:sldMk cId="1487427574" sldId="275"/>
        </pc:sldMkLst>
        <pc:spChg chg="add del mod">
          <ac:chgData name="Law, Neely" userId="3b09f382-f848-4240-b984-5b8b5f1a1982" providerId="ADAL" clId="{C896D027-FEF6-4E98-9F2C-BFBC667B53EE}" dt="2020-05-15T12:48:36.576" v="874" actId="478"/>
          <ac:spMkLst>
            <pc:docMk/>
            <pc:sldMk cId="1487427574" sldId="275"/>
            <ac:spMk id="4" creationId="{7FBBEA83-1895-474F-8665-7AB955A058C2}"/>
          </ac:spMkLst>
        </pc:spChg>
        <pc:spChg chg="add mod">
          <ac:chgData name="Law, Neely" userId="3b09f382-f848-4240-b984-5b8b5f1a1982" providerId="ADAL" clId="{C896D027-FEF6-4E98-9F2C-BFBC667B53EE}" dt="2020-05-15T12:48:39.382" v="875" actId="1076"/>
          <ac:spMkLst>
            <pc:docMk/>
            <pc:sldMk cId="1487427574" sldId="275"/>
            <ac:spMk id="7" creationId="{716F7732-8C25-4DB0-AFDA-9E90411B1F6D}"/>
          </ac:spMkLst>
        </pc:spChg>
      </pc:sldChg>
      <pc:sldChg chg="ord">
        <pc:chgData name="Law, Neely" userId="3b09f382-f848-4240-b984-5b8b5f1a1982" providerId="ADAL" clId="{C896D027-FEF6-4E98-9F2C-BFBC667B53EE}" dt="2020-05-15T12:10:21.667" v="55"/>
        <pc:sldMkLst>
          <pc:docMk/>
          <pc:sldMk cId="2278534319" sldId="282"/>
        </pc:sldMkLst>
      </pc:sldChg>
      <pc:sldChg chg="ord">
        <pc:chgData name="Law, Neely" userId="3b09f382-f848-4240-b984-5b8b5f1a1982" providerId="ADAL" clId="{C896D027-FEF6-4E98-9F2C-BFBC667B53EE}" dt="2020-05-15T12:47:22.903" v="836"/>
        <pc:sldMkLst>
          <pc:docMk/>
          <pc:sldMk cId="689826725" sldId="283"/>
        </pc:sldMkLst>
      </pc:sldChg>
      <pc:sldChg chg="del">
        <pc:chgData name="Law, Neely" userId="3b09f382-f848-4240-b984-5b8b5f1a1982" providerId="ADAL" clId="{C896D027-FEF6-4E98-9F2C-BFBC667B53EE}" dt="2020-05-15T12:16:46.930" v="65" actId="2696"/>
        <pc:sldMkLst>
          <pc:docMk/>
          <pc:sldMk cId="748360808" sldId="285"/>
        </pc:sldMkLst>
      </pc:sldChg>
      <pc:sldChg chg="add del">
        <pc:chgData name="Law, Neely" userId="3b09f382-f848-4240-b984-5b8b5f1a1982" providerId="ADAL" clId="{C896D027-FEF6-4E98-9F2C-BFBC667B53EE}" dt="2020-05-15T12:45:50.338" v="832" actId="47"/>
        <pc:sldMkLst>
          <pc:docMk/>
          <pc:sldMk cId="2361255137" sldId="285"/>
        </pc:sldMkLst>
      </pc:sldChg>
      <pc:sldChg chg="addSp modSp mod">
        <pc:chgData name="Law, Neely" userId="3b09f382-f848-4240-b984-5b8b5f1a1982" providerId="ADAL" clId="{C896D027-FEF6-4E98-9F2C-BFBC667B53EE}" dt="2020-05-15T12:45:26.847" v="831" actId="1076"/>
        <pc:sldMkLst>
          <pc:docMk/>
          <pc:sldMk cId="3114860724" sldId="286"/>
        </pc:sldMkLst>
        <pc:spChg chg="mod">
          <ac:chgData name="Law, Neely" userId="3b09f382-f848-4240-b984-5b8b5f1a1982" providerId="ADAL" clId="{C896D027-FEF6-4E98-9F2C-BFBC667B53EE}" dt="2020-05-15T12:39:07.893" v="817" actId="27636"/>
          <ac:spMkLst>
            <pc:docMk/>
            <pc:sldMk cId="3114860724" sldId="286"/>
            <ac:spMk id="3" creationId="{23ECBE0D-8365-42F4-B6DA-A8F1E502253E}"/>
          </ac:spMkLst>
        </pc:spChg>
        <pc:picChg chg="add mod">
          <ac:chgData name="Law, Neely" userId="3b09f382-f848-4240-b984-5b8b5f1a1982" providerId="ADAL" clId="{C896D027-FEF6-4E98-9F2C-BFBC667B53EE}" dt="2020-05-15T12:40:02.292" v="819" actId="1076"/>
          <ac:picMkLst>
            <pc:docMk/>
            <pc:sldMk cId="3114860724" sldId="286"/>
            <ac:picMk id="7" creationId="{41A9DA79-9F4A-43A2-8059-4BD678C60CB4}"/>
          </ac:picMkLst>
        </pc:picChg>
        <pc:picChg chg="add mod">
          <ac:chgData name="Law, Neely" userId="3b09f382-f848-4240-b984-5b8b5f1a1982" providerId="ADAL" clId="{C896D027-FEF6-4E98-9F2C-BFBC667B53EE}" dt="2020-05-15T12:45:20.712" v="829" actId="1076"/>
          <ac:picMkLst>
            <pc:docMk/>
            <pc:sldMk cId="3114860724" sldId="286"/>
            <ac:picMk id="9" creationId="{A6342846-FF56-4A9D-8E5D-CAC56A0F0D4D}"/>
          </ac:picMkLst>
        </pc:picChg>
        <pc:picChg chg="add mod">
          <ac:chgData name="Law, Neely" userId="3b09f382-f848-4240-b984-5b8b5f1a1982" providerId="ADAL" clId="{C896D027-FEF6-4E98-9F2C-BFBC667B53EE}" dt="2020-05-15T12:45:24.388" v="830" actId="1076"/>
          <ac:picMkLst>
            <pc:docMk/>
            <pc:sldMk cId="3114860724" sldId="286"/>
            <ac:picMk id="11" creationId="{E7A1EFD3-DF9C-4E1A-AAC4-E837FC20D749}"/>
          </ac:picMkLst>
        </pc:picChg>
        <pc:picChg chg="add mod">
          <ac:chgData name="Law, Neely" userId="3b09f382-f848-4240-b984-5b8b5f1a1982" providerId="ADAL" clId="{C896D027-FEF6-4E98-9F2C-BFBC667B53EE}" dt="2020-05-15T12:45:26.847" v="831" actId="1076"/>
          <ac:picMkLst>
            <pc:docMk/>
            <pc:sldMk cId="3114860724" sldId="286"/>
            <ac:picMk id="13" creationId="{6248342A-413F-4F6F-B7F7-CA38E9DA57B9}"/>
          </ac:picMkLst>
        </pc:picChg>
      </pc:sldChg>
      <pc:sldChg chg="modSp mod">
        <pc:chgData name="Law, Neely" userId="3b09f382-f848-4240-b984-5b8b5f1a1982" providerId="ADAL" clId="{C896D027-FEF6-4E98-9F2C-BFBC667B53EE}" dt="2020-05-15T11:59:09.327" v="0" actId="113"/>
        <pc:sldMkLst>
          <pc:docMk/>
          <pc:sldMk cId="33756990" sldId="287"/>
        </pc:sldMkLst>
        <pc:spChg chg="mod">
          <ac:chgData name="Law, Neely" userId="3b09f382-f848-4240-b984-5b8b5f1a1982" providerId="ADAL" clId="{C896D027-FEF6-4E98-9F2C-BFBC667B53EE}" dt="2020-05-15T11:59:09.327" v="0" actId="113"/>
          <ac:spMkLst>
            <pc:docMk/>
            <pc:sldMk cId="33756990" sldId="287"/>
            <ac:spMk id="8" creationId="{B123F029-56B8-495F-B548-AA7CE3FDA022}"/>
          </ac:spMkLst>
        </pc:spChg>
      </pc:sldChg>
      <pc:sldChg chg="add">
        <pc:chgData name="Law, Neely" userId="3b09f382-f848-4240-b984-5b8b5f1a1982" providerId="ADAL" clId="{C896D027-FEF6-4E98-9F2C-BFBC667B53EE}" dt="2020-05-15T12:12:46.460" v="59"/>
        <pc:sldMkLst>
          <pc:docMk/>
          <pc:sldMk cId="468767830" sldId="288"/>
        </pc:sldMkLst>
      </pc:sldChg>
      <pc:sldChg chg="del">
        <pc:chgData name="Law, Neely" userId="3b09f382-f848-4240-b984-5b8b5f1a1982" providerId="ADAL" clId="{C896D027-FEF6-4E98-9F2C-BFBC667B53EE}" dt="2020-05-15T12:11:46.852" v="56" actId="2696"/>
        <pc:sldMkLst>
          <pc:docMk/>
          <pc:sldMk cId="1919669501" sldId="288"/>
        </pc:sldMkLst>
      </pc:sldChg>
      <pc:sldChg chg="add del setBg">
        <pc:chgData name="Law, Neely" userId="3b09f382-f848-4240-b984-5b8b5f1a1982" providerId="ADAL" clId="{C896D027-FEF6-4E98-9F2C-BFBC667B53EE}" dt="2020-05-15T12:12:43.940" v="58" actId="2696"/>
        <pc:sldMkLst>
          <pc:docMk/>
          <pc:sldMk cId="2950826362" sldId="288"/>
        </pc:sldMkLst>
      </pc:sldChg>
      <pc:sldChg chg="addSp modSp mod ord setBg modAnim">
        <pc:chgData name="Law, Neely" userId="3b09f382-f848-4240-b984-5b8b5f1a1982" providerId="ADAL" clId="{C896D027-FEF6-4E98-9F2C-BFBC667B53EE}" dt="2020-05-15T12:29:35.444" v="795" actId="27636"/>
        <pc:sldMkLst>
          <pc:docMk/>
          <pc:sldMk cId="724601352" sldId="289"/>
        </pc:sldMkLst>
        <pc:spChg chg="mod">
          <ac:chgData name="Law, Neely" userId="3b09f382-f848-4240-b984-5b8b5f1a1982" providerId="ADAL" clId="{C896D027-FEF6-4E98-9F2C-BFBC667B53EE}" dt="2020-05-15T12:28:33.403" v="762" actId="20577"/>
          <ac:spMkLst>
            <pc:docMk/>
            <pc:sldMk cId="724601352" sldId="289"/>
            <ac:spMk id="2" creationId="{96485666-B296-46FE-9840-8C56534075C0}"/>
          </ac:spMkLst>
        </pc:spChg>
        <pc:spChg chg="mod">
          <ac:chgData name="Law, Neely" userId="3b09f382-f848-4240-b984-5b8b5f1a1982" providerId="ADAL" clId="{C896D027-FEF6-4E98-9F2C-BFBC667B53EE}" dt="2020-05-15T12:29:35.444" v="795" actId="27636"/>
          <ac:spMkLst>
            <pc:docMk/>
            <pc:sldMk cId="724601352" sldId="289"/>
            <ac:spMk id="3" creationId="{A080AE3E-249E-4B72-9A1A-36AC4F9CF210}"/>
          </ac:spMkLst>
        </pc:spChg>
        <pc:spChg chg="mod">
          <ac:chgData name="Law, Neely" userId="3b09f382-f848-4240-b984-5b8b5f1a1982" providerId="ADAL" clId="{C896D027-FEF6-4E98-9F2C-BFBC667B53EE}" dt="2020-05-15T12:28:16.753" v="743" actId="26606"/>
          <ac:spMkLst>
            <pc:docMk/>
            <pc:sldMk cId="724601352" sldId="289"/>
            <ac:spMk id="4" creationId="{5C3E3285-CF1E-4D6C-BB29-FD98E2A68791}"/>
          </ac:spMkLst>
        </pc:spChg>
        <pc:spChg chg="mod">
          <ac:chgData name="Law, Neely" userId="3b09f382-f848-4240-b984-5b8b5f1a1982" providerId="ADAL" clId="{C896D027-FEF6-4E98-9F2C-BFBC667B53EE}" dt="2020-05-15T12:28:16.753" v="743" actId="26606"/>
          <ac:spMkLst>
            <pc:docMk/>
            <pc:sldMk cId="724601352" sldId="289"/>
            <ac:spMk id="5" creationId="{0B3E6AB6-C575-4595-922B-85101CD91FEB}"/>
          </ac:spMkLst>
        </pc:spChg>
        <pc:picChg chg="add mod ord">
          <ac:chgData name="Law, Neely" userId="3b09f382-f848-4240-b984-5b8b5f1a1982" providerId="ADAL" clId="{C896D027-FEF6-4E98-9F2C-BFBC667B53EE}" dt="2020-05-15T12:29:12.467" v="775" actId="1076"/>
          <ac:picMkLst>
            <pc:docMk/>
            <pc:sldMk cId="724601352" sldId="289"/>
            <ac:picMk id="6" creationId="{285F39A5-E1F0-46F6-B1E1-2896574E184E}"/>
          </ac:picMkLst>
        </pc:picChg>
        <pc:picChg chg="add mod ord">
          <ac:chgData name="Law, Neely" userId="3b09f382-f848-4240-b984-5b8b5f1a1982" providerId="ADAL" clId="{C896D027-FEF6-4E98-9F2C-BFBC667B53EE}" dt="2020-05-15T12:29:14.982" v="776" actId="1076"/>
          <ac:picMkLst>
            <pc:docMk/>
            <pc:sldMk cId="724601352" sldId="289"/>
            <ac:picMk id="7" creationId="{754DA274-6D86-4DDC-9D31-83F11C69DEF7}"/>
          </ac:picMkLst>
        </pc:picChg>
        <pc:picChg chg="add mod ord">
          <ac:chgData name="Law, Neely" userId="3b09f382-f848-4240-b984-5b8b5f1a1982" providerId="ADAL" clId="{C896D027-FEF6-4E98-9F2C-BFBC667B53EE}" dt="2020-05-15T12:29:08.361" v="774" actId="1076"/>
          <ac:picMkLst>
            <pc:docMk/>
            <pc:sldMk cId="724601352" sldId="289"/>
            <ac:picMk id="8" creationId="{E098DE21-C2F7-4B77-9264-74F05ABB44CB}"/>
          </ac:picMkLst>
        </pc:picChg>
      </pc:sldChg>
      <pc:sldChg chg="addSp delSp modSp new del mod modClrScheme chgLayout">
        <pc:chgData name="Law, Neely" userId="3b09f382-f848-4240-b984-5b8b5f1a1982" providerId="ADAL" clId="{C896D027-FEF6-4E98-9F2C-BFBC667B53EE}" dt="2020-05-15T12:48:43.659" v="876" actId="47"/>
        <pc:sldMkLst>
          <pc:docMk/>
          <pc:sldMk cId="2654700431" sldId="290"/>
        </pc:sldMkLst>
        <pc:spChg chg="del mod ord">
          <ac:chgData name="Law, Neely" userId="3b09f382-f848-4240-b984-5b8b5f1a1982" providerId="ADAL" clId="{C896D027-FEF6-4E98-9F2C-BFBC667B53EE}" dt="2020-05-15T12:29:58.819" v="797" actId="700"/>
          <ac:spMkLst>
            <pc:docMk/>
            <pc:sldMk cId="2654700431" sldId="290"/>
            <ac:spMk id="2" creationId="{1065C481-FF7C-48E4-B95A-72B29483D8CC}"/>
          </ac:spMkLst>
        </pc:spChg>
        <pc:spChg chg="del mod ord">
          <ac:chgData name="Law, Neely" userId="3b09f382-f848-4240-b984-5b8b5f1a1982" providerId="ADAL" clId="{C896D027-FEF6-4E98-9F2C-BFBC667B53EE}" dt="2020-05-15T12:29:58.819" v="797" actId="700"/>
          <ac:spMkLst>
            <pc:docMk/>
            <pc:sldMk cId="2654700431" sldId="290"/>
            <ac:spMk id="3" creationId="{D758DB2B-D8B8-4F6F-9C58-EE491E8493E8}"/>
          </ac:spMkLst>
        </pc:spChg>
        <pc:spChg chg="mod ord">
          <ac:chgData name="Law, Neely" userId="3b09f382-f848-4240-b984-5b8b5f1a1982" providerId="ADAL" clId="{C896D027-FEF6-4E98-9F2C-BFBC667B53EE}" dt="2020-05-15T12:29:58.819" v="797" actId="700"/>
          <ac:spMkLst>
            <pc:docMk/>
            <pc:sldMk cId="2654700431" sldId="290"/>
            <ac:spMk id="4" creationId="{9319469C-F735-4BEA-B9EE-65CB01B67E68}"/>
          </ac:spMkLst>
        </pc:spChg>
        <pc:spChg chg="mod ord">
          <ac:chgData name="Law, Neely" userId="3b09f382-f848-4240-b984-5b8b5f1a1982" providerId="ADAL" clId="{C896D027-FEF6-4E98-9F2C-BFBC667B53EE}" dt="2020-05-15T12:29:58.819" v="797" actId="700"/>
          <ac:spMkLst>
            <pc:docMk/>
            <pc:sldMk cId="2654700431" sldId="290"/>
            <ac:spMk id="5" creationId="{A34AEB7B-96B3-4596-87B0-020A0DEF00F2}"/>
          </ac:spMkLst>
        </pc:spChg>
        <pc:spChg chg="add mod ord">
          <ac:chgData name="Law, Neely" userId="3b09f382-f848-4240-b984-5b8b5f1a1982" providerId="ADAL" clId="{C896D027-FEF6-4E98-9F2C-BFBC667B53EE}" dt="2020-05-15T12:30:03.537" v="815" actId="20577"/>
          <ac:spMkLst>
            <pc:docMk/>
            <pc:sldMk cId="2654700431" sldId="290"/>
            <ac:spMk id="6" creationId="{268AA504-C83E-4958-8413-42761B499AA5}"/>
          </ac:spMkLst>
        </pc:spChg>
        <pc:spChg chg="add mod ord">
          <ac:chgData name="Law, Neely" userId="3b09f382-f848-4240-b984-5b8b5f1a1982" providerId="ADAL" clId="{C896D027-FEF6-4E98-9F2C-BFBC667B53EE}" dt="2020-05-15T12:29:58.819" v="797" actId="700"/>
          <ac:spMkLst>
            <pc:docMk/>
            <pc:sldMk cId="2654700431" sldId="290"/>
            <ac:spMk id="7" creationId="{ACD646D6-D6CE-402E-B7A6-065DF1A8D9DE}"/>
          </ac:spMkLst>
        </pc:spChg>
      </pc:sldChg>
    </pc:docChg>
  </pc:docChgLst>
  <pc:docChgLst>
    <pc:chgData name="Law, Neely" userId="3b09f382-f848-4240-b984-5b8b5f1a1982" providerId="ADAL" clId="{04E4D3FF-CE64-4A58-BEEC-FB8A5E47A4B6}"/>
    <pc:docChg chg="undo custSel addSld delSld modSld sldOrd">
      <pc:chgData name="Law, Neely" userId="3b09f382-f848-4240-b984-5b8b5f1a1982" providerId="ADAL" clId="{04E4D3FF-CE64-4A58-BEEC-FB8A5E47A4B6}" dt="2020-05-14T22:26:24.646" v="4403" actId="20577"/>
      <pc:docMkLst>
        <pc:docMk/>
      </pc:docMkLst>
      <pc:sldChg chg="modSp add mod">
        <pc:chgData name="Law, Neely" userId="3b09f382-f848-4240-b984-5b8b5f1a1982" providerId="ADAL" clId="{04E4D3FF-CE64-4A58-BEEC-FB8A5E47A4B6}" dt="2020-05-14T21:59:49.382" v="4001" actId="20577"/>
        <pc:sldMkLst>
          <pc:docMk/>
          <pc:sldMk cId="3984137064" sldId="261"/>
        </pc:sldMkLst>
        <pc:spChg chg="mod">
          <ac:chgData name="Law, Neely" userId="3b09f382-f848-4240-b984-5b8b5f1a1982" providerId="ADAL" clId="{04E4D3FF-CE64-4A58-BEEC-FB8A5E47A4B6}" dt="2020-05-14T21:55:04.070" v="3976" actId="27636"/>
          <ac:spMkLst>
            <pc:docMk/>
            <pc:sldMk cId="3984137064" sldId="261"/>
            <ac:spMk id="2" creationId="{54D3BB3F-EF09-4C64-A2A3-1659F741B76D}"/>
          </ac:spMkLst>
        </pc:spChg>
        <pc:spChg chg="mod">
          <ac:chgData name="Law, Neely" userId="3b09f382-f848-4240-b984-5b8b5f1a1982" providerId="ADAL" clId="{04E4D3FF-CE64-4A58-BEEC-FB8A5E47A4B6}" dt="2020-05-14T21:59:49.382" v="4001" actId="20577"/>
          <ac:spMkLst>
            <pc:docMk/>
            <pc:sldMk cId="3984137064" sldId="261"/>
            <ac:spMk id="3" creationId="{5A314355-5419-4DD1-8867-A867218E9DBB}"/>
          </ac:spMkLst>
        </pc:spChg>
      </pc:sldChg>
      <pc:sldChg chg="del">
        <pc:chgData name="Law, Neely" userId="3b09f382-f848-4240-b984-5b8b5f1a1982" providerId="ADAL" clId="{04E4D3FF-CE64-4A58-BEEC-FB8A5E47A4B6}" dt="2020-05-14T18:54:52.552" v="633" actId="47"/>
        <pc:sldMkLst>
          <pc:docMk/>
          <pc:sldMk cId="3877308896" sldId="262"/>
        </pc:sldMkLst>
      </pc:sldChg>
      <pc:sldChg chg="del ord">
        <pc:chgData name="Law, Neely" userId="3b09f382-f848-4240-b984-5b8b5f1a1982" providerId="ADAL" clId="{04E4D3FF-CE64-4A58-BEEC-FB8A5E47A4B6}" dt="2020-05-14T21:52:04.169" v="3831" actId="47"/>
        <pc:sldMkLst>
          <pc:docMk/>
          <pc:sldMk cId="3783212948" sldId="264"/>
        </pc:sldMkLst>
      </pc:sldChg>
      <pc:sldChg chg="del">
        <pc:chgData name="Law, Neely" userId="3b09f382-f848-4240-b984-5b8b5f1a1982" providerId="ADAL" clId="{04E4D3FF-CE64-4A58-BEEC-FB8A5E47A4B6}" dt="2020-05-14T18:54:57.076" v="635" actId="47"/>
        <pc:sldMkLst>
          <pc:docMk/>
          <pc:sldMk cId="336252432" sldId="267"/>
        </pc:sldMkLst>
      </pc:sldChg>
      <pc:sldChg chg="addSp delSp add del setBg delDesignElem">
        <pc:chgData name="Law, Neely" userId="3b09f382-f848-4240-b984-5b8b5f1a1982" providerId="ADAL" clId="{04E4D3FF-CE64-4A58-BEEC-FB8A5E47A4B6}" dt="2020-05-14T22:13:10.140" v="4147"/>
        <pc:sldMkLst>
          <pc:docMk/>
          <pc:sldMk cId="293318382" sldId="268"/>
        </pc:sldMkLst>
        <pc:spChg chg="add del">
          <ac:chgData name="Law, Neely" userId="3b09f382-f848-4240-b984-5b8b5f1a1982" providerId="ADAL" clId="{04E4D3FF-CE64-4A58-BEEC-FB8A5E47A4B6}" dt="2020-05-14T22:13:10.140" v="4147"/>
          <ac:spMkLst>
            <pc:docMk/>
            <pc:sldMk cId="293318382" sldId="268"/>
            <ac:spMk id="13" creationId="{7D5D2E51-A652-4FCB-ADE3-8974F2723C34}"/>
          </ac:spMkLst>
        </pc:spChg>
        <pc:spChg chg="add del">
          <ac:chgData name="Law, Neely" userId="3b09f382-f848-4240-b984-5b8b5f1a1982" providerId="ADAL" clId="{04E4D3FF-CE64-4A58-BEEC-FB8A5E47A4B6}" dt="2020-05-14T22:13:10.140" v="4147"/>
          <ac:spMkLst>
            <pc:docMk/>
            <pc:sldMk cId="293318382" sldId="268"/>
            <ac:spMk id="15" creationId="{08E18253-076D-4D89-968E-FCD8887E2B27}"/>
          </ac:spMkLst>
        </pc:spChg>
        <pc:spChg chg="add del">
          <ac:chgData name="Law, Neely" userId="3b09f382-f848-4240-b984-5b8b5f1a1982" providerId="ADAL" clId="{04E4D3FF-CE64-4A58-BEEC-FB8A5E47A4B6}" dt="2020-05-14T22:13:10.140" v="4147"/>
          <ac:spMkLst>
            <pc:docMk/>
            <pc:sldMk cId="293318382" sldId="268"/>
            <ac:spMk id="17" creationId="{F6EBCC24-DE3B-4BAD-9624-83E1C2D665DD}"/>
          </ac:spMkLst>
        </pc:spChg>
        <pc:spChg chg="add del">
          <ac:chgData name="Law, Neely" userId="3b09f382-f848-4240-b984-5b8b5f1a1982" providerId="ADAL" clId="{04E4D3FF-CE64-4A58-BEEC-FB8A5E47A4B6}" dt="2020-05-14T22:13:10.140" v="4147"/>
          <ac:spMkLst>
            <pc:docMk/>
            <pc:sldMk cId="293318382" sldId="268"/>
            <ac:spMk id="19" creationId="{8C07AF1D-AB44-447B-BC2F-DBECCC06C02A}"/>
          </ac:spMkLst>
        </pc:spChg>
        <pc:spChg chg="add del">
          <ac:chgData name="Law, Neely" userId="3b09f382-f848-4240-b984-5b8b5f1a1982" providerId="ADAL" clId="{04E4D3FF-CE64-4A58-BEEC-FB8A5E47A4B6}" dt="2020-05-14T22:13:10.140" v="4147"/>
          <ac:spMkLst>
            <pc:docMk/>
            <pc:sldMk cId="293318382" sldId="268"/>
            <ac:spMk id="21" creationId="{6FCD70E2-BD62-41E4-975D-E58B07928F6F}"/>
          </ac:spMkLst>
        </pc:spChg>
      </pc:sldChg>
      <pc:sldChg chg="addSp delSp modSp add del mod ord">
        <pc:chgData name="Law, Neely" userId="3b09f382-f848-4240-b984-5b8b5f1a1982" providerId="ADAL" clId="{04E4D3FF-CE64-4A58-BEEC-FB8A5E47A4B6}" dt="2020-05-14T22:13:11.574" v="4148" actId="2696"/>
        <pc:sldMkLst>
          <pc:docMk/>
          <pc:sldMk cId="3438251087" sldId="268"/>
        </pc:sldMkLst>
        <pc:spChg chg="mod ord">
          <ac:chgData name="Law, Neely" userId="3b09f382-f848-4240-b984-5b8b5f1a1982" providerId="ADAL" clId="{04E4D3FF-CE64-4A58-BEEC-FB8A5E47A4B6}" dt="2020-05-14T21:23:31.628" v="2322" actId="2711"/>
          <ac:spMkLst>
            <pc:docMk/>
            <pc:sldMk cId="3438251087" sldId="268"/>
            <ac:spMk id="3" creationId="{0DB1CD45-394D-4EDF-9A8C-996FD2902849}"/>
          </ac:spMkLst>
        </pc:spChg>
        <pc:spChg chg="add del mod">
          <ac:chgData name="Law, Neely" userId="3b09f382-f848-4240-b984-5b8b5f1a1982" providerId="ADAL" clId="{04E4D3FF-CE64-4A58-BEEC-FB8A5E47A4B6}" dt="2020-05-14T18:42:54.376" v="513" actId="478"/>
          <ac:spMkLst>
            <pc:docMk/>
            <pc:sldMk cId="3438251087" sldId="268"/>
            <ac:spMk id="6" creationId="{44C71B88-2EF8-4BFB-91BC-235FCF7A0FCC}"/>
          </ac:spMkLst>
        </pc:spChg>
        <pc:spChg chg="add del mod">
          <ac:chgData name="Law, Neely" userId="3b09f382-f848-4240-b984-5b8b5f1a1982" providerId="ADAL" clId="{04E4D3FF-CE64-4A58-BEEC-FB8A5E47A4B6}" dt="2020-05-14T21:47:18.049" v="3666"/>
          <ac:spMkLst>
            <pc:docMk/>
            <pc:sldMk cId="3438251087" sldId="268"/>
            <ac:spMk id="7" creationId="{E7130AA0-224B-43D8-8C81-B4ED9426DE0A}"/>
          </ac:spMkLst>
        </pc:spChg>
        <pc:spChg chg="del mod">
          <ac:chgData name="Law, Neely" userId="3b09f382-f848-4240-b984-5b8b5f1a1982" providerId="ADAL" clId="{04E4D3FF-CE64-4A58-BEEC-FB8A5E47A4B6}" dt="2020-05-14T13:17:58.910" v="111" actId="478"/>
          <ac:spMkLst>
            <pc:docMk/>
            <pc:sldMk cId="3438251087" sldId="268"/>
            <ac:spMk id="18" creationId="{DD418255-C7F7-4336-906B-239BC50A65E4}"/>
          </ac:spMkLst>
        </pc:spChg>
        <pc:grpChg chg="add del mod ord">
          <ac:chgData name="Law, Neely" userId="3b09f382-f848-4240-b984-5b8b5f1a1982" providerId="ADAL" clId="{04E4D3FF-CE64-4A58-BEEC-FB8A5E47A4B6}" dt="2020-05-14T19:12:11.730" v="887" actId="478"/>
          <ac:grpSpMkLst>
            <pc:docMk/>
            <pc:sldMk cId="3438251087" sldId="268"/>
            <ac:grpSpMk id="4" creationId="{6E826B1A-A2D5-483F-90BC-0174525F05D9}"/>
          </ac:grpSpMkLst>
        </pc:grpChg>
        <pc:picChg chg="mod">
          <ac:chgData name="Law, Neely" userId="3b09f382-f848-4240-b984-5b8b5f1a1982" providerId="ADAL" clId="{04E4D3FF-CE64-4A58-BEEC-FB8A5E47A4B6}" dt="2020-05-14T13:17:00.716" v="107" actId="14100"/>
          <ac:picMkLst>
            <pc:docMk/>
            <pc:sldMk cId="3438251087" sldId="268"/>
            <ac:picMk id="5" creationId="{547C52AA-1192-40BA-8B5C-5D289B550DD3}"/>
          </ac:picMkLst>
        </pc:picChg>
        <pc:picChg chg="mod">
          <ac:chgData name="Law, Neely" userId="3b09f382-f848-4240-b984-5b8b5f1a1982" providerId="ADAL" clId="{04E4D3FF-CE64-4A58-BEEC-FB8A5E47A4B6}" dt="2020-05-14T13:16:46.897" v="103" actId="1076"/>
          <ac:picMkLst>
            <pc:docMk/>
            <pc:sldMk cId="3438251087" sldId="268"/>
            <ac:picMk id="8" creationId="{EF06F7A5-8B3F-4D94-A72F-979C98295803}"/>
          </ac:picMkLst>
        </pc:picChg>
        <pc:picChg chg="mod">
          <ac:chgData name="Law, Neely" userId="3b09f382-f848-4240-b984-5b8b5f1a1982" providerId="ADAL" clId="{04E4D3FF-CE64-4A58-BEEC-FB8A5E47A4B6}" dt="2020-05-14T13:16:56.962" v="106" actId="14100"/>
          <ac:picMkLst>
            <pc:docMk/>
            <pc:sldMk cId="3438251087" sldId="268"/>
            <ac:picMk id="12" creationId="{9B66812A-886D-492E-B987-3195F0A2C640}"/>
          </ac:picMkLst>
        </pc:picChg>
        <pc:picChg chg="add mod ord modCrop">
          <ac:chgData name="Law, Neely" userId="3b09f382-f848-4240-b984-5b8b5f1a1982" providerId="ADAL" clId="{04E4D3FF-CE64-4A58-BEEC-FB8A5E47A4B6}" dt="2020-05-14T18:42:04.046" v="487" actId="164"/>
          <ac:picMkLst>
            <pc:docMk/>
            <pc:sldMk cId="3438251087" sldId="268"/>
            <ac:picMk id="16" creationId="{E01F974A-4A44-42FC-9A83-95E85CDBF5A0}"/>
          </ac:picMkLst>
        </pc:picChg>
        <pc:picChg chg="add mod ord modCrop">
          <ac:chgData name="Law, Neely" userId="3b09f382-f848-4240-b984-5b8b5f1a1982" providerId="ADAL" clId="{04E4D3FF-CE64-4A58-BEEC-FB8A5E47A4B6}" dt="2020-05-14T18:42:04.046" v="487" actId="164"/>
          <ac:picMkLst>
            <pc:docMk/>
            <pc:sldMk cId="3438251087" sldId="268"/>
            <ac:picMk id="20" creationId="{1D6FE281-1FD0-443A-98AD-E7E1561AE620}"/>
          </ac:picMkLst>
        </pc:picChg>
        <pc:picChg chg="add mod modCrop">
          <ac:chgData name="Law, Neely" userId="3b09f382-f848-4240-b984-5b8b5f1a1982" providerId="ADAL" clId="{04E4D3FF-CE64-4A58-BEEC-FB8A5E47A4B6}" dt="2020-05-14T18:42:04.046" v="487" actId="164"/>
          <ac:picMkLst>
            <pc:docMk/>
            <pc:sldMk cId="3438251087" sldId="268"/>
            <ac:picMk id="22" creationId="{72A2B22C-D4C9-4AB7-9F03-938A093AFB87}"/>
          </ac:picMkLst>
        </pc:picChg>
        <pc:picChg chg="add del mod">
          <ac:chgData name="Law, Neely" userId="3b09f382-f848-4240-b984-5b8b5f1a1982" providerId="ADAL" clId="{04E4D3FF-CE64-4A58-BEEC-FB8A5E47A4B6}" dt="2020-05-14T18:42:23.166" v="491" actId="478"/>
          <ac:picMkLst>
            <pc:docMk/>
            <pc:sldMk cId="3438251087" sldId="268"/>
            <ac:picMk id="23" creationId="{7B28AB35-DAE7-4DFF-94C3-E593AE73A046}"/>
          </ac:picMkLst>
        </pc:picChg>
      </pc:sldChg>
      <pc:sldChg chg="addSp delSp modSp mod ord modAnim">
        <pc:chgData name="Law, Neely" userId="3b09f382-f848-4240-b984-5b8b5f1a1982" providerId="ADAL" clId="{04E4D3FF-CE64-4A58-BEEC-FB8A5E47A4B6}" dt="2020-05-14T21:40:03.868" v="3663" actId="20577"/>
        <pc:sldMkLst>
          <pc:docMk/>
          <pc:sldMk cId="2251278586" sldId="269"/>
        </pc:sldMkLst>
        <pc:spChg chg="mod">
          <ac:chgData name="Law, Neely" userId="3b09f382-f848-4240-b984-5b8b5f1a1982" providerId="ADAL" clId="{04E4D3FF-CE64-4A58-BEEC-FB8A5E47A4B6}" dt="2020-05-14T21:40:03.868" v="3663" actId="20577"/>
          <ac:spMkLst>
            <pc:docMk/>
            <pc:sldMk cId="2251278586" sldId="269"/>
            <ac:spMk id="3" creationId="{90031350-27AF-4D27-89EB-0D64F8039F64}"/>
          </ac:spMkLst>
        </pc:spChg>
        <pc:spChg chg="add del mod">
          <ac:chgData name="Law, Neely" userId="3b09f382-f848-4240-b984-5b8b5f1a1982" providerId="ADAL" clId="{04E4D3FF-CE64-4A58-BEEC-FB8A5E47A4B6}" dt="2020-05-14T13:24:20.615" v="259" actId="478"/>
          <ac:spMkLst>
            <pc:docMk/>
            <pc:sldMk cId="2251278586" sldId="269"/>
            <ac:spMk id="5" creationId="{1CC27D0E-E904-4561-AEA5-C1CD8E48236C}"/>
          </ac:spMkLst>
        </pc:spChg>
        <pc:spChg chg="add mod">
          <ac:chgData name="Law, Neely" userId="3b09f382-f848-4240-b984-5b8b5f1a1982" providerId="ADAL" clId="{04E4D3FF-CE64-4A58-BEEC-FB8A5E47A4B6}" dt="2020-05-14T13:30:20.868" v="298" actId="164"/>
          <ac:spMkLst>
            <pc:docMk/>
            <pc:sldMk cId="2251278586" sldId="269"/>
            <ac:spMk id="6" creationId="{6EC25E8C-DE7A-4633-BF54-B92E5D559148}"/>
          </ac:spMkLst>
        </pc:spChg>
        <pc:spChg chg="del">
          <ac:chgData name="Law, Neely" userId="3b09f382-f848-4240-b984-5b8b5f1a1982" providerId="ADAL" clId="{04E4D3FF-CE64-4A58-BEEC-FB8A5E47A4B6}" dt="2020-05-14T19:55:26.465" v="2001" actId="478"/>
          <ac:spMkLst>
            <pc:docMk/>
            <pc:sldMk cId="2251278586" sldId="269"/>
            <ac:spMk id="8" creationId="{CE1090D0-B652-4212-A4F7-EC9725647CC1}"/>
          </ac:spMkLst>
        </pc:spChg>
        <pc:spChg chg="mod">
          <ac:chgData name="Law, Neely" userId="3b09f382-f848-4240-b984-5b8b5f1a1982" providerId="ADAL" clId="{04E4D3FF-CE64-4A58-BEEC-FB8A5E47A4B6}" dt="2020-05-14T13:30:40.823" v="312" actId="20577"/>
          <ac:spMkLst>
            <pc:docMk/>
            <pc:sldMk cId="2251278586" sldId="269"/>
            <ac:spMk id="9" creationId="{238B0423-C8B4-42C2-851F-8FB6B766D17D}"/>
          </ac:spMkLst>
        </pc:spChg>
        <pc:spChg chg="add mod">
          <ac:chgData name="Law, Neely" userId="3b09f382-f848-4240-b984-5b8b5f1a1982" providerId="ADAL" clId="{04E4D3FF-CE64-4A58-BEEC-FB8A5E47A4B6}" dt="2020-05-14T13:30:20.868" v="298" actId="164"/>
          <ac:spMkLst>
            <pc:docMk/>
            <pc:sldMk cId="2251278586" sldId="269"/>
            <ac:spMk id="10" creationId="{3A47484B-C045-47EC-8DCD-375F2455AC01}"/>
          </ac:spMkLst>
        </pc:spChg>
        <pc:spChg chg="add mod">
          <ac:chgData name="Law, Neely" userId="3b09f382-f848-4240-b984-5b8b5f1a1982" providerId="ADAL" clId="{04E4D3FF-CE64-4A58-BEEC-FB8A5E47A4B6}" dt="2020-05-14T13:30:20.868" v="298" actId="164"/>
          <ac:spMkLst>
            <pc:docMk/>
            <pc:sldMk cId="2251278586" sldId="269"/>
            <ac:spMk id="13" creationId="{92FB0D90-B60D-473B-B673-7608A529DB54}"/>
          </ac:spMkLst>
        </pc:spChg>
        <pc:spChg chg="add del mod">
          <ac:chgData name="Law, Neely" userId="3b09f382-f848-4240-b984-5b8b5f1a1982" providerId="ADAL" clId="{04E4D3FF-CE64-4A58-BEEC-FB8A5E47A4B6}" dt="2020-05-14T21:38:43.415" v="3620" actId="478"/>
          <ac:spMkLst>
            <pc:docMk/>
            <pc:sldMk cId="2251278586" sldId="269"/>
            <ac:spMk id="16" creationId="{8AF584E2-FAD4-42F5-81F9-3340350742F9}"/>
          </ac:spMkLst>
        </pc:spChg>
        <pc:spChg chg="add del mod">
          <ac:chgData name="Law, Neely" userId="3b09f382-f848-4240-b984-5b8b5f1a1982" providerId="ADAL" clId="{04E4D3FF-CE64-4A58-BEEC-FB8A5E47A4B6}" dt="2020-05-14T13:27:04.304" v="265" actId="478"/>
          <ac:spMkLst>
            <pc:docMk/>
            <pc:sldMk cId="2251278586" sldId="269"/>
            <ac:spMk id="17" creationId="{5B4CD210-8D98-4CB5-AF77-C5A50624D999}"/>
          </ac:spMkLst>
        </pc:spChg>
        <pc:spChg chg="add del mod">
          <ac:chgData name="Law, Neely" userId="3b09f382-f848-4240-b984-5b8b5f1a1982" providerId="ADAL" clId="{04E4D3FF-CE64-4A58-BEEC-FB8A5E47A4B6}" dt="2020-05-14T13:27:19.790" v="269" actId="478"/>
          <ac:spMkLst>
            <pc:docMk/>
            <pc:sldMk cId="2251278586" sldId="269"/>
            <ac:spMk id="18" creationId="{33D3FE75-F5AB-4D5E-B357-21F2EC2A3E6F}"/>
          </ac:spMkLst>
        </pc:spChg>
        <pc:spChg chg="add del mod">
          <ac:chgData name="Law, Neely" userId="3b09f382-f848-4240-b984-5b8b5f1a1982" providerId="ADAL" clId="{04E4D3FF-CE64-4A58-BEEC-FB8A5E47A4B6}" dt="2020-05-14T19:57:01.485" v="2109" actId="478"/>
          <ac:spMkLst>
            <pc:docMk/>
            <pc:sldMk cId="2251278586" sldId="269"/>
            <ac:spMk id="19" creationId="{AB8C81A5-4F91-470B-A882-7FF9E09DCDBB}"/>
          </ac:spMkLst>
        </pc:spChg>
        <pc:spChg chg="add mod">
          <ac:chgData name="Law, Neely" userId="3b09f382-f848-4240-b984-5b8b5f1a1982" providerId="ADAL" clId="{04E4D3FF-CE64-4A58-BEEC-FB8A5E47A4B6}" dt="2020-05-14T13:30:20.868" v="298" actId="164"/>
          <ac:spMkLst>
            <pc:docMk/>
            <pc:sldMk cId="2251278586" sldId="269"/>
            <ac:spMk id="26" creationId="{7525E5FC-473D-44C8-BD48-FBAE6BACA2C1}"/>
          </ac:spMkLst>
        </pc:spChg>
        <pc:grpChg chg="del mod">
          <ac:chgData name="Law, Neely" userId="3b09f382-f848-4240-b984-5b8b5f1a1982" providerId="ADAL" clId="{04E4D3FF-CE64-4A58-BEEC-FB8A5E47A4B6}" dt="2020-05-14T19:55:24.260" v="2000" actId="478"/>
          <ac:grpSpMkLst>
            <pc:docMk/>
            <pc:sldMk cId="2251278586" sldId="269"/>
            <ac:grpSpMk id="12" creationId="{70D8EB46-04AE-4D35-A582-90BE66BA4AD3}"/>
          </ac:grpSpMkLst>
        </pc:grpChg>
        <pc:grpChg chg="add del mod">
          <ac:chgData name="Law, Neely" userId="3b09f382-f848-4240-b984-5b8b5f1a1982" providerId="ADAL" clId="{04E4D3FF-CE64-4A58-BEEC-FB8A5E47A4B6}" dt="2020-05-14T19:55:28.567" v="2002" actId="478"/>
          <ac:grpSpMkLst>
            <pc:docMk/>
            <pc:sldMk cId="2251278586" sldId="269"/>
            <ac:grpSpMk id="14" creationId="{D46B6A7D-33B6-4039-91FF-5DD7FCDD9850}"/>
          </ac:grpSpMkLst>
        </pc:grpChg>
        <pc:grpChg chg="mod">
          <ac:chgData name="Law, Neely" userId="3b09f382-f848-4240-b984-5b8b5f1a1982" providerId="ADAL" clId="{04E4D3FF-CE64-4A58-BEEC-FB8A5E47A4B6}" dt="2020-05-14T21:39:09.667" v="3624" actId="1076"/>
          <ac:grpSpMkLst>
            <pc:docMk/>
            <pc:sldMk cId="2251278586" sldId="269"/>
            <ac:grpSpMk id="23" creationId="{62E51392-B212-4C0B-B5F1-2DCA25F5DF86}"/>
          </ac:grpSpMkLst>
        </pc:grpChg>
        <pc:picChg chg="add mod">
          <ac:chgData name="Law, Neely" userId="3b09f382-f848-4240-b984-5b8b5f1a1982" providerId="ADAL" clId="{04E4D3FF-CE64-4A58-BEEC-FB8A5E47A4B6}" dt="2020-05-14T21:39:05.858" v="3623" actId="1076"/>
          <ac:picMkLst>
            <pc:docMk/>
            <pc:sldMk cId="2251278586" sldId="269"/>
            <ac:picMk id="27" creationId="{580CED91-1FC8-4047-BE9B-205311143B23}"/>
          </ac:picMkLst>
        </pc:picChg>
      </pc:sldChg>
      <pc:sldChg chg="del">
        <pc:chgData name="Law, Neely" userId="3b09f382-f848-4240-b984-5b8b5f1a1982" providerId="ADAL" clId="{04E4D3FF-CE64-4A58-BEEC-FB8A5E47A4B6}" dt="2020-05-14T19:55:11.535" v="1999" actId="47"/>
        <pc:sldMkLst>
          <pc:docMk/>
          <pc:sldMk cId="2178871207" sldId="271"/>
        </pc:sldMkLst>
      </pc:sldChg>
      <pc:sldChg chg="add">
        <pc:chgData name="Law, Neely" userId="3b09f382-f848-4240-b984-5b8b5f1a1982" providerId="ADAL" clId="{04E4D3FF-CE64-4A58-BEEC-FB8A5E47A4B6}" dt="2020-05-14T22:13:29.625" v="4150"/>
        <pc:sldMkLst>
          <pc:docMk/>
          <pc:sldMk cId="1487427574" sldId="275"/>
        </pc:sldMkLst>
      </pc:sldChg>
      <pc:sldChg chg="modSp add del mod">
        <pc:chgData name="Law, Neely" userId="3b09f382-f848-4240-b984-5b8b5f1a1982" providerId="ADAL" clId="{04E4D3FF-CE64-4A58-BEEC-FB8A5E47A4B6}" dt="2020-05-14T22:13:21.979" v="4149" actId="2696"/>
        <pc:sldMkLst>
          <pc:docMk/>
          <pc:sldMk cId="1859269447" sldId="275"/>
        </pc:sldMkLst>
        <pc:spChg chg="mod">
          <ac:chgData name="Law, Neely" userId="3b09f382-f848-4240-b984-5b8b5f1a1982" providerId="ADAL" clId="{04E4D3FF-CE64-4A58-BEEC-FB8A5E47A4B6}" dt="2020-05-14T21:51:10.990" v="3830" actId="6549"/>
          <ac:spMkLst>
            <pc:docMk/>
            <pc:sldMk cId="1859269447" sldId="275"/>
            <ac:spMk id="6" creationId="{2068FA65-8FC1-4BF4-A18F-BB687D17AB20}"/>
          </ac:spMkLst>
        </pc:spChg>
      </pc:sldChg>
      <pc:sldChg chg="modSp del mod">
        <pc:chgData name="Law, Neely" userId="3b09f382-f848-4240-b984-5b8b5f1a1982" providerId="ADAL" clId="{04E4D3FF-CE64-4A58-BEEC-FB8A5E47A4B6}" dt="2020-05-14T21:47:21.871" v="3667" actId="2696"/>
        <pc:sldMkLst>
          <pc:docMk/>
          <pc:sldMk cId="3476773806" sldId="275"/>
        </pc:sldMkLst>
        <pc:spChg chg="mod">
          <ac:chgData name="Law, Neely" userId="3b09f382-f848-4240-b984-5b8b5f1a1982" providerId="ADAL" clId="{04E4D3FF-CE64-4A58-BEEC-FB8A5E47A4B6}" dt="2020-05-14T19:53:04.631" v="1993" actId="6549"/>
          <ac:spMkLst>
            <pc:docMk/>
            <pc:sldMk cId="3476773806" sldId="275"/>
            <ac:spMk id="5" creationId="{89F339FB-3997-42A6-92B9-BDAEDCCAD83F}"/>
          </ac:spMkLst>
        </pc:spChg>
        <pc:spChg chg="mod">
          <ac:chgData name="Law, Neely" userId="3b09f382-f848-4240-b984-5b8b5f1a1982" providerId="ADAL" clId="{04E4D3FF-CE64-4A58-BEEC-FB8A5E47A4B6}" dt="2020-05-14T19:53:28.187" v="1998" actId="6549"/>
          <ac:spMkLst>
            <pc:docMk/>
            <pc:sldMk cId="3476773806" sldId="275"/>
            <ac:spMk id="6" creationId="{2068FA65-8FC1-4BF4-A18F-BB687D17AB20}"/>
          </ac:spMkLst>
        </pc:spChg>
      </pc:sldChg>
      <pc:sldChg chg="addSp modSp mod modAnim">
        <pc:chgData name="Law, Neely" userId="3b09f382-f848-4240-b984-5b8b5f1a1982" providerId="ADAL" clId="{04E4D3FF-CE64-4A58-BEEC-FB8A5E47A4B6}" dt="2020-05-14T21:26:52.996" v="2516"/>
        <pc:sldMkLst>
          <pc:docMk/>
          <pc:sldMk cId="3157738512" sldId="276"/>
        </pc:sldMkLst>
        <pc:spChg chg="mod">
          <ac:chgData name="Law, Neely" userId="3b09f382-f848-4240-b984-5b8b5f1a1982" providerId="ADAL" clId="{04E4D3FF-CE64-4A58-BEEC-FB8A5E47A4B6}" dt="2020-05-14T13:19:36.362" v="252" actId="20577"/>
          <ac:spMkLst>
            <pc:docMk/>
            <pc:sldMk cId="3157738512" sldId="276"/>
            <ac:spMk id="3" creationId="{E0998062-C66C-465C-819B-9A385D1B17F1}"/>
          </ac:spMkLst>
        </pc:spChg>
        <pc:spChg chg="add mod">
          <ac:chgData name="Law, Neely" userId="3b09f382-f848-4240-b984-5b8b5f1a1982" providerId="ADAL" clId="{04E4D3FF-CE64-4A58-BEEC-FB8A5E47A4B6}" dt="2020-05-14T21:26:40.877" v="2515" actId="1076"/>
          <ac:spMkLst>
            <pc:docMk/>
            <pc:sldMk cId="3157738512" sldId="276"/>
            <ac:spMk id="9" creationId="{D3DA083D-D84C-4412-A550-F54D861350E1}"/>
          </ac:spMkLst>
        </pc:spChg>
      </pc:sldChg>
      <pc:sldChg chg="del">
        <pc:chgData name="Law, Neely" userId="3b09f382-f848-4240-b984-5b8b5f1a1982" providerId="ADAL" clId="{04E4D3FF-CE64-4A58-BEEC-FB8A5E47A4B6}" dt="2020-05-14T13:31:34.372" v="313" actId="47"/>
        <pc:sldMkLst>
          <pc:docMk/>
          <pc:sldMk cId="3287217617" sldId="277"/>
        </pc:sldMkLst>
      </pc:sldChg>
      <pc:sldChg chg="del">
        <pc:chgData name="Law, Neely" userId="3b09f382-f848-4240-b984-5b8b5f1a1982" providerId="ADAL" clId="{04E4D3FF-CE64-4A58-BEEC-FB8A5E47A4B6}" dt="2020-05-14T13:32:26.515" v="314" actId="47"/>
        <pc:sldMkLst>
          <pc:docMk/>
          <pc:sldMk cId="3288775168" sldId="280"/>
        </pc:sldMkLst>
      </pc:sldChg>
      <pc:sldChg chg="del">
        <pc:chgData name="Law, Neely" userId="3b09f382-f848-4240-b984-5b8b5f1a1982" providerId="ADAL" clId="{04E4D3FF-CE64-4A58-BEEC-FB8A5E47A4B6}" dt="2020-05-14T18:54:54.989" v="634" actId="47"/>
        <pc:sldMkLst>
          <pc:docMk/>
          <pc:sldMk cId="392841049" sldId="281"/>
        </pc:sldMkLst>
      </pc:sldChg>
      <pc:sldChg chg="addSp delSp modSp new mod ord setBg modNotesTx">
        <pc:chgData name="Law, Neely" userId="3b09f382-f848-4240-b984-5b8b5f1a1982" providerId="ADAL" clId="{04E4D3FF-CE64-4A58-BEEC-FB8A5E47A4B6}" dt="2020-05-14T21:36:18.040" v="3615" actId="20577"/>
        <pc:sldMkLst>
          <pc:docMk/>
          <pc:sldMk cId="2278534319" sldId="282"/>
        </pc:sldMkLst>
        <pc:spChg chg="mod">
          <ac:chgData name="Law, Neely" userId="3b09f382-f848-4240-b984-5b8b5f1a1982" providerId="ADAL" clId="{04E4D3FF-CE64-4A58-BEEC-FB8A5E47A4B6}" dt="2020-05-14T17:48:29.303" v="359" actId="26606"/>
          <ac:spMkLst>
            <pc:docMk/>
            <pc:sldMk cId="2278534319" sldId="282"/>
            <ac:spMk id="2" creationId="{442E80D8-37FC-4464-B8C8-18DDE835C064}"/>
          </ac:spMkLst>
        </pc:spChg>
        <pc:spChg chg="mod">
          <ac:chgData name="Law, Neely" userId="3b09f382-f848-4240-b984-5b8b5f1a1982" providerId="ADAL" clId="{04E4D3FF-CE64-4A58-BEEC-FB8A5E47A4B6}" dt="2020-05-14T17:51:09.912" v="443" actId="403"/>
          <ac:spMkLst>
            <pc:docMk/>
            <pc:sldMk cId="2278534319" sldId="282"/>
            <ac:spMk id="3" creationId="{14E610F7-C16A-4664-8D2B-1797EC073601}"/>
          </ac:spMkLst>
        </pc:spChg>
        <pc:spChg chg="mod">
          <ac:chgData name="Law, Neely" userId="3b09f382-f848-4240-b984-5b8b5f1a1982" providerId="ADAL" clId="{04E4D3FF-CE64-4A58-BEEC-FB8A5E47A4B6}" dt="2020-05-14T17:48:29.303" v="359" actId="26606"/>
          <ac:spMkLst>
            <pc:docMk/>
            <pc:sldMk cId="2278534319" sldId="282"/>
            <ac:spMk id="4" creationId="{4DCC1E86-438D-412D-9E56-DADAF616B778}"/>
          </ac:spMkLst>
        </pc:spChg>
        <pc:spChg chg="mod">
          <ac:chgData name="Law, Neely" userId="3b09f382-f848-4240-b984-5b8b5f1a1982" providerId="ADAL" clId="{04E4D3FF-CE64-4A58-BEEC-FB8A5E47A4B6}" dt="2020-05-14T17:48:29.303" v="359" actId="26606"/>
          <ac:spMkLst>
            <pc:docMk/>
            <pc:sldMk cId="2278534319" sldId="282"/>
            <ac:spMk id="5" creationId="{9D681907-D7EA-4B8B-ADCF-6482C425D12A}"/>
          </ac:spMkLst>
        </pc:spChg>
        <pc:spChg chg="add del">
          <ac:chgData name="Law, Neely" userId="3b09f382-f848-4240-b984-5b8b5f1a1982" providerId="ADAL" clId="{04E4D3FF-CE64-4A58-BEEC-FB8A5E47A4B6}" dt="2020-05-14T17:48:19.528" v="356" actId="26606"/>
          <ac:spMkLst>
            <pc:docMk/>
            <pc:sldMk cId="2278534319" sldId="282"/>
            <ac:spMk id="13" creationId="{201CC55D-ED54-4C5C-95E6-10947BD1103B}"/>
          </ac:spMkLst>
        </pc:spChg>
        <pc:spChg chg="add del">
          <ac:chgData name="Law, Neely" userId="3b09f382-f848-4240-b984-5b8b5f1a1982" providerId="ADAL" clId="{04E4D3FF-CE64-4A58-BEEC-FB8A5E47A4B6}" dt="2020-05-14T17:48:19.528" v="356" actId="26606"/>
          <ac:spMkLst>
            <pc:docMk/>
            <pc:sldMk cId="2278534319" sldId="282"/>
            <ac:spMk id="19" creationId="{3873B707-463F-40B0-8227-E8CC6C67EB25}"/>
          </ac:spMkLst>
        </pc:spChg>
        <pc:spChg chg="add del">
          <ac:chgData name="Law, Neely" userId="3b09f382-f848-4240-b984-5b8b5f1a1982" providerId="ADAL" clId="{04E4D3FF-CE64-4A58-BEEC-FB8A5E47A4B6}" dt="2020-05-14T17:48:19.528" v="356" actId="26606"/>
          <ac:spMkLst>
            <pc:docMk/>
            <pc:sldMk cId="2278534319" sldId="282"/>
            <ac:spMk id="21" creationId="{C13237C8-E62C-4F0D-A318-BD6FB6C2D138}"/>
          </ac:spMkLst>
        </pc:spChg>
        <pc:spChg chg="add del">
          <ac:chgData name="Law, Neely" userId="3b09f382-f848-4240-b984-5b8b5f1a1982" providerId="ADAL" clId="{04E4D3FF-CE64-4A58-BEEC-FB8A5E47A4B6}" dt="2020-05-14T17:48:19.528" v="356" actId="26606"/>
          <ac:spMkLst>
            <pc:docMk/>
            <pc:sldMk cId="2278534319" sldId="282"/>
            <ac:spMk id="23" creationId="{19C9EAEA-39D0-4B0E-A0EB-51E7B26740B1}"/>
          </ac:spMkLst>
        </pc:spChg>
        <pc:spChg chg="add del">
          <ac:chgData name="Law, Neely" userId="3b09f382-f848-4240-b984-5b8b5f1a1982" providerId="ADAL" clId="{04E4D3FF-CE64-4A58-BEEC-FB8A5E47A4B6}" dt="2020-05-14T17:48:29.303" v="358" actId="26606"/>
          <ac:spMkLst>
            <pc:docMk/>
            <pc:sldMk cId="2278534319" sldId="282"/>
            <ac:spMk id="25" creationId="{F4C0B10B-D2C4-4A54-AFAD-3D27DF88BB37}"/>
          </ac:spMkLst>
        </pc:spChg>
        <pc:spChg chg="add mod">
          <ac:chgData name="Law, Neely" userId="3b09f382-f848-4240-b984-5b8b5f1a1982" providerId="ADAL" clId="{04E4D3FF-CE64-4A58-BEEC-FB8A5E47A4B6}" dt="2020-05-14T17:49:27.889" v="366" actId="1076"/>
          <ac:spMkLst>
            <pc:docMk/>
            <pc:sldMk cId="2278534319" sldId="282"/>
            <ac:spMk id="30" creationId="{DCC297A0-3EE7-4556-8609-D5CF7AF766E1}"/>
          </ac:spMkLst>
        </pc:spChg>
        <pc:spChg chg="add mod">
          <ac:chgData name="Law, Neely" userId="3b09f382-f848-4240-b984-5b8b5f1a1982" providerId="ADAL" clId="{04E4D3FF-CE64-4A58-BEEC-FB8A5E47A4B6}" dt="2020-05-14T17:49:23.858" v="365" actId="1076"/>
          <ac:spMkLst>
            <pc:docMk/>
            <pc:sldMk cId="2278534319" sldId="282"/>
            <ac:spMk id="31" creationId="{F616D91D-2152-4457-AB80-5A375A4B0096}"/>
          </ac:spMkLst>
        </pc:spChg>
        <pc:spChg chg="add mod">
          <ac:chgData name="Law, Neely" userId="3b09f382-f848-4240-b984-5b8b5f1a1982" providerId="ADAL" clId="{04E4D3FF-CE64-4A58-BEEC-FB8A5E47A4B6}" dt="2020-05-14T17:49:12.895" v="363"/>
          <ac:spMkLst>
            <pc:docMk/>
            <pc:sldMk cId="2278534319" sldId="282"/>
            <ac:spMk id="32" creationId="{317EB679-77D8-4B8E-B6E4-8B16F895C683}"/>
          </ac:spMkLst>
        </pc:spChg>
        <pc:grpChg chg="add del">
          <ac:chgData name="Law, Neely" userId="3b09f382-f848-4240-b984-5b8b5f1a1982" providerId="ADAL" clId="{04E4D3FF-CE64-4A58-BEEC-FB8A5E47A4B6}" dt="2020-05-14T17:48:19.528" v="356" actId="26606"/>
          <ac:grpSpMkLst>
            <pc:docMk/>
            <pc:sldMk cId="2278534319" sldId="282"/>
            <ac:grpSpMk id="15" creationId="{1DE889C7-FAD6-4397-98E2-05D503484459}"/>
          </ac:grpSpMkLst>
        </pc:grpChg>
        <pc:grpChg chg="add del">
          <ac:chgData name="Law, Neely" userId="3b09f382-f848-4240-b984-5b8b5f1a1982" providerId="ADAL" clId="{04E4D3FF-CE64-4A58-BEEC-FB8A5E47A4B6}" dt="2020-05-14T17:48:29.303" v="358" actId="26606"/>
          <ac:grpSpMkLst>
            <pc:docMk/>
            <pc:sldMk cId="2278534319" sldId="282"/>
            <ac:grpSpMk id="26" creationId="{B6BADB90-C74B-40D6-86DC-503F65FCE8DC}"/>
          </ac:grpSpMkLst>
        </pc:grpChg>
        <pc:graphicFrameChg chg="add del mod">
          <ac:chgData name="Law, Neely" userId="3b09f382-f848-4240-b984-5b8b5f1a1982" providerId="ADAL" clId="{04E4D3FF-CE64-4A58-BEEC-FB8A5E47A4B6}" dt="2020-05-14T13:14:32.599" v="71" actId="478"/>
          <ac:graphicFrameMkLst>
            <pc:docMk/>
            <pc:sldMk cId="2278534319" sldId="282"/>
            <ac:graphicFrameMk id="6" creationId="{45E43747-032B-4AC3-829C-1D9FC43A9FE0}"/>
          </ac:graphicFrameMkLst>
        </pc:graphicFrameChg>
        <pc:graphicFrameChg chg="add del mod">
          <ac:chgData name="Law, Neely" userId="3b09f382-f848-4240-b984-5b8b5f1a1982" providerId="ADAL" clId="{04E4D3FF-CE64-4A58-BEEC-FB8A5E47A4B6}" dt="2020-05-14T13:14:25.290" v="70" actId="478"/>
          <ac:graphicFrameMkLst>
            <pc:docMk/>
            <pc:sldMk cId="2278534319" sldId="282"/>
            <ac:graphicFrameMk id="7" creationId="{7FDB0428-ACE5-4ADD-969C-8DCB5705A751}"/>
          </ac:graphicFrameMkLst>
        </pc:graphicFrameChg>
        <pc:picChg chg="add del mod ord modCrop">
          <ac:chgData name="Law, Neely" userId="3b09f382-f848-4240-b984-5b8b5f1a1982" providerId="ADAL" clId="{04E4D3FF-CE64-4A58-BEEC-FB8A5E47A4B6}" dt="2020-05-14T17:49:12.473" v="362" actId="478"/>
          <ac:picMkLst>
            <pc:docMk/>
            <pc:sldMk cId="2278534319" sldId="282"/>
            <ac:picMk id="8" creationId="{F23FC4E9-D08B-4142-887B-F6A4EDE38C20}"/>
          </ac:picMkLst>
        </pc:picChg>
        <pc:picChg chg="add mod">
          <ac:chgData name="Law, Neely" userId="3b09f382-f848-4240-b984-5b8b5f1a1982" providerId="ADAL" clId="{04E4D3FF-CE64-4A58-BEEC-FB8A5E47A4B6}" dt="2020-05-14T17:49:18.780" v="364" actId="1076"/>
          <ac:picMkLst>
            <pc:docMk/>
            <pc:sldMk cId="2278534319" sldId="282"/>
            <ac:picMk id="24" creationId="{182531DC-BA75-40F3-BA04-AA1C26C8EEB9}"/>
          </ac:picMkLst>
        </pc:picChg>
      </pc:sldChg>
      <pc:sldChg chg="modSp new del mod">
        <pc:chgData name="Law, Neely" userId="3b09f382-f848-4240-b984-5b8b5f1a1982" providerId="ADAL" clId="{04E4D3FF-CE64-4A58-BEEC-FB8A5E47A4B6}" dt="2020-05-14T15:42:30.224" v="327" actId="2696"/>
        <pc:sldMkLst>
          <pc:docMk/>
          <pc:sldMk cId="359711857" sldId="283"/>
        </pc:sldMkLst>
        <pc:spChg chg="mod">
          <ac:chgData name="Law, Neely" userId="3b09f382-f848-4240-b984-5b8b5f1a1982" providerId="ADAL" clId="{04E4D3FF-CE64-4A58-BEEC-FB8A5E47A4B6}" dt="2020-05-14T15:41:47.378" v="326" actId="20577"/>
          <ac:spMkLst>
            <pc:docMk/>
            <pc:sldMk cId="359711857" sldId="283"/>
            <ac:spMk id="2" creationId="{2747F5A4-E83D-4D52-983C-C6166911C5D1}"/>
          </ac:spMkLst>
        </pc:spChg>
      </pc:sldChg>
      <pc:sldChg chg="addSp delSp modSp add mod ord modAnim">
        <pc:chgData name="Law, Neely" userId="3b09f382-f848-4240-b984-5b8b5f1a1982" providerId="ADAL" clId="{04E4D3FF-CE64-4A58-BEEC-FB8A5E47A4B6}" dt="2020-05-14T21:37:33.060" v="3617" actId="1076"/>
        <pc:sldMkLst>
          <pc:docMk/>
          <pc:sldMk cId="689826725" sldId="283"/>
        </pc:sldMkLst>
        <pc:spChg chg="del mod">
          <ac:chgData name="Law, Neely" userId="3b09f382-f848-4240-b984-5b8b5f1a1982" providerId="ADAL" clId="{04E4D3FF-CE64-4A58-BEEC-FB8A5E47A4B6}" dt="2020-05-14T19:36:29.318" v="1758" actId="478"/>
          <ac:spMkLst>
            <pc:docMk/>
            <pc:sldMk cId="689826725" sldId="283"/>
            <ac:spMk id="3" creationId="{720D7CE3-0F9F-49D6-903A-C5CF38FF0F9A}"/>
          </ac:spMkLst>
        </pc:spChg>
        <pc:spChg chg="mod">
          <ac:chgData name="Law, Neely" userId="3b09f382-f848-4240-b984-5b8b5f1a1982" providerId="ADAL" clId="{04E4D3FF-CE64-4A58-BEEC-FB8A5E47A4B6}" dt="2020-05-14T19:22:54.704" v="1655" actId="20577"/>
          <ac:spMkLst>
            <pc:docMk/>
            <pc:sldMk cId="689826725" sldId="283"/>
            <ac:spMk id="7" creationId="{A012FFD4-F949-42AB-B329-0B7DAB523615}"/>
          </ac:spMkLst>
        </pc:spChg>
        <pc:spChg chg="del">
          <ac:chgData name="Law, Neely" userId="3b09f382-f848-4240-b984-5b8b5f1a1982" providerId="ADAL" clId="{04E4D3FF-CE64-4A58-BEEC-FB8A5E47A4B6}" dt="2020-05-14T19:22:28.450" v="1639" actId="478"/>
          <ac:spMkLst>
            <pc:docMk/>
            <pc:sldMk cId="689826725" sldId="283"/>
            <ac:spMk id="10" creationId="{A120F04E-66CA-4C87-BBAF-E385952D2C5B}"/>
          </ac:spMkLst>
        </pc:spChg>
        <pc:spChg chg="add mod">
          <ac:chgData name="Law, Neely" userId="3b09f382-f848-4240-b984-5b8b5f1a1982" providerId="ADAL" clId="{04E4D3FF-CE64-4A58-BEEC-FB8A5E47A4B6}" dt="2020-05-14T19:36:52.481" v="1760" actId="164"/>
          <ac:spMkLst>
            <pc:docMk/>
            <pc:sldMk cId="689826725" sldId="283"/>
            <ac:spMk id="13" creationId="{97E0287A-CB79-4340-BAB3-A26533DD2824}"/>
          </ac:spMkLst>
        </pc:spChg>
        <pc:spChg chg="add del">
          <ac:chgData name="Law, Neely" userId="3b09f382-f848-4240-b984-5b8b5f1a1982" providerId="ADAL" clId="{04E4D3FF-CE64-4A58-BEEC-FB8A5E47A4B6}" dt="2020-05-14T19:24:06.806" v="1662" actId="478"/>
          <ac:spMkLst>
            <pc:docMk/>
            <pc:sldMk cId="689826725" sldId="283"/>
            <ac:spMk id="14" creationId="{CA4FE005-0DBF-4536-A059-C775A09C4B7C}"/>
          </ac:spMkLst>
        </pc:spChg>
        <pc:spChg chg="add mod">
          <ac:chgData name="Law, Neely" userId="3b09f382-f848-4240-b984-5b8b5f1a1982" providerId="ADAL" clId="{04E4D3FF-CE64-4A58-BEEC-FB8A5E47A4B6}" dt="2020-05-14T19:36:52.481" v="1760" actId="164"/>
          <ac:spMkLst>
            <pc:docMk/>
            <pc:sldMk cId="689826725" sldId="283"/>
            <ac:spMk id="15" creationId="{F56085A0-C2B4-4317-8546-1274111A6568}"/>
          </ac:spMkLst>
        </pc:spChg>
        <pc:spChg chg="add mod">
          <ac:chgData name="Law, Neely" userId="3b09f382-f848-4240-b984-5b8b5f1a1982" providerId="ADAL" clId="{04E4D3FF-CE64-4A58-BEEC-FB8A5E47A4B6}" dt="2020-05-14T19:37:07.342" v="1762" actId="403"/>
          <ac:spMkLst>
            <pc:docMk/>
            <pc:sldMk cId="689826725" sldId="283"/>
            <ac:spMk id="16" creationId="{5B7E41E2-D39F-4CA7-9807-3185C6C02ECD}"/>
          </ac:spMkLst>
        </pc:spChg>
        <pc:spChg chg="add mod">
          <ac:chgData name="Law, Neely" userId="3b09f382-f848-4240-b984-5b8b5f1a1982" providerId="ADAL" clId="{04E4D3FF-CE64-4A58-BEEC-FB8A5E47A4B6}" dt="2020-05-14T19:37:12.420" v="1763" actId="403"/>
          <ac:spMkLst>
            <pc:docMk/>
            <pc:sldMk cId="689826725" sldId="283"/>
            <ac:spMk id="17" creationId="{68FC1B5F-16B0-4CE7-8632-7CBE562B19AA}"/>
          </ac:spMkLst>
        </pc:spChg>
        <pc:spChg chg="add mod">
          <ac:chgData name="Law, Neely" userId="3b09f382-f848-4240-b984-5b8b5f1a1982" providerId="ADAL" clId="{04E4D3FF-CE64-4A58-BEEC-FB8A5E47A4B6}" dt="2020-05-14T19:36:52.481" v="1760" actId="164"/>
          <ac:spMkLst>
            <pc:docMk/>
            <pc:sldMk cId="689826725" sldId="283"/>
            <ac:spMk id="18" creationId="{16961298-14A7-4481-A3A0-105E02C9F316}"/>
          </ac:spMkLst>
        </pc:spChg>
        <pc:spChg chg="add del mod">
          <ac:chgData name="Law, Neely" userId="3b09f382-f848-4240-b984-5b8b5f1a1982" providerId="ADAL" clId="{04E4D3FF-CE64-4A58-BEEC-FB8A5E47A4B6}" dt="2020-05-14T19:39:45.063" v="1782" actId="478"/>
          <ac:spMkLst>
            <pc:docMk/>
            <pc:sldMk cId="689826725" sldId="283"/>
            <ac:spMk id="22" creationId="{CA0A6202-80D3-4B23-AD7B-1F2D9642B6C2}"/>
          </ac:spMkLst>
        </pc:spChg>
        <pc:grpChg chg="mod">
          <ac:chgData name="Law, Neely" userId="3b09f382-f848-4240-b984-5b8b5f1a1982" providerId="ADAL" clId="{04E4D3FF-CE64-4A58-BEEC-FB8A5E47A4B6}" dt="2020-05-14T19:36:52.481" v="1760" actId="164"/>
          <ac:grpSpMkLst>
            <pc:docMk/>
            <pc:sldMk cId="689826725" sldId="283"/>
            <ac:grpSpMk id="6" creationId="{93C3BB30-612B-4F1D-87DB-7AFB79E2FC44}"/>
          </ac:grpSpMkLst>
        </pc:grpChg>
        <pc:grpChg chg="add mod">
          <ac:chgData name="Law, Neely" userId="3b09f382-f848-4240-b984-5b8b5f1a1982" providerId="ADAL" clId="{04E4D3FF-CE64-4A58-BEEC-FB8A5E47A4B6}" dt="2020-05-14T21:37:33.060" v="3617" actId="1076"/>
          <ac:grpSpMkLst>
            <pc:docMk/>
            <pc:sldMk cId="689826725" sldId="283"/>
            <ac:grpSpMk id="19" creationId="{380AA9F8-6200-411E-AB85-C4D8C454AACE}"/>
          </ac:grpSpMkLst>
        </pc:grpChg>
        <pc:picChg chg="mod modCrop">
          <ac:chgData name="Law, Neely" userId="3b09f382-f848-4240-b984-5b8b5f1a1982" providerId="ADAL" clId="{04E4D3FF-CE64-4A58-BEEC-FB8A5E47A4B6}" dt="2020-05-14T19:25:38.643" v="1684" actId="732"/>
          <ac:picMkLst>
            <pc:docMk/>
            <pc:sldMk cId="689826725" sldId="283"/>
            <ac:picMk id="8" creationId="{6B22356A-26E2-4E20-82FF-9600436A6F98}"/>
          </ac:picMkLst>
        </pc:picChg>
        <pc:picChg chg="del">
          <ac:chgData name="Law, Neely" userId="3b09f382-f848-4240-b984-5b8b5f1a1982" providerId="ADAL" clId="{04E4D3FF-CE64-4A58-BEEC-FB8A5E47A4B6}" dt="2020-05-14T19:22:18.447" v="1637" actId="478"/>
          <ac:picMkLst>
            <pc:docMk/>
            <pc:sldMk cId="689826725" sldId="283"/>
            <ac:picMk id="9" creationId="{611BA495-D170-42BA-BBC7-BC3D37F5C584}"/>
          </ac:picMkLst>
        </pc:picChg>
        <pc:picChg chg="del">
          <ac:chgData name="Law, Neely" userId="3b09f382-f848-4240-b984-5b8b5f1a1982" providerId="ADAL" clId="{04E4D3FF-CE64-4A58-BEEC-FB8A5E47A4B6}" dt="2020-05-14T19:22:18.447" v="1637" actId="478"/>
          <ac:picMkLst>
            <pc:docMk/>
            <pc:sldMk cId="689826725" sldId="283"/>
            <ac:picMk id="11" creationId="{83459F8B-C757-475C-95EB-2E20FDBF55FE}"/>
          </ac:picMkLst>
        </pc:picChg>
        <pc:picChg chg="del">
          <ac:chgData name="Law, Neely" userId="3b09f382-f848-4240-b984-5b8b5f1a1982" providerId="ADAL" clId="{04E4D3FF-CE64-4A58-BEEC-FB8A5E47A4B6}" dt="2020-05-14T19:22:18.447" v="1637" actId="478"/>
          <ac:picMkLst>
            <pc:docMk/>
            <pc:sldMk cId="689826725" sldId="283"/>
            <ac:picMk id="12" creationId="{2BA28CE0-AF43-4AE5-8834-CFBDB919D3E5}"/>
          </ac:picMkLst>
        </pc:picChg>
        <pc:picChg chg="add del mod">
          <ac:chgData name="Law, Neely" userId="3b09f382-f848-4240-b984-5b8b5f1a1982" providerId="ADAL" clId="{04E4D3FF-CE64-4A58-BEEC-FB8A5E47A4B6}" dt="2020-05-14T19:39:41.962" v="1781" actId="478"/>
          <ac:picMkLst>
            <pc:docMk/>
            <pc:sldMk cId="689826725" sldId="283"/>
            <ac:picMk id="21" creationId="{271DCC56-07B1-4A6E-B136-E594B44DA28F}"/>
          </ac:picMkLst>
        </pc:picChg>
      </pc:sldChg>
      <pc:sldChg chg="addSp modSp add mod ord">
        <pc:chgData name="Law, Neely" userId="3b09f382-f848-4240-b984-5b8b5f1a1982" providerId="ADAL" clId="{04E4D3FF-CE64-4A58-BEEC-FB8A5E47A4B6}" dt="2020-05-14T19:42:53.801" v="1861" actId="404"/>
        <pc:sldMkLst>
          <pc:docMk/>
          <pc:sldMk cId="748360808" sldId="285"/>
        </pc:sldMkLst>
        <pc:spChg chg="add mod">
          <ac:chgData name="Law, Neely" userId="3b09f382-f848-4240-b984-5b8b5f1a1982" providerId="ADAL" clId="{04E4D3FF-CE64-4A58-BEEC-FB8A5E47A4B6}" dt="2020-05-14T19:42:01.758" v="1817" actId="1076"/>
          <ac:spMkLst>
            <pc:docMk/>
            <pc:sldMk cId="748360808" sldId="285"/>
            <ac:spMk id="7" creationId="{00E2DD8A-90A8-4A53-8D83-3E2693114780}"/>
          </ac:spMkLst>
        </pc:spChg>
        <pc:spChg chg="add mod">
          <ac:chgData name="Law, Neely" userId="3b09f382-f848-4240-b984-5b8b5f1a1982" providerId="ADAL" clId="{04E4D3FF-CE64-4A58-BEEC-FB8A5E47A4B6}" dt="2020-05-14T19:42:53.801" v="1861" actId="404"/>
          <ac:spMkLst>
            <pc:docMk/>
            <pc:sldMk cId="748360808" sldId="285"/>
            <ac:spMk id="8" creationId="{B177D88C-C1C0-462F-88F9-4FD802DAF776}"/>
          </ac:spMkLst>
        </pc:spChg>
        <pc:picChg chg="mod">
          <ac:chgData name="Law, Neely" userId="3b09f382-f848-4240-b984-5b8b5f1a1982" providerId="ADAL" clId="{04E4D3FF-CE64-4A58-BEEC-FB8A5E47A4B6}" dt="2020-05-14T19:42:12.078" v="1818" actId="14100"/>
          <ac:picMkLst>
            <pc:docMk/>
            <pc:sldMk cId="748360808" sldId="285"/>
            <ac:picMk id="5" creationId="{1AE27E7D-4C92-4738-8AAA-569FBF529E93}"/>
          </ac:picMkLst>
        </pc:picChg>
      </pc:sldChg>
      <pc:sldChg chg="modSp new del mod">
        <pc:chgData name="Law, Neely" userId="3b09f382-f848-4240-b984-5b8b5f1a1982" providerId="ADAL" clId="{04E4D3FF-CE64-4A58-BEEC-FB8A5E47A4B6}" dt="2020-05-14T22:10:05.925" v="4142" actId="2696"/>
        <pc:sldMkLst>
          <pc:docMk/>
          <pc:sldMk cId="123789541" sldId="286"/>
        </pc:sldMkLst>
        <pc:spChg chg="mod">
          <ac:chgData name="Law, Neely" userId="3b09f382-f848-4240-b984-5b8b5f1a1982" providerId="ADAL" clId="{04E4D3FF-CE64-4A58-BEEC-FB8A5E47A4B6}" dt="2020-05-14T22:00:44.710" v="4039" actId="20577"/>
          <ac:spMkLst>
            <pc:docMk/>
            <pc:sldMk cId="123789541" sldId="286"/>
            <ac:spMk id="2" creationId="{8C819531-3B06-41C4-9086-7EF4D94CEC11}"/>
          </ac:spMkLst>
        </pc:spChg>
        <pc:spChg chg="mod">
          <ac:chgData name="Law, Neely" userId="3b09f382-f848-4240-b984-5b8b5f1a1982" providerId="ADAL" clId="{04E4D3FF-CE64-4A58-BEEC-FB8A5E47A4B6}" dt="2020-05-14T22:00:48.285" v="4040" actId="6549"/>
          <ac:spMkLst>
            <pc:docMk/>
            <pc:sldMk cId="123789541" sldId="286"/>
            <ac:spMk id="3" creationId="{23ECBE0D-8365-42F4-B6DA-A8F1E502253E}"/>
          </ac:spMkLst>
        </pc:spChg>
      </pc:sldChg>
      <pc:sldChg chg="add">
        <pc:chgData name="Law, Neely" userId="3b09f382-f848-4240-b984-5b8b5f1a1982" providerId="ADAL" clId="{04E4D3FF-CE64-4A58-BEEC-FB8A5E47A4B6}" dt="2020-05-14T22:10:08.729" v="4143"/>
        <pc:sldMkLst>
          <pc:docMk/>
          <pc:sldMk cId="3114860724" sldId="286"/>
        </pc:sldMkLst>
      </pc:sldChg>
      <pc:sldChg chg="addSp delSp modSp new mod ord">
        <pc:chgData name="Law, Neely" userId="3b09f382-f848-4240-b984-5b8b5f1a1982" providerId="ADAL" clId="{04E4D3FF-CE64-4A58-BEEC-FB8A5E47A4B6}" dt="2020-05-14T19:09:36.464" v="886" actId="2711"/>
        <pc:sldMkLst>
          <pc:docMk/>
          <pc:sldMk cId="33756990" sldId="287"/>
        </pc:sldMkLst>
        <pc:spChg chg="add del mod">
          <ac:chgData name="Law, Neely" userId="3b09f382-f848-4240-b984-5b8b5f1a1982" providerId="ADAL" clId="{04E4D3FF-CE64-4A58-BEEC-FB8A5E47A4B6}" dt="2020-05-14T19:09:08.609" v="881"/>
          <ac:spMkLst>
            <pc:docMk/>
            <pc:sldMk cId="33756990" sldId="287"/>
            <ac:spMk id="5" creationId="{9B5B99B3-E71F-436D-A8B6-4D164536968E}"/>
          </ac:spMkLst>
        </pc:spChg>
        <pc:spChg chg="add mod">
          <ac:chgData name="Law, Neely" userId="3b09f382-f848-4240-b984-5b8b5f1a1982" providerId="ADAL" clId="{04E4D3FF-CE64-4A58-BEEC-FB8A5E47A4B6}" dt="2020-05-14T19:06:31.922" v="741" actId="1076"/>
          <ac:spMkLst>
            <pc:docMk/>
            <pc:sldMk cId="33756990" sldId="287"/>
            <ac:spMk id="7" creationId="{4350B3E3-A37B-4137-B44E-E75A32AD215B}"/>
          </ac:spMkLst>
        </pc:spChg>
        <pc:spChg chg="add mod">
          <ac:chgData name="Law, Neely" userId="3b09f382-f848-4240-b984-5b8b5f1a1982" providerId="ADAL" clId="{04E4D3FF-CE64-4A58-BEEC-FB8A5E47A4B6}" dt="2020-05-14T19:09:36.464" v="886" actId="2711"/>
          <ac:spMkLst>
            <pc:docMk/>
            <pc:sldMk cId="33756990" sldId="287"/>
            <ac:spMk id="8" creationId="{B123F029-56B8-495F-B548-AA7CE3FDA022}"/>
          </ac:spMkLst>
        </pc:spChg>
        <pc:spChg chg="add mod ord">
          <ac:chgData name="Law, Neely" userId="3b09f382-f848-4240-b984-5b8b5f1a1982" providerId="ADAL" clId="{04E4D3FF-CE64-4A58-BEEC-FB8A5E47A4B6}" dt="2020-05-14T19:09:23.910" v="885" actId="14100"/>
          <ac:spMkLst>
            <pc:docMk/>
            <pc:sldMk cId="33756990" sldId="287"/>
            <ac:spMk id="9" creationId="{70620693-FF54-4C33-A90C-A822383897CC}"/>
          </ac:spMkLst>
        </pc:spChg>
        <pc:picChg chg="add mod modCrop">
          <ac:chgData name="Law, Neely" userId="3b09f382-f848-4240-b984-5b8b5f1a1982" providerId="ADAL" clId="{04E4D3FF-CE64-4A58-BEEC-FB8A5E47A4B6}" dt="2020-05-14T19:06:34.019" v="742" actId="1076"/>
          <ac:picMkLst>
            <pc:docMk/>
            <pc:sldMk cId="33756990" sldId="287"/>
            <ac:picMk id="4" creationId="{5E851113-0985-4A19-89CB-00A1C06B3496}"/>
          </ac:picMkLst>
        </pc:picChg>
        <pc:picChg chg="add del mod modCrop">
          <ac:chgData name="Law, Neely" userId="3b09f382-f848-4240-b984-5b8b5f1a1982" providerId="ADAL" clId="{04E4D3FF-CE64-4A58-BEEC-FB8A5E47A4B6}" dt="2020-05-14T19:03:23.347" v="652" actId="478"/>
          <ac:picMkLst>
            <pc:docMk/>
            <pc:sldMk cId="33756990" sldId="287"/>
            <ac:picMk id="6" creationId="{C4F8A42D-3FE7-4E5A-90C6-7D87C7DBBFFF}"/>
          </ac:picMkLst>
        </pc:picChg>
      </pc:sldChg>
      <pc:sldChg chg="delSp add del setBg delDesignElem">
        <pc:chgData name="Law, Neely" userId="3b09f382-f848-4240-b984-5b8b5f1a1982" providerId="ADAL" clId="{04E4D3FF-CE64-4A58-BEEC-FB8A5E47A4B6}" dt="2020-05-14T17:51:36.449" v="444" actId="47"/>
        <pc:sldMkLst>
          <pc:docMk/>
          <pc:sldMk cId="2273742469" sldId="287"/>
        </pc:sldMkLst>
        <pc:spChg chg="del">
          <ac:chgData name="Law, Neely" userId="3b09f382-f848-4240-b984-5b8b5f1a1982" providerId="ADAL" clId="{04E4D3FF-CE64-4A58-BEEC-FB8A5E47A4B6}" dt="2020-05-14T17:47:57.958" v="353"/>
          <ac:spMkLst>
            <pc:docMk/>
            <pc:sldMk cId="2273742469" sldId="287"/>
            <ac:spMk id="10" creationId="{867D4867-5BA7-4462-B2F6-A23F4A622AA7}"/>
          </ac:spMkLst>
        </pc:spChg>
      </pc:sldChg>
      <pc:sldChg chg="modSp new del mod">
        <pc:chgData name="Law, Neely" userId="3b09f382-f848-4240-b984-5b8b5f1a1982" providerId="ADAL" clId="{04E4D3FF-CE64-4A58-BEEC-FB8A5E47A4B6}" dt="2020-05-14T21:52:42.513" v="3847" actId="47"/>
        <pc:sldMkLst>
          <pc:docMk/>
          <pc:sldMk cId="1193245069" sldId="288"/>
        </pc:sldMkLst>
        <pc:spChg chg="mod">
          <ac:chgData name="Law, Neely" userId="3b09f382-f848-4240-b984-5b8b5f1a1982" providerId="ADAL" clId="{04E4D3FF-CE64-4A58-BEEC-FB8A5E47A4B6}" dt="2020-05-14T20:09:24.273" v="2310" actId="5793"/>
          <ac:spMkLst>
            <pc:docMk/>
            <pc:sldMk cId="1193245069" sldId="288"/>
            <ac:spMk id="3" creationId="{4D68086C-E9FB-4EA1-894F-C46EC5A45853}"/>
          </ac:spMkLst>
        </pc:spChg>
      </pc:sldChg>
      <pc:sldChg chg="addSp modSp new mod setBg">
        <pc:chgData name="Law, Neely" userId="3b09f382-f848-4240-b984-5b8b5f1a1982" providerId="ADAL" clId="{04E4D3FF-CE64-4A58-BEEC-FB8A5E47A4B6}" dt="2020-05-14T22:21:13.069" v="4172" actId="1076"/>
        <pc:sldMkLst>
          <pc:docMk/>
          <pc:sldMk cId="1919669501" sldId="288"/>
        </pc:sldMkLst>
        <pc:spChg chg="mod ord">
          <ac:chgData name="Law, Neely" userId="3b09f382-f848-4240-b984-5b8b5f1a1982" providerId="ADAL" clId="{04E4D3FF-CE64-4A58-BEEC-FB8A5E47A4B6}" dt="2020-05-14T22:05:49.626" v="4048" actId="26606"/>
          <ac:spMkLst>
            <pc:docMk/>
            <pc:sldMk cId="1919669501" sldId="288"/>
            <ac:spMk id="2" creationId="{2514F002-12EC-4ED7-B8E1-18B44F13FEC7}"/>
          </ac:spMkLst>
        </pc:spChg>
        <pc:spChg chg="mod ord">
          <ac:chgData name="Law, Neely" userId="3b09f382-f848-4240-b984-5b8b5f1a1982" providerId="ADAL" clId="{04E4D3FF-CE64-4A58-BEEC-FB8A5E47A4B6}" dt="2020-05-14T22:05:49.626" v="4048" actId="26606"/>
          <ac:spMkLst>
            <pc:docMk/>
            <pc:sldMk cId="1919669501" sldId="288"/>
            <ac:spMk id="3" creationId="{ECA66B76-A6E8-4EC8-93D2-6B0588797E24}"/>
          </ac:spMkLst>
        </pc:spChg>
        <pc:spChg chg="add mod">
          <ac:chgData name="Law, Neely" userId="3b09f382-f848-4240-b984-5b8b5f1a1982" providerId="ADAL" clId="{04E4D3FF-CE64-4A58-BEEC-FB8A5E47A4B6}" dt="2020-05-14T22:07:55.486" v="4137" actId="207"/>
          <ac:spMkLst>
            <pc:docMk/>
            <pc:sldMk cId="1919669501" sldId="288"/>
            <ac:spMk id="8" creationId="{D24C3068-C243-481A-BB3A-BA9FDF9DF96D}"/>
          </ac:spMkLst>
        </pc:spChg>
        <pc:spChg chg="add mod">
          <ac:chgData name="Law, Neely" userId="3b09f382-f848-4240-b984-5b8b5f1a1982" providerId="ADAL" clId="{04E4D3FF-CE64-4A58-BEEC-FB8A5E47A4B6}" dt="2020-05-14T22:07:59.724" v="4138" actId="207"/>
          <ac:spMkLst>
            <pc:docMk/>
            <pc:sldMk cId="1919669501" sldId="288"/>
            <ac:spMk id="9" creationId="{12054F19-0F54-4385-84E7-CDF5108FDE81}"/>
          </ac:spMkLst>
        </pc:spChg>
        <pc:spChg chg="add mod">
          <ac:chgData name="Law, Neely" userId="3b09f382-f848-4240-b984-5b8b5f1a1982" providerId="ADAL" clId="{04E4D3FF-CE64-4A58-BEEC-FB8A5E47A4B6}" dt="2020-05-14T22:07:28.888" v="4133" actId="207"/>
          <ac:spMkLst>
            <pc:docMk/>
            <pc:sldMk cId="1919669501" sldId="288"/>
            <ac:spMk id="10" creationId="{298BF96F-FA6B-42AF-B572-822C0495DAFB}"/>
          </ac:spMkLst>
        </pc:spChg>
        <pc:spChg chg="add mod ord">
          <ac:chgData name="Law, Neely" userId="3b09f382-f848-4240-b984-5b8b5f1a1982" providerId="ADAL" clId="{04E4D3FF-CE64-4A58-BEEC-FB8A5E47A4B6}" dt="2020-05-14T22:07:49.915" v="4136" actId="167"/>
          <ac:spMkLst>
            <pc:docMk/>
            <pc:sldMk cId="1919669501" sldId="288"/>
            <ac:spMk id="11" creationId="{1EFE1CE7-4517-43D8-AACE-62B6F15B8D77}"/>
          </ac:spMkLst>
        </pc:spChg>
        <pc:spChg chg="add mod">
          <ac:chgData name="Law, Neely" userId="3b09f382-f848-4240-b984-5b8b5f1a1982" providerId="ADAL" clId="{04E4D3FF-CE64-4A58-BEEC-FB8A5E47A4B6}" dt="2020-05-14T22:21:13.069" v="4172" actId="1076"/>
          <ac:spMkLst>
            <pc:docMk/>
            <pc:sldMk cId="1919669501" sldId="288"/>
            <ac:spMk id="12" creationId="{20646C10-8725-4E6B-AF05-87810029DB73}"/>
          </ac:spMkLst>
        </pc:spChg>
        <pc:picChg chg="add mod">
          <ac:chgData name="Law, Neely" userId="3b09f382-f848-4240-b984-5b8b5f1a1982" providerId="ADAL" clId="{04E4D3FF-CE64-4A58-BEEC-FB8A5E47A4B6}" dt="2020-05-14T22:08:05.320" v="4140" actId="1076"/>
          <ac:picMkLst>
            <pc:docMk/>
            <pc:sldMk cId="1919669501" sldId="288"/>
            <ac:picMk id="5" creationId="{A2572D7A-67F3-4125-A3C9-311ED0530404}"/>
          </ac:picMkLst>
        </pc:picChg>
        <pc:picChg chg="add mod">
          <ac:chgData name="Law, Neely" userId="3b09f382-f848-4240-b984-5b8b5f1a1982" providerId="ADAL" clId="{04E4D3FF-CE64-4A58-BEEC-FB8A5E47A4B6}" dt="2020-05-14T22:08:08.259" v="4141" actId="1076"/>
          <ac:picMkLst>
            <pc:docMk/>
            <pc:sldMk cId="1919669501" sldId="288"/>
            <ac:picMk id="7" creationId="{3CBA3979-109E-46F1-A622-9A5DDB3D8A08}"/>
          </ac:picMkLst>
        </pc:picChg>
      </pc:sldChg>
      <pc:sldChg chg="modSp new mod">
        <pc:chgData name="Law, Neely" userId="3b09f382-f848-4240-b984-5b8b5f1a1982" providerId="ADAL" clId="{04E4D3FF-CE64-4A58-BEEC-FB8A5E47A4B6}" dt="2020-05-14T22:26:24.646" v="4403" actId="20577"/>
        <pc:sldMkLst>
          <pc:docMk/>
          <pc:sldMk cId="724601352" sldId="289"/>
        </pc:sldMkLst>
        <pc:spChg chg="mod">
          <ac:chgData name="Law, Neely" userId="3b09f382-f848-4240-b984-5b8b5f1a1982" providerId="ADAL" clId="{04E4D3FF-CE64-4A58-BEEC-FB8A5E47A4B6}" dt="2020-05-14T22:26:24.646" v="4403" actId="20577"/>
          <ac:spMkLst>
            <pc:docMk/>
            <pc:sldMk cId="724601352" sldId="289"/>
            <ac:spMk id="2" creationId="{96485666-B296-46FE-9840-8C56534075C0}"/>
          </ac:spMkLst>
        </pc:spChg>
        <pc:spChg chg="mod">
          <ac:chgData name="Law, Neely" userId="3b09f382-f848-4240-b984-5b8b5f1a1982" providerId="ADAL" clId="{04E4D3FF-CE64-4A58-BEEC-FB8A5E47A4B6}" dt="2020-05-14T22:26:20.874" v="4397" actId="20577"/>
          <ac:spMkLst>
            <pc:docMk/>
            <pc:sldMk cId="724601352" sldId="289"/>
            <ac:spMk id="3" creationId="{A080AE3E-249E-4B72-9A1A-36AC4F9CF210}"/>
          </ac:spMkLst>
        </pc:spChg>
      </pc:sldChg>
      <pc:sldChg chg="add del">
        <pc:chgData name="Law, Neely" userId="3b09f382-f848-4240-b984-5b8b5f1a1982" providerId="ADAL" clId="{04E4D3FF-CE64-4A58-BEEC-FB8A5E47A4B6}" dt="2020-05-14T21:47:58.289" v="3670" actId="47"/>
        <pc:sldMkLst>
          <pc:docMk/>
          <pc:sldMk cId="1848863209"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2C949-A9A9-4EEE-876A-7F4DF75C1C61}" type="datetimeFigureOut">
              <a:rPr lang="en-US" smtClean="0"/>
              <a:t>5/15/2020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D30AC-210E-4C57-AFDB-FC345307901F}" type="slidenum">
              <a:rPr lang="en-US" smtClean="0"/>
              <a:t>‹#›</a:t>
            </a:fld>
            <a:endParaRPr lang="en-US"/>
          </a:p>
        </p:txBody>
      </p:sp>
    </p:spTree>
    <p:extLst>
      <p:ext uri="{BB962C8B-B14F-4D97-AF65-F5344CB8AC3E}">
        <p14:creationId xmlns:p14="http://schemas.microsoft.com/office/powerpoint/2010/main" val="261638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D30AC-210E-4C57-AFDB-FC345307901F}" type="slidenum">
              <a:rPr lang="en-US" smtClean="0"/>
              <a:t>5</a:t>
            </a:fld>
            <a:endParaRPr lang="en-US"/>
          </a:p>
        </p:txBody>
      </p:sp>
    </p:spTree>
    <p:extLst>
      <p:ext uri="{BB962C8B-B14F-4D97-AF65-F5344CB8AC3E}">
        <p14:creationId xmlns:p14="http://schemas.microsoft.com/office/powerpoint/2010/main" val="122797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204E2-3957-4C26-9F96-6B4E258BC0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B1F882-CD1A-4421-A97B-58987E988F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7CA4F6-9484-40B3-98BC-D9EA89662AAC}"/>
              </a:ext>
            </a:extLst>
          </p:cNvPr>
          <p:cNvSpPr>
            <a:spLocks noGrp="1"/>
          </p:cNvSpPr>
          <p:nvPr>
            <p:ph type="dt" sz="half" idx="10"/>
          </p:nvPr>
        </p:nvSpPr>
        <p:spPr/>
        <p:txBody>
          <a:bodyPr/>
          <a:lstStyle/>
          <a:p>
            <a:fld id="{ADDCD9D2-A22D-4047-828A-E9B4E44AE7B9}" type="datetime1">
              <a:rPr lang="en-US" smtClean="0"/>
              <a:t>5/15/2020</a:t>
            </a:fld>
            <a:endParaRPr lang="en-US"/>
          </a:p>
        </p:txBody>
      </p:sp>
      <p:sp>
        <p:nvSpPr>
          <p:cNvPr id="5" name="Footer Placeholder 4">
            <a:extLst>
              <a:ext uri="{FF2B5EF4-FFF2-40B4-BE49-F238E27FC236}">
                <a16:creationId xmlns:a16="http://schemas.microsoft.com/office/drawing/2014/main" id="{77213063-FF27-4921-BD7D-932B5A3C7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DD3B1-68DD-40A2-9BD5-6F7029AF2FFC}"/>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1962717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B5EA-73B1-42A7-91CE-0FF67C461C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E30225-B947-4F8E-9E3F-A0C9F05966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0293B-AFF4-4A53-9406-054D6F656DE8}"/>
              </a:ext>
            </a:extLst>
          </p:cNvPr>
          <p:cNvSpPr>
            <a:spLocks noGrp="1"/>
          </p:cNvSpPr>
          <p:nvPr>
            <p:ph type="dt" sz="half" idx="10"/>
          </p:nvPr>
        </p:nvSpPr>
        <p:spPr/>
        <p:txBody>
          <a:bodyPr/>
          <a:lstStyle/>
          <a:p>
            <a:fld id="{B53CF37D-E883-4587-9D5D-958210600FB1}" type="datetime1">
              <a:rPr lang="en-US" smtClean="0"/>
              <a:t>5/15/2020</a:t>
            </a:fld>
            <a:endParaRPr lang="en-US"/>
          </a:p>
        </p:txBody>
      </p:sp>
      <p:sp>
        <p:nvSpPr>
          <p:cNvPr id="5" name="Footer Placeholder 4">
            <a:extLst>
              <a:ext uri="{FF2B5EF4-FFF2-40B4-BE49-F238E27FC236}">
                <a16:creationId xmlns:a16="http://schemas.microsoft.com/office/drawing/2014/main" id="{329F54F5-6AFE-45BE-9DDC-CB3DBA2EF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784F9-0AF6-44BA-91BF-13062FF94763}"/>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140404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812C3E-E185-4EA1-90EB-CBF77ADD41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3A8C3B-1F97-4429-AFFA-65DC8EF39F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409CD9-4DE4-45BB-BBE4-3D952DB02D31}"/>
              </a:ext>
            </a:extLst>
          </p:cNvPr>
          <p:cNvSpPr>
            <a:spLocks noGrp="1"/>
          </p:cNvSpPr>
          <p:nvPr>
            <p:ph type="dt" sz="half" idx="10"/>
          </p:nvPr>
        </p:nvSpPr>
        <p:spPr/>
        <p:txBody>
          <a:bodyPr/>
          <a:lstStyle/>
          <a:p>
            <a:fld id="{009FF27D-6D4A-43EF-9F9E-D93E55654D68}" type="datetime1">
              <a:rPr lang="en-US" smtClean="0"/>
              <a:t>5/15/2020</a:t>
            </a:fld>
            <a:endParaRPr lang="en-US"/>
          </a:p>
        </p:txBody>
      </p:sp>
      <p:sp>
        <p:nvSpPr>
          <p:cNvPr id="5" name="Footer Placeholder 4">
            <a:extLst>
              <a:ext uri="{FF2B5EF4-FFF2-40B4-BE49-F238E27FC236}">
                <a16:creationId xmlns:a16="http://schemas.microsoft.com/office/drawing/2014/main" id="{2F9AC28B-ECE0-4868-A2EB-C78C0E042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53DEC-FCB2-48F9-970F-48171C3CC03D}"/>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23435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E675B-8F76-49D0-AC38-EFFD0C52A9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EAC65-94D0-4681-A1B2-633630CFB2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00D0A-19C7-4017-A708-A07957C42256}"/>
              </a:ext>
            </a:extLst>
          </p:cNvPr>
          <p:cNvSpPr>
            <a:spLocks noGrp="1"/>
          </p:cNvSpPr>
          <p:nvPr>
            <p:ph type="dt" sz="half" idx="10"/>
          </p:nvPr>
        </p:nvSpPr>
        <p:spPr/>
        <p:txBody>
          <a:bodyPr/>
          <a:lstStyle/>
          <a:p>
            <a:fld id="{9AEB15CA-9CAA-4A8B-9EB0-B19BA21A2A8E}" type="datetime1">
              <a:rPr lang="en-US" smtClean="0"/>
              <a:t>5/15/2020</a:t>
            </a:fld>
            <a:endParaRPr lang="en-US"/>
          </a:p>
        </p:txBody>
      </p:sp>
      <p:sp>
        <p:nvSpPr>
          <p:cNvPr id="5" name="Footer Placeholder 4">
            <a:extLst>
              <a:ext uri="{FF2B5EF4-FFF2-40B4-BE49-F238E27FC236}">
                <a16:creationId xmlns:a16="http://schemas.microsoft.com/office/drawing/2014/main" id="{59CDA314-03CE-43E4-B334-F5D4DE518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7454A-FA3A-445B-B6E3-A88E6B541E7B}"/>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298655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CD886-88AA-4925-AE61-5EEB62D6E7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8A0843-DF8B-4C12-B4DF-273DAD5C15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D2E381-C5B7-4833-9079-CD76974579EC}"/>
              </a:ext>
            </a:extLst>
          </p:cNvPr>
          <p:cNvSpPr>
            <a:spLocks noGrp="1"/>
          </p:cNvSpPr>
          <p:nvPr>
            <p:ph type="dt" sz="half" idx="10"/>
          </p:nvPr>
        </p:nvSpPr>
        <p:spPr/>
        <p:txBody>
          <a:bodyPr/>
          <a:lstStyle/>
          <a:p>
            <a:fld id="{FF10DC6F-A591-493A-ACDC-288B842919F2}" type="datetime1">
              <a:rPr lang="en-US" smtClean="0"/>
              <a:t>5/15/2020</a:t>
            </a:fld>
            <a:endParaRPr lang="en-US"/>
          </a:p>
        </p:txBody>
      </p:sp>
      <p:sp>
        <p:nvSpPr>
          <p:cNvPr id="5" name="Footer Placeholder 4">
            <a:extLst>
              <a:ext uri="{FF2B5EF4-FFF2-40B4-BE49-F238E27FC236}">
                <a16:creationId xmlns:a16="http://schemas.microsoft.com/office/drawing/2014/main" id="{8A5F51B6-A863-43FF-A4C5-7E864546B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FA730-BBEE-4249-807F-E08E2D48FE8E}"/>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3151672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3F93-5E17-4119-8998-98C59E17B6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6B3407-1EC6-43F1-8EF7-23ABA08258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6598BF-2500-4F85-AE71-E482C68EDF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E20E88-F73A-4E5E-8182-06D588FC2F79}"/>
              </a:ext>
            </a:extLst>
          </p:cNvPr>
          <p:cNvSpPr>
            <a:spLocks noGrp="1"/>
          </p:cNvSpPr>
          <p:nvPr>
            <p:ph type="dt" sz="half" idx="10"/>
          </p:nvPr>
        </p:nvSpPr>
        <p:spPr/>
        <p:txBody>
          <a:bodyPr/>
          <a:lstStyle/>
          <a:p>
            <a:fld id="{6B19A388-32EE-4BF9-8CDD-5C3EEBA5F993}" type="datetime1">
              <a:rPr lang="en-US" smtClean="0"/>
              <a:t>5/15/2020</a:t>
            </a:fld>
            <a:endParaRPr lang="en-US"/>
          </a:p>
        </p:txBody>
      </p:sp>
      <p:sp>
        <p:nvSpPr>
          <p:cNvPr id="6" name="Footer Placeholder 5">
            <a:extLst>
              <a:ext uri="{FF2B5EF4-FFF2-40B4-BE49-F238E27FC236}">
                <a16:creationId xmlns:a16="http://schemas.microsoft.com/office/drawing/2014/main" id="{1D0833D2-7C90-43A1-9C67-7A98F3326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F9D7-E24A-4D0F-9F0B-315BC7D23E2A}"/>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2630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D9C1-F16B-402E-9601-A0FEBE9D39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E0D866-B8DC-40E6-BB78-7FD4B143F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C373F3-7212-45E7-BDD4-8100747B22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3F8820-3074-4138-B224-6A8F7A5AB8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57CF90-B4A9-4959-AC29-B1187E72B4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76035E-1A0F-48BD-85BB-CFE730D245FE}"/>
              </a:ext>
            </a:extLst>
          </p:cNvPr>
          <p:cNvSpPr>
            <a:spLocks noGrp="1"/>
          </p:cNvSpPr>
          <p:nvPr>
            <p:ph type="dt" sz="half" idx="10"/>
          </p:nvPr>
        </p:nvSpPr>
        <p:spPr/>
        <p:txBody>
          <a:bodyPr/>
          <a:lstStyle/>
          <a:p>
            <a:fld id="{217B54D3-04A4-4E44-B2CD-F5E50DF84F20}" type="datetime1">
              <a:rPr lang="en-US" smtClean="0"/>
              <a:t>5/15/2020</a:t>
            </a:fld>
            <a:endParaRPr lang="en-US"/>
          </a:p>
        </p:txBody>
      </p:sp>
      <p:sp>
        <p:nvSpPr>
          <p:cNvPr id="8" name="Footer Placeholder 7">
            <a:extLst>
              <a:ext uri="{FF2B5EF4-FFF2-40B4-BE49-F238E27FC236}">
                <a16:creationId xmlns:a16="http://schemas.microsoft.com/office/drawing/2014/main" id="{43AD12FA-7537-4C23-A918-F2EC929853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DB0C66-75BF-45EB-9C7C-35965BD7A79F}"/>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1287757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A3B9-283E-4489-B35F-754E39539D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E6342B-67C0-45FA-A1EB-B512A1DCC3EC}"/>
              </a:ext>
            </a:extLst>
          </p:cNvPr>
          <p:cNvSpPr>
            <a:spLocks noGrp="1"/>
          </p:cNvSpPr>
          <p:nvPr>
            <p:ph type="dt" sz="half" idx="10"/>
          </p:nvPr>
        </p:nvSpPr>
        <p:spPr/>
        <p:txBody>
          <a:bodyPr/>
          <a:lstStyle/>
          <a:p>
            <a:fld id="{DD235C92-3934-4E53-8078-934F041C925F}" type="datetime1">
              <a:rPr lang="en-US" smtClean="0"/>
              <a:t>5/15/2020</a:t>
            </a:fld>
            <a:endParaRPr lang="en-US"/>
          </a:p>
        </p:txBody>
      </p:sp>
      <p:sp>
        <p:nvSpPr>
          <p:cNvPr id="4" name="Footer Placeholder 3">
            <a:extLst>
              <a:ext uri="{FF2B5EF4-FFF2-40B4-BE49-F238E27FC236}">
                <a16:creationId xmlns:a16="http://schemas.microsoft.com/office/drawing/2014/main" id="{CA0ACC47-7C16-4607-9A9D-694B622EAA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8D1E46-C928-4F63-B62B-9082BA074123}"/>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1476086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E51DEE-6765-41F8-AFEE-30E8932B9CD5}"/>
              </a:ext>
            </a:extLst>
          </p:cNvPr>
          <p:cNvSpPr>
            <a:spLocks noGrp="1"/>
          </p:cNvSpPr>
          <p:nvPr>
            <p:ph type="dt" sz="half" idx="10"/>
          </p:nvPr>
        </p:nvSpPr>
        <p:spPr/>
        <p:txBody>
          <a:bodyPr/>
          <a:lstStyle/>
          <a:p>
            <a:fld id="{979C24BB-EF64-433D-9702-979CF2AC40BD}" type="datetime1">
              <a:rPr lang="en-US" smtClean="0"/>
              <a:t>5/15/2020</a:t>
            </a:fld>
            <a:endParaRPr lang="en-US"/>
          </a:p>
        </p:txBody>
      </p:sp>
      <p:sp>
        <p:nvSpPr>
          <p:cNvPr id="3" name="Footer Placeholder 2">
            <a:extLst>
              <a:ext uri="{FF2B5EF4-FFF2-40B4-BE49-F238E27FC236}">
                <a16:creationId xmlns:a16="http://schemas.microsoft.com/office/drawing/2014/main" id="{3CE25435-D8C4-4C37-B670-2549AD0619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1DD8C2-397D-4C02-8D67-13980FD31201}"/>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114424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AEC6-FA5A-42F4-B63E-BD5132504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0A5D6-A28E-46FB-ADAF-23BF05D8B5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32A17-3DE7-4765-B7F3-EF7E65945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2CFEBF-22EA-44F2-8A04-202700F368DD}"/>
              </a:ext>
            </a:extLst>
          </p:cNvPr>
          <p:cNvSpPr>
            <a:spLocks noGrp="1"/>
          </p:cNvSpPr>
          <p:nvPr>
            <p:ph type="dt" sz="half" idx="10"/>
          </p:nvPr>
        </p:nvSpPr>
        <p:spPr/>
        <p:txBody>
          <a:bodyPr/>
          <a:lstStyle/>
          <a:p>
            <a:fld id="{8CE8AD56-26B6-4F01-92B7-82809F807429}" type="datetime1">
              <a:rPr lang="en-US" smtClean="0"/>
              <a:t>5/15/2020</a:t>
            </a:fld>
            <a:endParaRPr lang="en-US"/>
          </a:p>
        </p:txBody>
      </p:sp>
      <p:sp>
        <p:nvSpPr>
          <p:cNvPr id="6" name="Footer Placeholder 5">
            <a:extLst>
              <a:ext uri="{FF2B5EF4-FFF2-40B4-BE49-F238E27FC236}">
                <a16:creationId xmlns:a16="http://schemas.microsoft.com/office/drawing/2014/main" id="{21F43D98-01AB-4181-B6B7-DE40E8950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37C71B-6F28-4E9A-BB5F-EA6DBB256710}"/>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411806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769BD-CE90-4140-B0A6-94E5C203CD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3ED8F-32F4-4297-8AF8-C053617C68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31C722-FAF1-4169-A6E3-F11CB1B84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08DEF9-79B2-416D-80B9-78475BD4ADF2}"/>
              </a:ext>
            </a:extLst>
          </p:cNvPr>
          <p:cNvSpPr>
            <a:spLocks noGrp="1"/>
          </p:cNvSpPr>
          <p:nvPr>
            <p:ph type="dt" sz="half" idx="10"/>
          </p:nvPr>
        </p:nvSpPr>
        <p:spPr/>
        <p:txBody>
          <a:bodyPr/>
          <a:lstStyle/>
          <a:p>
            <a:fld id="{ECF828AB-8290-41AE-A99E-332072BE0753}" type="datetime1">
              <a:rPr lang="en-US" smtClean="0"/>
              <a:t>5/15/2020</a:t>
            </a:fld>
            <a:endParaRPr lang="en-US"/>
          </a:p>
        </p:txBody>
      </p:sp>
      <p:sp>
        <p:nvSpPr>
          <p:cNvPr id="6" name="Footer Placeholder 5">
            <a:extLst>
              <a:ext uri="{FF2B5EF4-FFF2-40B4-BE49-F238E27FC236}">
                <a16:creationId xmlns:a16="http://schemas.microsoft.com/office/drawing/2014/main" id="{4AB946CD-6FAE-4473-9D4D-A6EF35436C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502DC9-A076-4971-8182-9701F853F3C5}"/>
              </a:ext>
            </a:extLst>
          </p:cNvPr>
          <p:cNvSpPr>
            <a:spLocks noGrp="1"/>
          </p:cNvSpPr>
          <p:nvPr>
            <p:ph type="sldNum" sz="quarter" idx="12"/>
          </p:nvPr>
        </p:nvSpPr>
        <p:spPr/>
        <p:txBody>
          <a:bodyPr/>
          <a:lstStyle/>
          <a:p>
            <a:fld id="{8FD9D981-C45A-40C6-8B84-46D581B4B03C}" type="slidenum">
              <a:rPr lang="en-US" smtClean="0"/>
              <a:t>‹#›</a:t>
            </a:fld>
            <a:endParaRPr lang="en-US"/>
          </a:p>
        </p:txBody>
      </p:sp>
    </p:spTree>
    <p:extLst>
      <p:ext uri="{BB962C8B-B14F-4D97-AF65-F5344CB8AC3E}">
        <p14:creationId xmlns:p14="http://schemas.microsoft.com/office/powerpoint/2010/main" val="2459849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F13AC-1DAC-4448-AA3B-94F32C5BAD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2D552E-92D7-458B-9515-C4926044B0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1218A-B085-4498-8353-7AD60E047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7E746-12E3-4570-BA3E-302EB46D8D34}" type="datetime1">
              <a:rPr lang="en-US" smtClean="0"/>
              <a:t>5/15/2020</a:t>
            </a:fld>
            <a:endParaRPr lang="en-US"/>
          </a:p>
        </p:txBody>
      </p:sp>
      <p:sp>
        <p:nvSpPr>
          <p:cNvPr id="5" name="Footer Placeholder 4">
            <a:extLst>
              <a:ext uri="{FF2B5EF4-FFF2-40B4-BE49-F238E27FC236}">
                <a16:creationId xmlns:a16="http://schemas.microsoft.com/office/drawing/2014/main" id="{4FB09DAD-9C4C-486F-BCE9-82AC531AE5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6CAE7A-DD27-4A1B-ACDA-7AA8E7C82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9D981-C45A-40C6-8B84-46D581B4B03C}" type="slidenum">
              <a:rPr lang="en-US" smtClean="0"/>
              <a:t>‹#›</a:t>
            </a:fld>
            <a:endParaRPr lang="en-US"/>
          </a:p>
        </p:txBody>
      </p:sp>
    </p:spTree>
    <p:extLst>
      <p:ext uri="{BB962C8B-B14F-4D97-AF65-F5344CB8AC3E}">
        <p14:creationId xmlns:p14="http://schemas.microsoft.com/office/powerpoint/2010/main" val="447944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620693-FF54-4C33-A90C-A822383897CC}"/>
              </a:ext>
            </a:extLst>
          </p:cNvPr>
          <p:cNvSpPr/>
          <p:nvPr/>
        </p:nvSpPr>
        <p:spPr>
          <a:xfrm>
            <a:off x="6291504" y="758627"/>
            <a:ext cx="5516801" cy="562173"/>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81EBF67-FCAD-46EC-8C74-6279FA92593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1FD1E61-81F8-4967-9342-BF1FF41E75D3}"/>
              </a:ext>
            </a:extLst>
          </p:cNvPr>
          <p:cNvSpPr>
            <a:spLocks noGrp="1"/>
          </p:cNvSpPr>
          <p:nvPr>
            <p:ph type="sldNum" sz="quarter" idx="12"/>
          </p:nvPr>
        </p:nvSpPr>
        <p:spPr/>
        <p:txBody>
          <a:bodyPr/>
          <a:lstStyle/>
          <a:p>
            <a:fld id="{8FD9D981-C45A-40C6-8B84-46D581B4B03C}" type="slidenum">
              <a:rPr lang="en-US" smtClean="0"/>
              <a:t>1</a:t>
            </a:fld>
            <a:endParaRPr lang="en-US"/>
          </a:p>
        </p:txBody>
      </p:sp>
      <p:pic>
        <p:nvPicPr>
          <p:cNvPr id="4" name="Picture 3">
            <a:extLst>
              <a:ext uri="{FF2B5EF4-FFF2-40B4-BE49-F238E27FC236}">
                <a16:creationId xmlns:a16="http://schemas.microsoft.com/office/drawing/2014/main" id="{5E851113-0985-4A19-89CB-00A1C06B3496}"/>
              </a:ext>
            </a:extLst>
          </p:cNvPr>
          <p:cNvPicPr>
            <a:picLocks noChangeAspect="1"/>
          </p:cNvPicPr>
          <p:nvPr/>
        </p:nvPicPr>
        <p:blipFill rotWithShape="1">
          <a:blip r:embed="rId2"/>
          <a:srcRect t="26667" r="51146" b="5926"/>
          <a:stretch/>
        </p:blipFill>
        <p:spPr>
          <a:xfrm>
            <a:off x="198199" y="2071728"/>
            <a:ext cx="5956300" cy="2311400"/>
          </a:xfrm>
          <a:prstGeom prst="rect">
            <a:avLst/>
          </a:prstGeom>
        </p:spPr>
      </p:pic>
      <p:sp>
        <p:nvSpPr>
          <p:cNvPr id="7" name="TextBox 6">
            <a:extLst>
              <a:ext uri="{FF2B5EF4-FFF2-40B4-BE49-F238E27FC236}">
                <a16:creationId xmlns:a16="http://schemas.microsoft.com/office/drawing/2014/main" id="{4350B3E3-A37B-4137-B44E-E75A32AD215B}"/>
              </a:ext>
            </a:extLst>
          </p:cNvPr>
          <p:cNvSpPr txBox="1"/>
          <p:nvPr/>
        </p:nvSpPr>
        <p:spPr>
          <a:xfrm>
            <a:off x="198199" y="997545"/>
            <a:ext cx="3690819" cy="1477328"/>
          </a:xfrm>
          <a:prstGeom prst="rect">
            <a:avLst/>
          </a:prstGeom>
          <a:noFill/>
        </p:spPr>
        <p:txBody>
          <a:bodyPr wrap="none" rtlCol="0">
            <a:spAutoFit/>
          </a:bodyPr>
          <a:lstStyle/>
          <a:p>
            <a:r>
              <a:rPr lang="en-US" dirty="0"/>
              <a:t>June  8 – 10, 2020 Virtual Symposium</a:t>
            </a:r>
          </a:p>
          <a:p>
            <a:r>
              <a:rPr lang="en-US" dirty="0"/>
              <a:t>Registration is Free and Open</a:t>
            </a:r>
          </a:p>
          <a:p>
            <a:r>
              <a:rPr lang="en-US" dirty="0"/>
              <a:t>https://ccmp2020.chesapeake.org/</a:t>
            </a:r>
          </a:p>
          <a:p>
            <a:endParaRPr lang="en-US" dirty="0"/>
          </a:p>
          <a:p>
            <a:endParaRPr lang="en-US" dirty="0"/>
          </a:p>
        </p:txBody>
      </p:sp>
      <p:sp>
        <p:nvSpPr>
          <p:cNvPr id="8" name="TextBox 7">
            <a:extLst>
              <a:ext uri="{FF2B5EF4-FFF2-40B4-BE49-F238E27FC236}">
                <a16:creationId xmlns:a16="http://schemas.microsoft.com/office/drawing/2014/main" id="{B123F029-56B8-495F-B548-AA7CE3FDA022}"/>
              </a:ext>
            </a:extLst>
          </p:cNvPr>
          <p:cNvSpPr txBox="1"/>
          <p:nvPr/>
        </p:nvSpPr>
        <p:spPr>
          <a:xfrm>
            <a:off x="6291504" y="758627"/>
            <a:ext cx="5549899" cy="5262979"/>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rPr>
              <a:t>Session 16: Approaches for Maintaining and Improving Chesapeake Bay Stream and Watershed Health</a:t>
            </a:r>
          </a:p>
          <a:p>
            <a:endParaRPr lang="en-US" sz="1400" dirty="0"/>
          </a:p>
          <a:p>
            <a:r>
              <a:rPr lang="en-US" sz="1400" b="1" dirty="0">
                <a:latin typeface="+mj-lt"/>
              </a:rPr>
              <a:t>The Maintain Healthy Watersheds Goal Implementation Team (GIT) and Stream Health Workgroup of the Vital Habitat GIT at the Chesapeake Bay Program are collaborating to better understand direct measures of stream health and function and how The Chesapeake Watershed Assessment may inform stream function, health, stressors, and vulnerability. </a:t>
            </a:r>
            <a:r>
              <a:rPr lang="en-US" sz="1400" dirty="0">
                <a:latin typeface="+mj-lt"/>
              </a:rPr>
              <a:t>These two teams have a shared goal to increase the stream health and functions of healthy waters and watersheds. The Stream Health workgroup is working to improve and implement the Bay-wide Index of Biotic Integrity metric (</a:t>
            </a:r>
            <a:r>
              <a:rPr lang="en-US" sz="1400" dirty="0" err="1">
                <a:latin typeface="+mj-lt"/>
              </a:rPr>
              <a:t>Chessie</a:t>
            </a:r>
            <a:r>
              <a:rPr lang="en-US" sz="1400" dirty="0">
                <a:latin typeface="+mj-lt"/>
              </a:rPr>
              <a:t>-BIBI) to better track and report incremental improvements at a finer scale. We will demonstrate how these efforts can complement each other towards meeting shared goals. In this session, we propose to explore the current state of the science in maintaining and improving stream and watershed health across the Chesapeake Bay Watershed. We plan to discuss emerging approaches for assessment and tracking of conditions, including consideration of key stressors such as climate change and land use. In addition, advances in stream restoration and the current status of restoration policy will be addressed. Understanding the resilience or vulnerability of stream systems is important to setting expectations and taking steps to meet Bay conservation and restoration goals. Presentations by technical experts on the following topics will be followed by discussion involving all presenters.</a:t>
            </a:r>
          </a:p>
        </p:txBody>
      </p:sp>
    </p:spTree>
    <p:extLst>
      <p:ext uri="{BB962C8B-B14F-4D97-AF65-F5344CB8AC3E}">
        <p14:creationId xmlns:p14="http://schemas.microsoft.com/office/powerpoint/2010/main" val="33756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F339FB-3997-42A6-92B9-BDAEDCCAD83F}"/>
              </a:ext>
            </a:extLst>
          </p:cNvPr>
          <p:cNvSpPr>
            <a:spLocks noGrp="1"/>
          </p:cNvSpPr>
          <p:nvPr>
            <p:ph type="title"/>
          </p:nvPr>
        </p:nvSpPr>
        <p:spPr/>
        <p:txBody>
          <a:bodyPr/>
          <a:lstStyle/>
          <a:p>
            <a:r>
              <a:rPr lang="en-US" dirty="0"/>
              <a:t>Benefits of a multi-metric approach </a:t>
            </a:r>
          </a:p>
        </p:txBody>
      </p:sp>
      <p:sp>
        <p:nvSpPr>
          <p:cNvPr id="6" name="Content Placeholder 5">
            <a:extLst>
              <a:ext uri="{FF2B5EF4-FFF2-40B4-BE49-F238E27FC236}">
                <a16:creationId xmlns:a16="http://schemas.microsoft.com/office/drawing/2014/main" id="{2068FA65-8FC1-4BF4-A18F-BB687D17AB20}"/>
              </a:ext>
            </a:extLst>
          </p:cNvPr>
          <p:cNvSpPr>
            <a:spLocks noGrp="1"/>
          </p:cNvSpPr>
          <p:nvPr>
            <p:ph idx="1"/>
          </p:nvPr>
        </p:nvSpPr>
        <p:spPr/>
        <p:txBody>
          <a:bodyPr>
            <a:normAutofit/>
          </a:bodyPr>
          <a:lstStyle/>
          <a:p>
            <a:pPr lvl="1"/>
            <a:r>
              <a:rPr lang="en-US" sz="1900" dirty="0">
                <a:latin typeface="+mj-lt"/>
              </a:rPr>
              <a:t>Track and report the trajectory or trends in stream health that aligns with different stream functions. </a:t>
            </a:r>
          </a:p>
          <a:p>
            <a:pPr lvl="1"/>
            <a:r>
              <a:rPr lang="en-US" sz="1900" dirty="0">
                <a:latin typeface="+mj-lt"/>
              </a:rPr>
              <a:t>Evaluate the degree to which the stream ecosystem is recovering with time, and what interventions may be needed to improve degraded streams or maintain high quality streams.</a:t>
            </a:r>
          </a:p>
          <a:p>
            <a:pPr lvl="1"/>
            <a:r>
              <a:rPr lang="en-US" sz="1900" dirty="0">
                <a:latin typeface="+mj-lt"/>
              </a:rPr>
              <a:t>Provide decision makers, modelers, managers with a more dynamic outlook on stream health</a:t>
            </a:r>
          </a:p>
          <a:p>
            <a:pPr lvl="1"/>
            <a:r>
              <a:rPr lang="en-US" sz="1900" dirty="0">
                <a:latin typeface="+mj-lt"/>
              </a:rPr>
              <a:t>Inform management actions and design approaches</a:t>
            </a:r>
          </a:p>
          <a:p>
            <a:pPr lvl="1"/>
            <a:r>
              <a:rPr lang="en-US" sz="1900" dirty="0">
                <a:latin typeface="+mj-lt"/>
              </a:rPr>
              <a:t>Support other Bay Agreement Outcomes</a:t>
            </a:r>
          </a:p>
          <a:p>
            <a:pPr marL="457200" lvl="1" indent="0">
              <a:buNone/>
            </a:pPr>
            <a:endParaRPr lang="en-US" dirty="0"/>
          </a:p>
          <a:p>
            <a:endParaRPr lang="en-US" dirty="0"/>
          </a:p>
          <a:p>
            <a:endParaRPr lang="en-US" dirty="0"/>
          </a:p>
        </p:txBody>
      </p:sp>
      <p:sp>
        <p:nvSpPr>
          <p:cNvPr id="2" name="Footer Placeholder 1">
            <a:extLst>
              <a:ext uri="{FF2B5EF4-FFF2-40B4-BE49-F238E27FC236}">
                <a16:creationId xmlns:a16="http://schemas.microsoft.com/office/drawing/2014/main" id="{F470CB02-B766-4EE5-9D32-D4CF6B25170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61B1C20-0925-498A-B28E-7F4E6CCBC0A4}"/>
              </a:ext>
            </a:extLst>
          </p:cNvPr>
          <p:cNvSpPr>
            <a:spLocks noGrp="1"/>
          </p:cNvSpPr>
          <p:nvPr>
            <p:ph type="sldNum" sz="quarter" idx="12"/>
          </p:nvPr>
        </p:nvSpPr>
        <p:spPr/>
        <p:txBody>
          <a:bodyPr/>
          <a:lstStyle/>
          <a:p>
            <a:fld id="{8FD9D981-C45A-40C6-8B84-46D581B4B03C}" type="slidenum">
              <a:rPr lang="en-US" smtClean="0"/>
              <a:t>10</a:t>
            </a:fld>
            <a:endParaRPr lang="en-US"/>
          </a:p>
        </p:txBody>
      </p:sp>
      <p:sp>
        <p:nvSpPr>
          <p:cNvPr id="7" name="Rectangle 6">
            <a:extLst>
              <a:ext uri="{FF2B5EF4-FFF2-40B4-BE49-F238E27FC236}">
                <a16:creationId xmlns:a16="http://schemas.microsoft.com/office/drawing/2014/main" id="{716F7732-8C25-4DB0-AFDA-9E90411B1F6D}"/>
              </a:ext>
            </a:extLst>
          </p:cNvPr>
          <p:cNvSpPr/>
          <p:nvPr/>
        </p:nvSpPr>
        <p:spPr>
          <a:xfrm>
            <a:off x="775188" y="4210209"/>
            <a:ext cx="10428560"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Looking Forward to Our Discussions!</a:t>
            </a:r>
          </a:p>
        </p:txBody>
      </p:sp>
    </p:spTree>
    <p:extLst>
      <p:ext uri="{BB962C8B-B14F-4D97-AF65-F5344CB8AC3E}">
        <p14:creationId xmlns:p14="http://schemas.microsoft.com/office/powerpoint/2010/main" val="148742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9531-3B06-41C4-9086-7EF4D94CEC11}"/>
              </a:ext>
            </a:extLst>
          </p:cNvPr>
          <p:cNvSpPr>
            <a:spLocks noGrp="1"/>
          </p:cNvSpPr>
          <p:nvPr>
            <p:ph type="title"/>
          </p:nvPr>
        </p:nvSpPr>
        <p:spPr/>
        <p:txBody>
          <a:bodyPr/>
          <a:lstStyle/>
          <a:p>
            <a:r>
              <a:rPr lang="en-US" dirty="0"/>
              <a:t>Stream Health Work Group Work Plan</a:t>
            </a:r>
          </a:p>
        </p:txBody>
      </p:sp>
      <p:sp>
        <p:nvSpPr>
          <p:cNvPr id="3" name="Content Placeholder 2">
            <a:extLst>
              <a:ext uri="{FF2B5EF4-FFF2-40B4-BE49-F238E27FC236}">
                <a16:creationId xmlns:a16="http://schemas.microsoft.com/office/drawing/2014/main" id="{23ECBE0D-8365-42F4-B6DA-A8F1E502253E}"/>
              </a:ext>
            </a:extLst>
          </p:cNvPr>
          <p:cNvSpPr>
            <a:spLocks noGrp="1"/>
          </p:cNvSpPr>
          <p:nvPr>
            <p:ph idx="1"/>
          </p:nvPr>
        </p:nvSpPr>
        <p:spPr/>
        <p:txBody>
          <a:bodyPr>
            <a:normAutofit/>
          </a:bodyPr>
          <a:lstStyle/>
          <a:p>
            <a:r>
              <a:rPr lang="en-US" dirty="0"/>
              <a:t>Identify an appropriate suite of metrics to measure the multiple facets of stream health to complement the </a:t>
            </a:r>
            <a:r>
              <a:rPr lang="en-US" dirty="0" err="1"/>
              <a:t>baywide</a:t>
            </a:r>
            <a:r>
              <a:rPr lang="en-US" dirty="0"/>
              <a:t> </a:t>
            </a:r>
            <a:r>
              <a:rPr lang="en-US" dirty="0" err="1"/>
              <a:t>Chessie</a:t>
            </a:r>
            <a:r>
              <a:rPr lang="en-US" dirty="0"/>
              <a:t> BIBI</a:t>
            </a:r>
          </a:p>
          <a:p>
            <a:pPr lvl="1"/>
            <a:r>
              <a:rPr lang="en-US" b="1" dirty="0"/>
              <a:t>Action 1.3: </a:t>
            </a:r>
            <a:r>
              <a:rPr lang="en-US" dirty="0"/>
              <a:t>Identify practicable metrics which are consistent with both BMP verification guidance to credit projects for N, P, and sediment load reductions as well as stream functional improvements to use in assessing overall improvement in stream health. Incorporate these recommendations into BMP Verification Plans.</a:t>
            </a:r>
          </a:p>
          <a:p>
            <a:endParaRPr lang="en-US" dirty="0"/>
          </a:p>
        </p:txBody>
      </p:sp>
      <p:sp>
        <p:nvSpPr>
          <p:cNvPr id="4" name="Footer Placeholder 3">
            <a:extLst>
              <a:ext uri="{FF2B5EF4-FFF2-40B4-BE49-F238E27FC236}">
                <a16:creationId xmlns:a16="http://schemas.microsoft.com/office/drawing/2014/main" id="{2B2D3476-7EE9-4D1F-9C93-664FC39183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8EFCE2-17EA-4C76-94E7-C05095840720}"/>
              </a:ext>
            </a:extLst>
          </p:cNvPr>
          <p:cNvSpPr>
            <a:spLocks noGrp="1"/>
          </p:cNvSpPr>
          <p:nvPr>
            <p:ph type="sldNum" sz="quarter" idx="12"/>
          </p:nvPr>
        </p:nvSpPr>
        <p:spPr/>
        <p:txBody>
          <a:bodyPr/>
          <a:lstStyle/>
          <a:p>
            <a:fld id="{8FD9D981-C45A-40C6-8B84-46D581B4B03C}" type="slidenum">
              <a:rPr lang="en-US" smtClean="0"/>
              <a:t>2</a:t>
            </a:fld>
            <a:endParaRPr lang="en-US"/>
          </a:p>
        </p:txBody>
      </p:sp>
      <p:pic>
        <p:nvPicPr>
          <p:cNvPr id="7" name="Graphic 6" descr="Koi">
            <a:extLst>
              <a:ext uri="{FF2B5EF4-FFF2-40B4-BE49-F238E27FC236}">
                <a16:creationId xmlns:a16="http://schemas.microsoft.com/office/drawing/2014/main" id="{41A9DA79-9F4A-43A2-8059-4BD678C60C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25013" y="4781939"/>
            <a:ext cx="914400" cy="914400"/>
          </a:xfrm>
          <a:prstGeom prst="rect">
            <a:avLst/>
          </a:prstGeom>
        </p:spPr>
      </p:pic>
      <p:pic>
        <p:nvPicPr>
          <p:cNvPr id="9" name="Graphic 8" descr="Open hand with plant">
            <a:extLst>
              <a:ext uri="{FF2B5EF4-FFF2-40B4-BE49-F238E27FC236}">
                <a16:creationId xmlns:a16="http://schemas.microsoft.com/office/drawing/2014/main" id="{A6342846-FF56-4A9D-8E5D-CAC56A0F0D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95207" y="4851140"/>
            <a:ext cx="914400" cy="914400"/>
          </a:xfrm>
          <a:prstGeom prst="rect">
            <a:avLst/>
          </a:prstGeom>
        </p:spPr>
      </p:pic>
      <p:pic>
        <p:nvPicPr>
          <p:cNvPr id="11" name="Graphic 10" descr="Water">
            <a:extLst>
              <a:ext uri="{FF2B5EF4-FFF2-40B4-BE49-F238E27FC236}">
                <a16:creationId xmlns:a16="http://schemas.microsoft.com/office/drawing/2014/main" id="{E7A1EFD3-DF9C-4E1A-AAC4-E837FC20D7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67232" y="4776106"/>
            <a:ext cx="914400" cy="914400"/>
          </a:xfrm>
          <a:prstGeom prst="rect">
            <a:avLst/>
          </a:prstGeom>
        </p:spPr>
      </p:pic>
      <p:pic>
        <p:nvPicPr>
          <p:cNvPr id="13" name="Picture 12">
            <a:extLst>
              <a:ext uri="{FF2B5EF4-FFF2-40B4-BE49-F238E27FC236}">
                <a16:creationId xmlns:a16="http://schemas.microsoft.com/office/drawing/2014/main" id="{6248342A-413F-4F6F-B7F7-CA38E9DA57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4926173"/>
            <a:ext cx="796705" cy="764333"/>
          </a:xfrm>
          <a:prstGeom prst="rect">
            <a:avLst/>
          </a:prstGeom>
        </p:spPr>
      </p:pic>
    </p:spTree>
    <p:extLst>
      <p:ext uri="{BB962C8B-B14F-4D97-AF65-F5344CB8AC3E}">
        <p14:creationId xmlns:p14="http://schemas.microsoft.com/office/powerpoint/2010/main" val="3114860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273AC4-6727-42F1-8B89-1D286199DE45}"/>
              </a:ext>
            </a:extLst>
          </p:cNvPr>
          <p:cNvPicPr>
            <a:picLocks noChangeAspect="1"/>
          </p:cNvPicPr>
          <p:nvPr/>
        </p:nvPicPr>
        <p:blipFill rotWithShape="1">
          <a:blip r:embed="rId2"/>
          <a:srcRect l="9049" t="6265" r="17494" b="1"/>
          <a:stretch/>
        </p:blipFill>
        <p:spPr>
          <a:xfrm>
            <a:off x="3523488" y="10"/>
            <a:ext cx="8668512" cy="6857990"/>
          </a:xfrm>
          <a:prstGeom prst="rect">
            <a:avLst/>
          </a:prstGeom>
        </p:spPr>
      </p:pic>
      <p:sp>
        <p:nvSpPr>
          <p:cNvPr id="2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2F7430-08C1-4A34-8410-AC11AB13A6E0}"/>
              </a:ext>
            </a:extLst>
          </p:cNvPr>
          <p:cNvSpPr>
            <a:spLocks noGrp="1"/>
          </p:cNvSpPr>
          <p:nvPr>
            <p:ph type="ctrTitle"/>
          </p:nvPr>
        </p:nvSpPr>
        <p:spPr>
          <a:xfrm>
            <a:off x="477981" y="1122363"/>
            <a:ext cx="4023360" cy="3204134"/>
          </a:xfrm>
        </p:spPr>
        <p:txBody>
          <a:bodyPr anchor="b">
            <a:normAutofit/>
          </a:bodyPr>
          <a:lstStyle/>
          <a:p>
            <a:pPr algn="l"/>
            <a:r>
              <a:rPr lang="en-US" sz="3700"/>
              <a:t> A multi-metric approach to track and report stream health</a:t>
            </a:r>
            <a:br>
              <a:rPr lang="en-US" sz="3700"/>
            </a:br>
            <a:endParaRPr lang="en-US" sz="3700">
              <a:latin typeface="Abadi Extra Light" panose="020B0604020202020204" pitchFamily="34" charset="0"/>
            </a:endParaRPr>
          </a:p>
        </p:txBody>
      </p:sp>
      <p:sp>
        <p:nvSpPr>
          <p:cNvPr id="3" name="Subtitle 2">
            <a:extLst>
              <a:ext uri="{FF2B5EF4-FFF2-40B4-BE49-F238E27FC236}">
                <a16:creationId xmlns:a16="http://schemas.microsoft.com/office/drawing/2014/main" id="{E0998062-C66C-465C-819B-9A385D1B17F1}"/>
              </a:ext>
            </a:extLst>
          </p:cNvPr>
          <p:cNvSpPr>
            <a:spLocks noGrp="1"/>
          </p:cNvSpPr>
          <p:nvPr>
            <p:ph type="subTitle" idx="1"/>
          </p:nvPr>
        </p:nvSpPr>
        <p:spPr>
          <a:xfrm>
            <a:off x="477980" y="4872922"/>
            <a:ext cx="4023359" cy="1208141"/>
          </a:xfrm>
        </p:spPr>
        <p:txBody>
          <a:bodyPr>
            <a:normAutofit/>
          </a:bodyPr>
          <a:lstStyle/>
          <a:p>
            <a:pPr algn="l"/>
            <a:r>
              <a:rPr lang="en-US" sz="1600" dirty="0">
                <a:latin typeface="Abadi Extra Light" panose="020B0604020202020204" pitchFamily="34" charset="0"/>
              </a:rPr>
              <a:t>SHWG Meeting </a:t>
            </a:r>
          </a:p>
          <a:p>
            <a:pPr algn="l"/>
            <a:r>
              <a:rPr lang="en-US" sz="1600" dirty="0">
                <a:latin typeface="Abadi Extra Light" panose="020B0604020202020204" pitchFamily="34" charset="0"/>
              </a:rPr>
              <a:t>May 15, 2020</a:t>
            </a:r>
            <a:endParaRPr lang="en-US" sz="1600" dirty="0"/>
          </a:p>
        </p:txBody>
      </p:sp>
      <p:sp>
        <p:nvSpPr>
          <p:cNvPr id="22"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438151A-233D-4081-95F1-F1CB2BF35744}"/>
              </a:ext>
            </a:extLst>
          </p:cNvPr>
          <p:cNvSpPr/>
          <p:nvPr/>
        </p:nvSpPr>
        <p:spPr>
          <a:xfrm>
            <a:off x="477980" y="519289"/>
            <a:ext cx="820242" cy="364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62A4C89-FBE6-4B00-A9DF-C3CC7A4FFBDF}"/>
              </a:ext>
            </a:extLst>
          </p:cNvPr>
          <p:cNvSpPr/>
          <p:nvPr/>
        </p:nvSpPr>
        <p:spPr>
          <a:xfrm>
            <a:off x="5035522" y="6611769"/>
            <a:ext cx="7571924" cy="246221"/>
          </a:xfrm>
          <a:prstGeom prst="rect">
            <a:avLst/>
          </a:prstGeom>
        </p:spPr>
        <p:txBody>
          <a:bodyPr wrap="square">
            <a:spAutoFit/>
          </a:bodyPr>
          <a:lstStyle/>
          <a:p>
            <a:r>
              <a:rPr lang="en-US" sz="1000"/>
              <a:t>https://www.fairfaxcounty.gov/health/pools/swimming-natural-waters</a:t>
            </a:r>
          </a:p>
        </p:txBody>
      </p:sp>
      <p:sp>
        <p:nvSpPr>
          <p:cNvPr id="7" name="Footer Placeholder 6">
            <a:extLst>
              <a:ext uri="{FF2B5EF4-FFF2-40B4-BE49-F238E27FC236}">
                <a16:creationId xmlns:a16="http://schemas.microsoft.com/office/drawing/2014/main" id="{B0E68518-5C41-46A2-BC8F-1276C3FA9166}"/>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BF94E61-287D-4147-9D88-6BE6C9EC3964}"/>
              </a:ext>
            </a:extLst>
          </p:cNvPr>
          <p:cNvSpPr>
            <a:spLocks noGrp="1"/>
          </p:cNvSpPr>
          <p:nvPr>
            <p:ph type="sldNum" sz="quarter" idx="12"/>
          </p:nvPr>
        </p:nvSpPr>
        <p:spPr/>
        <p:txBody>
          <a:bodyPr/>
          <a:lstStyle/>
          <a:p>
            <a:fld id="{8FD9D981-C45A-40C6-8B84-46D581B4B03C}" type="slidenum">
              <a:rPr lang="en-US" smtClean="0"/>
              <a:t>3</a:t>
            </a:fld>
            <a:endParaRPr lang="en-US"/>
          </a:p>
        </p:txBody>
      </p:sp>
      <p:sp>
        <p:nvSpPr>
          <p:cNvPr id="9" name="TextBox 8">
            <a:extLst>
              <a:ext uri="{FF2B5EF4-FFF2-40B4-BE49-F238E27FC236}">
                <a16:creationId xmlns:a16="http://schemas.microsoft.com/office/drawing/2014/main" id="{D3DA083D-D84C-4412-A550-F54D861350E1}"/>
              </a:ext>
            </a:extLst>
          </p:cNvPr>
          <p:cNvSpPr txBox="1"/>
          <p:nvPr/>
        </p:nvSpPr>
        <p:spPr>
          <a:xfrm>
            <a:off x="6015684" y="1665253"/>
            <a:ext cx="2009140" cy="3416320"/>
          </a:xfrm>
          <a:prstGeom prst="rect">
            <a:avLst/>
          </a:prstGeom>
          <a:noFill/>
        </p:spPr>
        <p:txBody>
          <a:bodyPr wrap="none" rtlCol="0">
            <a:spAutoFit/>
          </a:bodyPr>
          <a:lstStyle/>
          <a:p>
            <a:r>
              <a:rPr lang="en-US" dirty="0"/>
              <a:t>Claire Buchanan</a:t>
            </a:r>
          </a:p>
          <a:p>
            <a:r>
              <a:rPr lang="en-US" dirty="0"/>
              <a:t>Matt Cashman</a:t>
            </a:r>
          </a:p>
          <a:p>
            <a:r>
              <a:rPr lang="en-US" dirty="0"/>
              <a:t>Peter Claggett</a:t>
            </a:r>
          </a:p>
          <a:p>
            <a:r>
              <a:rPr lang="en-US" dirty="0"/>
              <a:t>Renee Thompson</a:t>
            </a:r>
          </a:p>
          <a:p>
            <a:r>
              <a:rPr lang="en-US" dirty="0"/>
              <a:t>Kelly Maloney</a:t>
            </a:r>
          </a:p>
          <a:p>
            <a:r>
              <a:rPr lang="en-US" dirty="0"/>
              <a:t>Rosemary Fanelli</a:t>
            </a:r>
          </a:p>
          <a:p>
            <a:r>
              <a:rPr lang="en-US" dirty="0"/>
              <a:t>Chris Ruck</a:t>
            </a:r>
          </a:p>
          <a:p>
            <a:r>
              <a:rPr lang="en-US" dirty="0"/>
              <a:t>LeAnne Astin</a:t>
            </a:r>
          </a:p>
          <a:p>
            <a:r>
              <a:rPr lang="en-US" dirty="0"/>
              <a:t>Jonathan Witt</a:t>
            </a:r>
          </a:p>
          <a:p>
            <a:r>
              <a:rPr lang="en-US" dirty="0"/>
              <a:t>Matt Meyers</a:t>
            </a:r>
          </a:p>
          <a:p>
            <a:r>
              <a:rPr lang="en-US" dirty="0"/>
              <a:t>Julianna Greenburg</a:t>
            </a:r>
          </a:p>
          <a:p>
            <a:r>
              <a:rPr lang="en-US" dirty="0"/>
              <a:t>Nora Jackson</a:t>
            </a:r>
          </a:p>
        </p:txBody>
      </p:sp>
    </p:spTree>
    <p:extLst>
      <p:ext uri="{BB962C8B-B14F-4D97-AF65-F5344CB8AC3E}">
        <p14:creationId xmlns:p14="http://schemas.microsoft.com/office/powerpoint/2010/main" val="31577385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5930D7-3274-45C7-B569-58C29A123AD2}"/>
              </a:ext>
            </a:extLst>
          </p:cNvPr>
          <p:cNvSpPr>
            <a:spLocks noGrp="1"/>
          </p:cNvSpPr>
          <p:nvPr>
            <p:ph type="title"/>
          </p:nvPr>
        </p:nvSpPr>
        <p:spPr>
          <a:xfrm>
            <a:off x="438912" y="859536"/>
            <a:ext cx="4837176" cy="1243584"/>
          </a:xfrm>
        </p:spPr>
        <p:txBody>
          <a:bodyPr>
            <a:normAutofit/>
          </a:bodyPr>
          <a:lstStyle/>
          <a:p>
            <a:r>
              <a:rPr lang="en-US" sz="3400"/>
              <a:t>Overall Purpose</a:t>
            </a:r>
          </a:p>
        </p:txBody>
      </p:sp>
      <p:sp>
        <p:nvSpPr>
          <p:cNvPr id="19" name="Rectangle 18">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47C52AA-1192-40BA-8B5C-5D289B550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051" y="150733"/>
            <a:ext cx="2488870" cy="2024195"/>
          </a:xfrm>
          <a:prstGeom prst="rect">
            <a:avLst/>
          </a:prstGeom>
        </p:spPr>
      </p:pic>
      <p:sp>
        <p:nvSpPr>
          <p:cNvPr id="9" name="Rectangle 8">
            <a:extLst>
              <a:ext uri="{FF2B5EF4-FFF2-40B4-BE49-F238E27FC236}">
                <a16:creationId xmlns:a16="http://schemas.microsoft.com/office/drawing/2014/main" id="{2EBB6A4B-7B36-47B8-9CCD-F21828ECCA63}"/>
              </a:ext>
            </a:extLst>
          </p:cNvPr>
          <p:cNvSpPr/>
          <p:nvPr/>
        </p:nvSpPr>
        <p:spPr>
          <a:xfrm>
            <a:off x="6803050" y="6149689"/>
            <a:ext cx="6096000" cy="246221"/>
          </a:xfrm>
          <a:prstGeom prst="rect">
            <a:avLst/>
          </a:prstGeom>
        </p:spPr>
        <p:txBody>
          <a:bodyPr>
            <a:spAutoFit/>
          </a:bodyPr>
          <a:lstStyle/>
          <a:p>
            <a:r>
              <a:rPr lang="en-US" sz="1000"/>
              <a:t>https://www.fairfaxcounty.gov/soil-water-conservation/enjoy-restore-streams/</a:t>
            </a:r>
          </a:p>
        </p:txBody>
      </p:sp>
      <p:sp>
        <p:nvSpPr>
          <p:cNvPr id="10" name="Footer Placeholder 9">
            <a:extLst>
              <a:ext uri="{FF2B5EF4-FFF2-40B4-BE49-F238E27FC236}">
                <a16:creationId xmlns:a16="http://schemas.microsoft.com/office/drawing/2014/main" id="{7B3EB0FA-D26D-404C-9B68-8A6ED9B8A2F5}"/>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5A43E775-8540-4E63-BD6F-1B06DD80F026}"/>
              </a:ext>
            </a:extLst>
          </p:cNvPr>
          <p:cNvSpPr>
            <a:spLocks noGrp="1"/>
          </p:cNvSpPr>
          <p:nvPr>
            <p:ph type="sldNum" sz="quarter" idx="12"/>
          </p:nvPr>
        </p:nvSpPr>
        <p:spPr>
          <a:xfrm>
            <a:off x="6239132" y="6145929"/>
            <a:ext cx="5392165" cy="365125"/>
          </a:xfrm>
        </p:spPr>
        <p:txBody>
          <a:bodyPr/>
          <a:lstStyle/>
          <a:p>
            <a:endParaRPr lang="en-US"/>
          </a:p>
          <a:p>
            <a:r>
              <a:rPr lang="en-US" sz="1100">
                <a:solidFill>
                  <a:schemeClr val="tx1"/>
                </a:solidFill>
              </a:rPr>
              <a:t>https://www.allianceforthebay.org/2012/05/the-a-b-cs-of-working-on-the-bay/ </a:t>
            </a:r>
            <a:fld id="{8FD9D981-C45A-40C6-8B84-46D581B4B03C}" type="slidenum">
              <a:rPr lang="en-US" smtClean="0"/>
              <a:t>4</a:t>
            </a:fld>
            <a:endParaRPr lang="en-US"/>
          </a:p>
        </p:txBody>
      </p:sp>
      <p:pic>
        <p:nvPicPr>
          <p:cNvPr id="12" name="Picture 11">
            <a:extLst>
              <a:ext uri="{FF2B5EF4-FFF2-40B4-BE49-F238E27FC236}">
                <a16:creationId xmlns:a16="http://schemas.microsoft.com/office/drawing/2014/main" id="{9B66812A-886D-492E-B987-3195F0A2C640}"/>
              </a:ext>
            </a:extLst>
          </p:cNvPr>
          <p:cNvPicPr>
            <a:picLocks noChangeAspect="1"/>
          </p:cNvPicPr>
          <p:nvPr/>
        </p:nvPicPr>
        <p:blipFill rotWithShape="1">
          <a:blip r:embed="rId3"/>
          <a:srcRect l="17292" r="5437"/>
          <a:stretch/>
        </p:blipFill>
        <p:spPr>
          <a:xfrm>
            <a:off x="6739451" y="4068557"/>
            <a:ext cx="2552469" cy="1858088"/>
          </a:xfrm>
          <a:prstGeom prst="rect">
            <a:avLst/>
          </a:prstGeom>
        </p:spPr>
      </p:pic>
      <p:pic>
        <p:nvPicPr>
          <p:cNvPr id="8" name="Picture 7">
            <a:extLst>
              <a:ext uri="{FF2B5EF4-FFF2-40B4-BE49-F238E27FC236}">
                <a16:creationId xmlns:a16="http://schemas.microsoft.com/office/drawing/2014/main" id="{EF06F7A5-8B3F-4D94-A72F-979C98295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964" y="2185987"/>
            <a:ext cx="2510092" cy="1882569"/>
          </a:xfrm>
          <a:prstGeom prst="rect">
            <a:avLst/>
          </a:prstGeom>
        </p:spPr>
      </p:pic>
      <p:sp>
        <p:nvSpPr>
          <p:cNvPr id="3" name="Content Placeholder 2">
            <a:extLst>
              <a:ext uri="{FF2B5EF4-FFF2-40B4-BE49-F238E27FC236}">
                <a16:creationId xmlns:a16="http://schemas.microsoft.com/office/drawing/2014/main" id="{0DB1CD45-394D-4EDF-9A8C-996FD2902849}"/>
              </a:ext>
            </a:extLst>
          </p:cNvPr>
          <p:cNvSpPr>
            <a:spLocks noGrp="1"/>
          </p:cNvSpPr>
          <p:nvPr>
            <p:ph idx="1"/>
          </p:nvPr>
        </p:nvSpPr>
        <p:spPr>
          <a:xfrm>
            <a:off x="438912" y="2514600"/>
            <a:ext cx="4837176" cy="3666744"/>
          </a:xfrm>
        </p:spPr>
        <p:txBody>
          <a:bodyPr>
            <a:normAutofit/>
          </a:bodyPr>
          <a:lstStyle/>
          <a:p>
            <a:r>
              <a:rPr lang="en-US" sz="1800" dirty="0">
                <a:latin typeface="+mj-lt"/>
              </a:rPr>
              <a:t>Explore opportunities to broaden use of metrics to assess stream health for the Bay Watershed</a:t>
            </a:r>
          </a:p>
          <a:p>
            <a:r>
              <a:rPr lang="en-US" sz="1800" dirty="0">
                <a:latin typeface="+mj-lt"/>
              </a:rPr>
              <a:t>Understand current efforts to document and, or evaluate stream health</a:t>
            </a:r>
          </a:p>
          <a:p>
            <a:r>
              <a:rPr lang="en-US" sz="1800" dirty="0">
                <a:latin typeface="+mj-lt"/>
              </a:rPr>
              <a:t>Coordinate efforts with Healthy Watersheds GIT </a:t>
            </a:r>
          </a:p>
          <a:p>
            <a:r>
              <a:rPr lang="en-US" sz="1800" dirty="0">
                <a:latin typeface="+mj-lt"/>
              </a:rPr>
              <a:t>Long term effort</a:t>
            </a:r>
          </a:p>
          <a:p>
            <a:r>
              <a:rPr lang="en-US" sz="1800" dirty="0">
                <a:latin typeface="+mj-lt"/>
              </a:rPr>
              <a:t>Improve communication on what we mean by ‘stream health’</a:t>
            </a:r>
          </a:p>
          <a:p>
            <a:pPr lvl="1"/>
            <a:r>
              <a:rPr lang="en-US" sz="1400" dirty="0">
                <a:latin typeface="+mj-lt"/>
              </a:rPr>
              <a:t>Definition &amp; terminology</a:t>
            </a:r>
          </a:p>
          <a:p>
            <a:pPr lvl="1"/>
            <a:r>
              <a:rPr lang="en-US" sz="1400" dirty="0">
                <a:latin typeface="+mj-lt"/>
              </a:rPr>
              <a:t>Track and Report</a:t>
            </a:r>
          </a:p>
          <a:p>
            <a:pPr marL="0" indent="0">
              <a:buNone/>
            </a:pPr>
            <a:endParaRPr lang="en-US" sz="2200" dirty="0">
              <a:latin typeface="+mj-lt"/>
            </a:endParaRPr>
          </a:p>
          <a:p>
            <a:pPr marL="0" indent="0">
              <a:buNone/>
            </a:pPr>
            <a:endParaRPr lang="en-US" sz="2200" dirty="0">
              <a:latin typeface="+mj-lt"/>
            </a:endParaRPr>
          </a:p>
          <a:p>
            <a:pPr marL="457200" lvl="1" indent="0">
              <a:buNone/>
            </a:pPr>
            <a:endParaRPr lang="en-US" sz="1500" dirty="0"/>
          </a:p>
          <a:p>
            <a:pPr marL="457200" lvl="1" indent="0">
              <a:buNone/>
            </a:pPr>
            <a:endParaRPr lang="en-US" sz="1500" dirty="0"/>
          </a:p>
        </p:txBody>
      </p:sp>
    </p:spTree>
    <p:extLst>
      <p:ext uri="{BB962C8B-B14F-4D97-AF65-F5344CB8AC3E}">
        <p14:creationId xmlns:p14="http://schemas.microsoft.com/office/powerpoint/2010/main" val="343825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80D8-37FC-4464-B8C8-18DDE835C064}"/>
              </a:ext>
            </a:extLst>
          </p:cNvPr>
          <p:cNvSpPr>
            <a:spLocks noGrp="1"/>
          </p:cNvSpPr>
          <p:nvPr>
            <p:ph type="title"/>
          </p:nvPr>
        </p:nvSpPr>
        <p:spPr>
          <a:xfrm>
            <a:off x="838200" y="365125"/>
            <a:ext cx="10515600" cy="1325563"/>
          </a:xfrm>
        </p:spPr>
        <p:txBody>
          <a:bodyPr>
            <a:normAutofit/>
          </a:bodyPr>
          <a:lstStyle/>
          <a:p>
            <a:r>
              <a:rPr lang="en-US" dirty="0"/>
              <a:t>Stream Health Outcome</a:t>
            </a:r>
          </a:p>
        </p:txBody>
      </p:sp>
      <p:sp>
        <p:nvSpPr>
          <p:cNvPr id="3" name="Content Placeholder 2">
            <a:extLst>
              <a:ext uri="{FF2B5EF4-FFF2-40B4-BE49-F238E27FC236}">
                <a16:creationId xmlns:a16="http://schemas.microsoft.com/office/drawing/2014/main" id="{14E610F7-C16A-4664-8D2B-1797EC073601}"/>
              </a:ext>
            </a:extLst>
          </p:cNvPr>
          <p:cNvSpPr>
            <a:spLocks noGrp="1"/>
          </p:cNvSpPr>
          <p:nvPr>
            <p:ph idx="1"/>
          </p:nvPr>
        </p:nvSpPr>
        <p:spPr>
          <a:xfrm>
            <a:off x="838200" y="1825625"/>
            <a:ext cx="4292600" cy="4351338"/>
          </a:xfrm>
        </p:spPr>
        <p:txBody>
          <a:bodyPr>
            <a:normAutofit/>
          </a:bodyPr>
          <a:lstStyle/>
          <a:p>
            <a:r>
              <a:rPr lang="en-US" sz="2000" dirty="0">
                <a:latin typeface="+mj-lt"/>
              </a:rPr>
              <a:t>Continually improve stream health and function throughout the watershed. Improve health and function of 10 percent of stream miles above the 2008 baseline for the Chesapeake Bay watershed.</a:t>
            </a:r>
          </a:p>
          <a:p>
            <a:r>
              <a:rPr lang="en-US" sz="2000" dirty="0">
                <a:latin typeface="+mj-lt"/>
              </a:rPr>
              <a:t>“</a:t>
            </a:r>
            <a:r>
              <a:rPr lang="en-US" sz="2000" dirty="0" err="1">
                <a:latin typeface="+mj-lt"/>
              </a:rPr>
              <a:t>Chessie</a:t>
            </a:r>
            <a:r>
              <a:rPr lang="en-US" sz="2000" dirty="0">
                <a:latin typeface="+mj-lt"/>
              </a:rPr>
              <a:t> BIBI” is the metric used to report and track stream health</a:t>
            </a:r>
          </a:p>
          <a:p>
            <a:pPr lvl="1"/>
            <a:r>
              <a:rPr lang="en-US" sz="1600" dirty="0">
                <a:latin typeface="+mj-lt"/>
              </a:rPr>
              <a:t>a benthic, multi-metric indicator of stream health</a:t>
            </a:r>
          </a:p>
          <a:p>
            <a:endParaRPr lang="en-US" sz="2000" dirty="0">
              <a:latin typeface="+mj-lt"/>
            </a:endParaRPr>
          </a:p>
          <a:p>
            <a:pPr lvl="2"/>
            <a:endParaRPr lang="en-US" dirty="0"/>
          </a:p>
          <a:p>
            <a:endParaRPr lang="en-US" sz="2000" dirty="0"/>
          </a:p>
        </p:txBody>
      </p:sp>
      <p:sp>
        <p:nvSpPr>
          <p:cNvPr id="4" name="Footer Placeholder 3">
            <a:extLst>
              <a:ext uri="{FF2B5EF4-FFF2-40B4-BE49-F238E27FC236}">
                <a16:creationId xmlns:a16="http://schemas.microsoft.com/office/drawing/2014/main" id="{4DCC1E86-438D-412D-9E56-DADAF616B778}"/>
              </a:ext>
            </a:extLst>
          </p:cNvPr>
          <p:cNvSpPr>
            <a:spLocks noGrp="1"/>
          </p:cNvSpPr>
          <p:nvPr>
            <p:ph type="ftr" sz="quarter" idx="11"/>
          </p:nvPr>
        </p:nvSpPr>
        <p:spPr>
          <a:xfrm>
            <a:off x="4038600" y="6356350"/>
            <a:ext cx="4114800" cy="365125"/>
          </a:xfrm>
        </p:spPr>
        <p:txBody>
          <a:bodyPr>
            <a:normAutofit/>
          </a:bodyPr>
          <a:lstStyle/>
          <a:p>
            <a:endParaRPr lang="en-US"/>
          </a:p>
        </p:txBody>
      </p:sp>
      <p:sp>
        <p:nvSpPr>
          <p:cNvPr id="5" name="Slide Number Placeholder 4">
            <a:extLst>
              <a:ext uri="{FF2B5EF4-FFF2-40B4-BE49-F238E27FC236}">
                <a16:creationId xmlns:a16="http://schemas.microsoft.com/office/drawing/2014/main" id="{9D681907-D7EA-4B8B-ADCF-6482C425D12A}"/>
              </a:ext>
            </a:extLst>
          </p:cNvPr>
          <p:cNvSpPr>
            <a:spLocks noGrp="1"/>
          </p:cNvSpPr>
          <p:nvPr>
            <p:ph type="sldNum" sz="quarter" idx="12"/>
          </p:nvPr>
        </p:nvSpPr>
        <p:spPr>
          <a:xfrm>
            <a:off x="8610600" y="6356350"/>
            <a:ext cx="2743200" cy="365125"/>
          </a:xfrm>
        </p:spPr>
        <p:txBody>
          <a:bodyPr>
            <a:normAutofit/>
          </a:bodyPr>
          <a:lstStyle/>
          <a:p>
            <a:pPr>
              <a:spcAft>
                <a:spcPts val="600"/>
              </a:spcAft>
            </a:pPr>
            <a:fld id="{8FD9D981-C45A-40C6-8B84-46D581B4B03C}" type="slidenum">
              <a:rPr lang="en-US" smtClean="0"/>
              <a:pPr>
                <a:spcAft>
                  <a:spcPts val="600"/>
                </a:spcAft>
              </a:pPr>
              <a:t>5</a:t>
            </a:fld>
            <a:endParaRPr lang="en-US"/>
          </a:p>
        </p:txBody>
      </p:sp>
      <p:pic>
        <p:nvPicPr>
          <p:cNvPr id="24" name="Picture 23">
            <a:extLst>
              <a:ext uri="{FF2B5EF4-FFF2-40B4-BE49-F238E27FC236}">
                <a16:creationId xmlns:a16="http://schemas.microsoft.com/office/drawing/2014/main" id="{182531DC-BA75-40F3-BA04-AA1C26C8E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762" y="1540886"/>
            <a:ext cx="6250769" cy="3906729"/>
          </a:xfrm>
          <a:prstGeom prst="rect">
            <a:avLst/>
          </a:prstGeom>
        </p:spPr>
      </p:pic>
      <p:sp>
        <p:nvSpPr>
          <p:cNvPr id="30" name="TextBox 29">
            <a:extLst>
              <a:ext uri="{FF2B5EF4-FFF2-40B4-BE49-F238E27FC236}">
                <a16:creationId xmlns:a16="http://schemas.microsoft.com/office/drawing/2014/main" id="{DCC297A0-3EE7-4556-8609-D5CF7AF766E1}"/>
              </a:ext>
            </a:extLst>
          </p:cNvPr>
          <p:cNvSpPr txBox="1"/>
          <p:nvPr/>
        </p:nvSpPr>
        <p:spPr>
          <a:xfrm>
            <a:off x="7949297" y="3107486"/>
            <a:ext cx="947695" cy="461665"/>
          </a:xfrm>
          <a:prstGeom prst="rect">
            <a:avLst/>
          </a:prstGeom>
          <a:solidFill>
            <a:schemeClr val="tx1">
              <a:alpha val="30000"/>
            </a:schemeClr>
          </a:solidFill>
        </p:spPr>
        <p:txBody>
          <a:bodyPr wrap="none" rtlCol="0">
            <a:spAutoFit/>
          </a:bodyPr>
          <a:lstStyle/>
          <a:p>
            <a:r>
              <a:rPr lang="en-US" sz="2400" dirty="0">
                <a:solidFill>
                  <a:schemeClr val="bg1"/>
                </a:solidFill>
                <a:effectLst>
                  <a:outerShdw blurRad="38100" dist="38100" dir="2700000" algn="tl">
                    <a:srgbClr val="000000">
                      <a:alpha val="43137"/>
                    </a:srgbClr>
                  </a:outerShdw>
                </a:effectLst>
              </a:rPr>
              <a:t>25.1%</a:t>
            </a:r>
          </a:p>
        </p:txBody>
      </p:sp>
      <p:sp>
        <p:nvSpPr>
          <p:cNvPr id="31" name="TextBox 30">
            <a:extLst>
              <a:ext uri="{FF2B5EF4-FFF2-40B4-BE49-F238E27FC236}">
                <a16:creationId xmlns:a16="http://schemas.microsoft.com/office/drawing/2014/main" id="{F616D91D-2152-4457-AB80-5A375A4B0096}"/>
              </a:ext>
            </a:extLst>
          </p:cNvPr>
          <p:cNvSpPr txBox="1"/>
          <p:nvPr/>
        </p:nvSpPr>
        <p:spPr>
          <a:xfrm>
            <a:off x="7949298" y="4001294"/>
            <a:ext cx="947695" cy="461665"/>
          </a:xfrm>
          <a:prstGeom prst="rect">
            <a:avLst/>
          </a:prstGeom>
          <a:solidFill>
            <a:schemeClr val="tx1">
              <a:alpha val="30000"/>
            </a:schemeClr>
          </a:solidFill>
        </p:spPr>
        <p:txBody>
          <a:bodyPr wrap="none" rtlCol="0">
            <a:spAutoFit/>
          </a:bodyPr>
          <a:lstStyle/>
          <a:p>
            <a:r>
              <a:rPr lang="en-US" sz="2400" dirty="0">
                <a:solidFill>
                  <a:schemeClr val="bg1"/>
                </a:solidFill>
                <a:effectLst>
                  <a:outerShdw blurRad="38100" dist="38100" dir="2700000" algn="tl">
                    <a:srgbClr val="000000">
                      <a:alpha val="43137"/>
                    </a:srgbClr>
                  </a:outerShdw>
                </a:effectLst>
              </a:rPr>
              <a:t>20.5%</a:t>
            </a:r>
          </a:p>
        </p:txBody>
      </p:sp>
      <p:sp>
        <p:nvSpPr>
          <p:cNvPr id="32" name="TextBox 31">
            <a:extLst>
              <a:ext uri="{FF2B5EF4-FFF2-40B4-BE49-F238E27FC236}">
                <a16:creationId xmlns:a16="http://schemas.microsoft.com/office/drawing/2014/main" id="{317EB679-77D8-4B8E-B6E4-8B16F895C683}"/>
              </a:ext>
            </a:extLst>
          </p:cNvPr>
          <p:cNvSpPr txBox="1"/>
          <p:nvPr/>
        </p:nvSpPr>
        <p:spPr>
          <a:xfrm>
            <a:off x="6843298" y="3494251"/>
            <a:ext cx="758541" cy="369332"/>
          </a:xfrm>
          <a:prstGeom prst="rect">
            <a:avLst/>
          </a:prstGeom>
          <a:noFill/>
        </p:spPr>
        <p:txBody>
          <a:bodyPr wrap="none" rtlCol="0">
            <a:spAutoFit/>
          </a:bodyPr>
          <a:lstStyle/>
          <a:p>
            <a:r>
              <a:rPr lang="en-US">
                <a:solidFill>
                  <a:schemeClr val="bg1"/>
                </a:solidFill>
                <a:effectLst>
                  <a:outerShdw blurRad="38100" dist="38100" dir="2700000" algn="tl">
                    <a:srgbClr val="000000">
                      <a:alpha val="43137"/>
                    </a:srgbClr>
                  </a:outerShdw>
                </a:effectLst>
              </a:rPr>
              <a:t>54.4%</a:t>
            </a:r>
          </a:p>
        </p:txBody>
      </p:sp>
    </p:spTree>
    <p:extLst>
      <p:ext uri="{BB962C8B-B14F-4D97-AF65-F5344CB8AC3E}">
        <p14:creationId xmlns:p14="http://schemas.microsoft.com/office/powerpoint/2010/main" val="2278534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A3D6A-BDEB-475F-8704-CE19390B4D80}"/>
              </a:ext>
            </a:extLst>
          </p:cNvPr>
          <p:cNvSpPr>
            <a:spLocks noGrp="1"/>
          </p:cNvSpPr>
          <p:nvPr>
            <p:ph type="title"/>
          </p:nvPr>
        </p:nvSpPr>
        <p:spPr/>
        <p:txBody>
          <a:bodyPr/>
          <a:lstStyle/>
          <a:p>
            <a:r>
              <a:rPr lang="en-US" dirty="0"/>
              <a:t>Stream Health	</a:t>
            </a:r>
          </a:p>
        </p:txBody>
      </p:sp>
      <p:sp>
        <p:nvSpPr>
          <p:cNvPr id="4" name="Footer Placeholder 3">
            <a:extLst>
              <a:ext uri="{FF2B5EF4-FFF2-40B4-BE49-F238E27FC236}">
                <a16:creationId xmlns:a16="http://schemas.microsoft.com/office/drawing/2014/main" id="{373CC4EA-F70D-4D3B-B2CB-FC18C521EA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E8F40D-1967-47C7-A7F9-AF17F3CDB190}"/>
              </a:ext>
            </a:extLst>
          </p:cNvPr>
          <p:cNvSpPr>
            <a:spLocks noGrp="1"/>
          </p:cNvSpPr>
          <p:nvPr>
            <p:ph type="sldNum" sz="quarter" idx="12"/>
          </p:nvPr>
        </p:nvSpPr>
        <p:spPr/>
        <p:txBody>
          <a:bodyPr/>
          <a:lstStyle/>
          <a:p>
            <a:fld id="{8FD9D981-C45A-40C6-8B84-46D581B4B03C}" type="slidenum">
              <a:rPr lang="en-US" smtClean="0"/>
              <a:t>6</a:t>
            </a:fld>
            <a:endParaRPr lang="en-US"/>
          </a:p>
        </p:txBody>
      </p:sp>
      <p:grpSp>
        <p:nvGrpSpPr>
          <p:cNvPr id="19" name="Group 18">
            <a:extLst>
              <a:ext uri="{FF2B5EF4-FFF2-40B4-BE49-F238E27FC236}">
                <a16:creationId xmlns:a16="http://schemas.microsoft.com/office/drawing/2014/main" id="{380AA9F8-6200-411E-AB85-C4D8C454AACE}"/>
              </a:ext>
            </a:extLst>
          </p:cNvPr>
          <p:cNvGrpSpPr/>
          <p:nvPr/>
        </p:nvGrpSpPr>
        <p:grpSpPr>
          <a:xfrm>
            <a:off x="2457450" y="1838325"/>
            <a:ext cx="9203386" cy="4184552"/>
            <a:chOff x="2301805" y="2346784"/>
            <a:chExt cx="8130306" cy="3628468"/>
          </a:xfrm>
        </p:grpSpPr>
        <p:grpSp>
          <p:nvGrpSpPr>
            <p:cNvPr id="6" name="Group 5">
              <a:extLst>
                <a:ext uri="{FF2B5EF4-FFF2-40B4-BE49-F238E27FC236}">
                  <a16:creationId xmlns:a16="http://schemas.microsoft.com/office/drawing/2014/main" id="{93C3BB30-612B-4F1D-87DB-7AFB79E2FC44}"/>
                </a:ext>
              </a:extLst>
            </p:cNvPr>
            <p:cNvGrpSpPr/>
            <p:nvPr/>
          </p:nvGrpSpPr>
          <p:grpSpPr>
            <a:xfrm>
              <a:off x="2301805" y="2346784"/>
              <a:ext cx="8130306" cy="3628468"/>
              <a:chOff x="6672209" y="3054321"/>
              <a:chExt cx="6096000" cy="2557921"/>
            </a:xfrm>
          </p:grpSpPr>
          <p:sp>
            <p:nvSpPr>
              <p:cNvPr id="7" name="Rectangle 6">
                <a:extLst>
                  <a:ext uri="{FF2B5EF4-FFF2-40B4-BE49-F238E27FC236}">
                    <a16:creationId xmlns:a16="http://schemas.microsoft.com/office/drawing/2014/main" id="{A012FFD4-F949-42AB-B329-0B7DAB523615}"/>
                  </a:ext>
                </a:extLst>
              </p:cNvPr>
              <p:cNvSpPr/>
              <p:nvPr/>
            </p:nvSpPr>
            <p:spPr>
              <a:xfrm>
                <a:off x="6672209" y="5438666"/>
                <a:ext cx="6096000" cy="173576"/>
              </a:xfrm>
              <a:prstGeom prst="rect">
                <a:avLst/>
              </a:prstGeom>
            </p:spPr>
            <p:txBody>
              <a:bodyPr>
                <a:spAutoFit/>
              </a:bodyPr>
              <a:lstStyle/>
              <a:p>
                <a:r>
                  <a:rPr lang="en-US" sz="1000" dirty="0"/>
                  <a:t>Source: Adapted from https://www.fairfaxcounty.gov/soil-water-conservation/you-your-land-beyond-your-yard</a:t>
                </a:r>
              </a:p>
            </p:txBody>
          </p:sp>
          <p:pic>
            <p:nvPicPr>
              <p:cNvPr id="8" name="Picture 7">
                <a:extLst>
                  <a:ext uri="{FF2B5EF4-FFF2-40B4-BE49-F238E27FC236}">
                    <a16:creationId xmlns:a16="http://schemas.microsoft.com/office/drawing/2014/main" id="{6B22356A-26E2-4E20-82FF-9600436A6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209" y="3054321"/>
                <a:ext cx="4833991" cy="2394889"/>
              </a:xfrm>
              <a:prstGeom prst="rect">
                <a:avLst/>
              </a:prstGeom>
            </p:spPr>
          </p:pic>
        </p:grpSp>
        <p:sp>
          <p:nvSpPr>
            <p:cNvPr id="13" name="Freeform: Shape 12">
              <a:extLst>
                <a:ext uri="{FF2B5EF4-FFF2-40B4-BE49-F238E27FC236}">
                  <a16:creationId xmlns:a16="http://schemas.microsoft.com/office/drawing/2014/main" id="{97E0287A-CB79-4340-BAB3-A26533DD2824}"/>
                </a:ext>
              </a:extLst>
            </p:cNvPr>
            <p:cNvSpPr/>
            <p:nvPr/>
          </p:nvSpPr>
          <p:spPr>
            <a:xfrm>
              <a:off x="2830664" y="5351497"/>
              <a:ext cx="1804946" cy="246221"/>
            </a:xfrm>
            <a:custGeom>
              <a:avLst/>
              <a:gdLst>
                <a:gd name="connsiteX0" fmla="*/ 1812897 w 1812897"/>
                <a:gd name="connsiteY0" fmla="*/ 198782 h 198782"/>
                <a:gd name="connsiteX1" fmla="*/ 1304014 w 1812897"/>
                <a:gd name="connsiteY1" fmla="*/ 71561 h 198782"/>
                <a:gd name="connsiteX2" fmla="*/ 1001864 w 1812897"/>
                <a:gd name="connsiteY2" fmla="*/ 15902 h 198782"/>
                <a:gd name="connsiteX3" fmla="*/ 612250 w 1812897"/>
                <a:gd name="connsiteY3" fmla="*/ 0 h 198782"/>
                <a:gd name="connsiteX4" fmla="*/ 0 w 1812897"/>
                <a:gd name="connsiteY4" fmla="*/ 7951 h 198782"/>
                <a:gd name="connsiteX5" fmla="*/ 0 w 1812897"/>
                <a:gd name="connsiteY5" fmla="*/ 7951 h 19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897" h="198782">
                  <a:moveTo>
                    <a:pt x="1812897" y="198782"/>
                  </a:moveTo>
                  <a:lnTo>
                    <a:pt x="1304014" y="71561"/>
                  </a:lnTo>
                  <a:cubicBezTo>
                    <a:pt x="1168842" y="41081"/>
                    <a:pt x="1117158" y="27829"/>
                    <a:pt x="1001864" y="15902"/>
                  </a:cubicBezTo>
                  <a:cubicBezTo>
                    <a:pt x="886570" y="3975"/>
                    <a:pt x="612250" y="0"/>
                    <a:pt x="612250" y="0"/>
                  </a:cubicBezTo>
                  <a:lnTo>
                    <a:pt x="0" y="7951"/>
                  </a:lnTo>
                  <a:lnTo>
                    <a:pt x="0" y="7951"/>
                  </a:lnTo>
                </a:path>
              </a:pathLst>
            </a:custGeom>
            <a:noFill/>
            <a:ln>
              <a:solidFill>
                <a:srgbClr val="239B7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56085A0-C2B4-4317-8546-1274111A6568}"/>
                </a:ext>
              </a:extLst>
            </p:cNvPr>
            <p:cNvSpPr/>
            <p:nvPr/>
          </p:nvSpPr>
          <p:spPr>
            <a:xfrm>
              <a:off x="6392849" y="5383033"/>
              <a:ext cx="2186608" cy="214685"/>
            </a:xfrm>
            <a:custGeom>
              <a:avLst/>
              <a:gdLst>
                <a:gd name="connsiteX0" fmla="*/ 0 w 2186608"/>
                <a:gd name="connsiteY0" fmla="*/ 214685 h 214685"/>
                <a:gd name="connsiteX1" fmla="*/ 485029 w 2186608"/>
                <a:gd name="connsiteY1" fmla="*/ 103367 h 214685"/>
                <a:gd name="connsiteX2" fmla="*/ 707666 w 2186608"/>
                <a:gd name="connsiteY2" fmla="*/ 47708 h 214685"/>
                <a:gd name="connsiteX3" fmla="*/ 922351 w 2186608"/>
                <a:gd name="connsiteY3" fmla="*/ 7951 h 214685"/>
                <a:gd name="connsiteX4" fmla="*/ 1431234 w 2186608"/>
                <a:gd name="connsiteY4" fmla="*/ 0 h 214685"/>
                <a:gd name="connsiteX5" fmla="*/ 2186608 w 2186608"/>
                <a:gd name="connsiteY5" fmla="*/ 0 h 21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6608" h="214685">
                  <a:moveTo>
                    <a:pt x="0" y="214685"/>
                  </a:moveTo>
                  <a:lnTo>
                    <a:pt x="485029" y="103367"/>
                  </a:lnTo>
                  <a:cubicBezTo>
                    <a:pt x="602973" y="75538"/>
                    <a:pt x="634779" y="63611"/>
                    <a:pt x="707666" y="47708"/>
                  </a:cubicBezTo>
                  <a:cubicBezTo>
                    <a:pt x="780553" y="31805"/>
                    <a:pt x="801756" y="15902"/>
                    <a:pt x="922351" y="7951"/>
                  </a:cubicBezTo>
                  <a:cubicBezTo>
                    <a:pt x="1042946" y="0"/>
                    <a:pt x="1431234" y="0"/>
                    <a:pt x="1431234" y="0"/>
                  </a:cubicBezTo>
                  <a:lnTo>
                    <a:pt x="2186608" y="0"/>
                  </a:lnTo>
                </a:path>
              </a:pathLst>
            </a:custGeom>
            <a:noFill/>
            <a:ln>
              <a:solidFill>
                <a:srgbClr val="2098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B7E41E2-D39F-4CA7-9807-3185C6C02ECD}"/>
                </a:ext>
              </a:extLst>
            </p:cNvPr>
            <p:cNvSpPr txBox="1"/>
            <p:nvPr/>
          </p:nvSpPr>
          <p:spPr>
            <a:xfrm>
              <a:off x="3361881" y="5344305"/>
              <a:ext cx="718245" cy="200157"/>
            </a:xfrm>
            <a:prstGeom prst="rect">
              <a:avLst/>
            </a:prstGeom>
            <a:noFill/>
          </p:spPr>
          <p:txBody>
            <a:bodyPr wrap="none" rtlCol="0">
              <a:spAutoFit/>
            </a:bodyPr>
            <a:lstStyle/>
            <a:p>
              <a:r>
                <a:rPr lang="en-US" sz="900" dirty="0">
                  <a:latin typeface="Abadi" panose="020B0604020104020204" pitchFamily="34" charset="0"/>
                </a:rPr>
                <a:t>groundwater</a:t>
              </a:r>
              <a:endParaRPr lang="en-US" sz="800" dirty="0">
                <a:latin typeface="Abadi" panose="020B0604020104020204" pitchFamily="34" charset="0"/>
              </a:endParaRPr>
            </a:p>
          </p:txBody>
        </p:sp>
        <p:sp>
          <p:nvSpPr>
            <p:cNvPr id="17" name="TextBox 16">
              <a:extLst>
                <a:ext uri="{FF2B5EF4-FFF2-40B4-BE49-F238E27FC236}">
                  <a16:creationId xmlns:a16="http://schemas.microsoft.com/office/drawing/2014/main" id="{68FC1B5F-16B0-4CE7-8632-7CBE562B19AA}"/>
                </a:ext>
              </a:extLst>
            </p:cNvPr>
            <p:cNvSpPr txBox="1"/>
            <p:nvPr/>
          </p:nvSpPr>
          <p:spPr>
            <a:xfrm>
              <a:off x="7550440" y="5382274"/>
              <a:ext cx="718245" cy="200157"/>
            </a:xfrm>
            <a:prstGeom prst="rect">
              <a:avLst/>
            </a:prstGeom>
            <a:noFill/>
          </p:spPr>
          <p:txBody>
            <a:bodyPr wrap="none" rtlCol="0">
              <a:spAutoFit/>
            </a:bodyPr>
            <a:lstStyle/>
            <a:p>
              <a:r>
                <a:rPr lang="en-US" sz="900" dirty="0">
                  <a:latin typeface="Abadi" panose="020B0604020104020204" pitchFamily="34" charset="0"/>
                </a:rPr>
                <a:t>groundwater</a:t>
              </a:r>
              <a:endParaRPr lang="en-US" sz="800" dirty="0">
                <a:latin typeface="Abadi" panose="020B0604020104020204" pitchFamily="34" charset="0"/>
              </a:endParaRPr>
            </a:p>
          </p:txBody>
        </p:sp>
        <p:sp>
          <p:nvSpPr>
            <p:cNvPr id="18" name="TextBox 17">
              <a:extLst>
                <a:ext uri="{FF2B5EF4-FFF2-40B4-BE49-F238E27FC236}">
                  <a16:creationId xmlns:a16="http://schemas.microsoft.com/office/drawing/2014/main" id="{16961298-14A7-4481-A3A0-105E02C9F316}"/>
                </a:ext>
              </a:extLst>
            </p:cNvPr>
            <p:cNvSpPr txBox="1"/>
            <p:nvPr/>
          </p:nvSpPr>
          <p:spPr>
            <a:xfrm>
              <a:off x="2349499" y="2346784"/>
              <a:ext cx="6353975" cy="261610"/>
            </a:xfrm>
            <a:prstGeom prst="rect">
              <a:avLst/>
            </a:prstGeom>
            <a:solidFill>
              <a:schemeClr val="tx1"/>
            </a:solidFill>
          </p:spPr>
          <p:txBody>
            <a:bodyPr wrap="square" rtlCol="0">
              <a:spAutoFit/>
            </a:bodyPr>
            <a:lstStyle/>
            <a:p>
              <a:pPr algn="ctr"/>
              <a:r>
                <a:rPr lang="en-US" sz="1100" dirty="0">
                  <a:solidFill>
                    <a:schemeClr val="bg1"/>
                  </a:solidFill>
                </a:rPr>
                <a:t>Stream-Riparian-Floodplain System</a:t>
              </a:r>
              <a:endParaRPr lang="en-US" sz="1200" dirty="0">
                <a:solidFill>
                  <a:schemeClr val="bg1"/>
                </a:solidFill>
              </a:endParaRPr>
            </a:p>
          </p:txBody>
        </p:sp>
      </p:grpSp>
    </p:spTree>
    <p:extLst>
      <p:ext uri="{BB962C8B-B14F-4D97-AF65-F5344CB8AC3E}">
        <p14:creationId xmlns:p14="http://schemas.microsoft.com/office/powerpoint/2010/main" val="689826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FE1CE7-4517-43D8-AACE-62B6F15B8D77}"/>
              </a:ext>
            </a:extLst>
          </p:cNvPr>
          <p:cNvSpPr/>
          <p:nvPr/>
        </p:nvSpPr>
        <p:spPr>
          <a:xfrm>
            <a:off x="679395" y="136525"/>
            <a:ext cx="10436280" cy="85089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572D7A-67F3-4125-A3C9-311ED0530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518" y="1361570"/>
            <a:ext cx="3507423" cy="4535462"/>
          </a:xfrm>
          <a:prstGeom prst="rect">
            <a:avLst/>
          </a:prstGeom>
        </p:spPr>
      </p:pic>
      <p:pic>
        <p:nvPicPr>
          <p:cNvPr id="7" name="Picture 6">
            <a:extLst>
              <a:ext uri="{FF2B5EF4-FFF2-40B4-BE49-F238E27FC236}">
                <a16:creationId xmlns:a16="http://schemas.microsoft.com/office/drawing/2014/main" id="{3CBA3979-109E-46F1-A622-9A5DDB3D8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211" y="1708969"/>
            <a:ext cx="4137336" cy="3197032"/>
          </a:xfrm>
          <a:prstGeom prst="rect">
            <a:avLst/>
          </a:prstGeom>
        </p:spPr>
      </p:pic>
      <p:sp>
        <p:nvSpPr>
          <p:cNvPr id="2" name="Footer Placeholder 1">
            <a:extLst>
              <a:ext uri="{FF2B5EF4-FFF2-40B4-BE49-F238E27FC236}">
                <a16:creationId xmlns:a16="http://schemas.microsoft.com/office/drawing/2014/main" id="{2514F002-12EC-4ED7-B8E1-18B44F13FEC7}"/>
              </a:ext>
            </a:extLst>
          </p:cNvPr>
          <p:cNvSpPr>
            <a:spLocks noGrp="1"/>
          </p:cNvSpPr>
          <p:nvPr>
            <p:ph type="ftr" sz="quarter" idx="11"/>
          </p:nvPr>
        </p:nvSpPr>
        <p:spPr>
          <a:xfrm>
            <a:off x="4038600" y="6356350"/>
            <a:ext cx="4114800" cy="365125"/>
          </a:xfrm>
        </p:spPr>
        <p:txBody>
          <a:bodyPr>
            <a:normAutofit/>
          </a:bodyPr>
          <a:lstStyle/>
          <a:p>
            <a:endParaRPr lang="en-US"/>
          </a:p>
        </p:txBody>
      </p:sp>
      <p:sp>
        <p:nvSpPr>
          <p:cNvPr id="3" name="Slide Number Placeholder 2">
            <a:extLst>
              <a:ext uri="{FF2B5EF4-FFF2-40B4-BE49-F238E27FC236}">
                <a16:creationId xmlns:a16="http://schemas.microsoft.com/office/drawing/2014/main" id="{ECA66B76-A6E8-4EC8-93D2-6B0588797E24}"/>
              </a:ext>
            </a:extLst>
          </p:cNvPr>
          <p:cNvSpPr>
            <a:spLocks noGrp="1"/>
          </p:cNvSpPr>
          <p:nvPr>
            <p:ph type="sldNum" sz="quarter" idx="12"/>
          </p:nvPr>
        </p:nvSpPr>
        <p:spPr>
          <a:xfrm>
            <a:off x="8610600" y="6356350"/>
            <a:ext cx="2743200" cy="365125"/>
          </a:xfrm>
        </p:spPr>
        <p:txBody>
          <a:bodyPr>
            <a:normAutofit/>
          </a:bodyPr>
          <a:lstStyle/>
          <a:p>
            <a:pPr>
              <a:spcAft>
                <a:spcPts val="600"/>
              </a:spcAft>
            </a:pPr>
            <a:fld id="{8FD9D981-C45A-40C6-8B84-46D581B4B03C}" type="slidenum">
              <a:rPr lang="en-US" smtClean="0"/>
              <a:pPr>
                <a:spcAft>
                  <a:spcPts val="600"/>
                </a:spcAft>
              </a:pPr>
              <a:t>7</a:t>
            </a:fld>
            <a:endParaRPr lang="en-US"/>
          </a:p>
        </p:txBody>
      </p:sp>
      <p:sp>
        <p:nvSpPr>
          <p:cNvPr id="8" name="TextBox 7">
            <a:extLst>
              <a:ext uri="{FF2B5EF4-FFF2-40B4-BE49-F238E27FC236}">
                <a16:creationId xmlns:a16="http://schemas.microsoft.com/office/drawing/2014/main" id="{D24C3068-C243-481A-BB3A-BA9FDF9DF96D}"/>
              </a:ext>
            </a:extLst>
          </p:cNvPr>
          <p:cNvSpPr txBox="1"/>
          <p:nvPr/>
        </p:nvSpPr>
        <p:spPr>
          <a:xfrm>
            <a:off x="1579650" y="345337"/>
            <a:ext cx="3123291" cy="461665"/>
          </a:xfrm>
          <a:prstGeom prst="rect">
            <a:avLst/>
          </a:prstGeom>
          <a:noFill/>
        </p:spPr>
        <p:txBody>
          <a:bodyPr wrap="none" rtlCol="0">
            <a:spAutoFit/>
          </a:bodyPr>
          <a:lstStyle/>
          <a:p>
            <a:r>
              <a:rPr lang="en-US" sz="2400" dirty="0" err="1">
                <a:solidFill>
                  <a:schemeClr val="bg1"/>
                </a:solidFill>
              </a:rPr>
              <a:t>Baywide</a:t>
            </a:r>
            <a:r>
              <a:rPr lang="en-US" sz="2400" dirty="0">
                <a:solidFill>
                  <a:schemeClr val="bg1"/>
                </a:solidFill>
              </a:rPr>
              <a:t> 64,000 </a:t>
            </a:r>
            <a:r>
              <a:rPr lang="en-US" sz="2400" dirty="0" err="1">
                <a:solidFill>
                  <a:schemeClr val="bg1"/>
                </a:solidFill>
              </a:rPr>
              <a:t>sq</a:t>
            </a:r>
            <a:r>
              <a:rPr lang="en-US" sz="2400" dirty="0">
                <a:solidFill>
                  <a:schemeClr val="bg1"/>
                </a:solidFill>
              </a:rPr>
              <a:t> mile</a:t>
            </a:r>
          </a:p>
        </p:txBody>
      </p:sp>
      <p:sp>
        <p:nvSpPr>
          <p:cNvPr id="9" name="TextBox 8">
            <a:extLst>
              <a:ext uri="{FF2B5EF4-FFF2-40B4-BE49-F238E27FC236}">
                <a16:creationId xmlns:a16="http://schemas.microsoft.com/office/drawing/2014/main" id="{12054F19-0F54-4385-84E7-CDF5108FDE81}"/>
              </a:ext>
            </a:extLst>
          </p:cNvPr>
          <p:cNvSpPr txBox="1"/>
          <p:nvPr/>
        </p:nvSpPr>
        <p:spPr>
          <a:xfrm>
            <a:off x="6312211" y="368852"/>
            <a:ext cx="3227230" cy="461665"/>
          </a:xfrm>
          <a:prstGeom prst="rect">
            <a:avLst/>
          </a:prstGeom>
          <a:noFill/>
        </p:spPr>
        <p:txBody>
          <a:bodyPr wrap="none" rtlCol="0">
            <a:spAutoFit/>
          </a:bodyPr>
          <a:lstStyle/>
          <a:p>
            <a:r>
              <a:rPr lang="en-US" sz="2400" dirty="0">
                <a:solidFill>
                  <a:schemeClr val="bg1"/>
                </a:solidFill>
              </a:rPr>
              <a:t>Catchments &lt; 10 </a:t>
            </a:r>
            <a:r>
              <a:rPr lang="en-US" sz="2400" dirty="0" err="1">
                <a:solidFill>
                  <a:schemeClr val="bg1"/>
                </a:solidFill>
              </a:rPr>
              <a:t>sq</a:t>
            </a:r>
            <a:r>
              <a:rPr lang="en-US" sz="2400" dirty="0">
                <a:solidFill>
                  <a:schemeClr val="bg1"/>
                </a:solidFill>
              </a:rPr>
              <a:t> mile</a:t>
            </a:r>
          </a:p>
        </p:txBody>
      </p:sp>
      <p:sp>
        <p:nvSpPr>
          <p:cNvPr id="10" name="Arrow: Right 9">
            <a:extLst>
              <a:ext uri="{FF2B5EF4-FFF2-40B4-BE49-F238E27FC236}">
                <a16:creationId xmlns:a16="http://schemas.microsoft.com/office/drawing/2014/main" id="{298BF96F-FA6B-42AF-B572-822C0495DAFB}"/>
              </a:ext>
            </a:extLst>
          </p:cNvPr>
          <p:cNvSpPr/>
          <p:nvPr/>
        </p:nvSpPr>
        <p:spPr>
          <a:xfrm>
            <a:off x="5000625" y="321227"/>
            <a:ext cx="1216336" cy="4693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0646C10-8725-4E6B-AF05-87810029DB73}"/>
              </a:ext>
            </a:extLst>
          </p:cNvPr>
          <p:cNvSpPr txBox="1"/>
          <p:nvPr/>
        </p:nvSpPr>
        <p:spPr>
          <a:xfrm>
            <a:off x="1128843" y="6406980"/>
            <a:ext cx="6203942" cy="423193"/>
          </a:xfrm>
          <a:prstGeom prst="rect">
            <a:avLst/>
          </a:prstGeom>
          <a:noFill/>
        </p:spPr>
        <p:txBody>
          <a:bodyPr wrap="none" rtlCol="0">
            <a:spAutoFit/>
          </a:bodyPr>
          <a:lstStyle/>
          <a:p>
            <a:r>
              <a:rPr lang="en-US" sz="1100" dirty="0"/>
              <a:t>Source: https://www.potomacriver.org/?s=chessie+bibi</a:t>
            </a:r>
          </a:p>
          <a:p>
            <a:r>
              <a:rPr lang="en-US" sz="1050" dirty="0"/>
              <a:t>https://dnr.maryland.gov/streams/Pages/streamhealth/How-Impervious-Surface-Impacts-Stream-Health.aspx</a:t>
            </a:r>
          </a:p>
        </p:txBody>
      </p:sp>
    </p:spTree>
    <p:extLst>
      <p:ext uri="{BB962C8B-B14F-4D97-AF65-F5344CB8AC3E}">
        <p14:creationId xmlns:p14="http://schemas.microsoft.com/office/powerpoint/2010/main" val="468767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5666-B296-46FE-9840-8C56534075C0}"/>
              </a:ext>
            </a:extLst>
          </p:cNvPr>
          <p:cNvSpPr>
            <a:spLocks noGrp="1"/>
          </p:cNvSpPr>
          <p:nvPr>
            <p:ph type="title"/>
          </p:nvPr>
        </p:nvSpPr>
        <p:spPr>
          <a:xfrm>
            <a:off x="6096000" y="507283"/>
            <a:ext cx="5257800" cy="1544062"/>
          </a:xfrm>
        </p:spPr>
        <p:txBody>
          <a:bodyPr>
            <a:normAutofit/>
          </a:bodyPr>
          <a:lstStyle/>
          <a:p>
            <a:r>
              <a:rPr lang="en-US" sz="4100" dirty="0"/>
              <a:t>Summary of Current &amp; Proposed Work</a:t>
            </a:r>
          </a:p>
        </p:txBody>
      </p:sp>
      <p:pic>
        <p:nvPicPr>
          <p:cNvPr id="6" name="Picture 5">
            <a:extLst>
              <a:ext uri="{FF2B5EF4-FFF2-40B4-BE49-F238E27FC236}">
                <a16:creationId xmlns:a16="http://schemas.microsoft.com/office/drawing/2014/main" id="{285F39A5-E1F0-46F6-B1E1-2896574E1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060" y="1208839"/>
            <a:ext cx="3237368" cy="3831205"/>
          </a:xfrm>
          <a:prstGeom prst="rect">
            <a:avLst/>
          </a:prstGeom>
        </p:spPr>
      </p:pic>
      <p:pic>
        <p:nvPicPr>
          <p:cNvPr id="8" name="Picture 7">
            <a:extLst>
              <a:ext uri="{FF2B5EF4-FFF2-40B4-BE49-F238E27FC236}">
                <a16:creationId xmlns:a16="http://schemas.microsoft.com/office/drawing/2014/main" id="{E098DE21-C2F7-4B77-9264-74F05ABB44CB}"/>
              </a:ext>
            </a:extLst>
          </p:cNvPr>
          <p:cNvPicPr>
            <a:picLocks noChangeAspect="1"/>
          </p:cNvPicPr>
          <p:nvPr/>
        </p:nvPicPr>
        <p:blipFill>
          <a:blip r:embed="rId3"/>
          <a:stretch>
            <a:fillRect/>
          </a:stretch>
        </p:blipFill>
        <p:spPr>
          <a:xfrm>
            <a:off x="0" y="65198"/>
            <a:ext cx="3339101" cy="2287283"/>
          </a:xfrm>
          <a:prstGeom prst="rect">
            <a:avLst/>
          </a:prstGeom>
        </p:spPr>
      </p:pic>
      <p:pic>
        <p:nvPicPr>
          <p:cNvPr id="7" name="Picture 6" descr="Pyramid Framework – Stream Mechanics">
            <a:extLst>
              <a:ext uri="{FF2B5EF4-FFF2-40B4-BE49-F238E27FC236}">
                <a16:creationId xmlns:a16="http://schemas.microsoft.com/office/drawing/2014/main" id="{754DA274-6D86-4DDC-9D31-83F11C69DEF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733" y="4738587"/>
            <a:ext cx="3237368" cy="198288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080AE3E-249E-4B72-9A1A-36AC4F9CF210}"/>
              </a:ext>
            </a:extLst>
          </p:cNvPr>
          <p:cNvSpPr>
            <a:spLocks noGrp="1"/>
          </p:cNvSpPr>
          <p:nvPr>
            <p:ph idx="1"/>
          </p:nvPr>
        </p:nvSpPr>
        <p:spPr>
          <a:xfrm>
            <a:off x="6096000" y="2051345"/>
            <a:ext cx="5257800" cy="4503567"/>
          </a:xfrm>
        </p:spPr>
        <p:txBody>
          <a:bodyPr>
            <a:normAutofit lnSpcReduction="10000"/>
          </a:bodyPr>
          <a:lstStyle/>
          <a:p>
            <a:r>
              <a:rPr lang="en-US" sz="1400" dirty="0"/>
              <a:t>Development of </a:t>
            </a:r>
            <a:r>
              <a:rPr lang="en-US" sz="1400" dirty="0" err="1"/>
              <a:t>Chessie</a:t>
            </a:r>
            <a:r>
              <a:rPr lang="en-US" sz="1400" dirty="0"/>
              <a:t> BIBI index (Buchanan/ICPRB)</a:t>
            </a:r>
          </a:p>
          <a:p>
            <a:r>
              <a:rPr lang="en-US" sz="1400" dirty="0"/>
              <a:t>Applications of the </a:t>
            </a:r>
            <a:r>
              <a:rPr lang="en-US" sz="1400" dirty="0" err="1"/>
              <a:t>Chessie</a:t>
            </a:r>
            <a:r>
              <a:rPr lang="en-US" sz="1400" dirty="0"/>
              <a:t> BIBI &amp; streamflow alteration (Buchanan, </a:t>
            </a:r>
            <a:r>
              <a:rPr lang="en-US" sz="1400" dirty="0" err="1"/>
              <a:t>Moltz</a:t>
            </a:r>
            <a:r>
              <a:rPr lang="en-US" sz="1400" dirty="0"/>
              <a:t> et al/ICPRB)</a:t>
            </a:r>
          </a:p>
          <a:p>
            <a:r>
              <a:rPr lang="en-US" sz="1400" dirty="0"/>
              <a:t>Fish Habitat Assessment (STAC workshop)</a:t>
            </a:r>
          </a:p>
          <a:p>
            <a:r>
              <a:rPr lang="en-US" sz="1400" dirty="0"/>
              <a:t>Chesapeake Bay Healthy Watersheds Assessment (CBHWA)</a:t>
            </a:r>
          </a:p>
          <a:p>
            <a:r>
              <a:rPr lang="en-US" sz="1400" dirty="0"/>
              <a:t>CBHWA and USGS</a:t>
            </a:r>
          </a:p>
          <a:p>
            <a:r>
              <a:rPr lang="en-US" sz="1400" dirty="0"/>
              <a:t>USGS (multiple contributors)</a:t>
            </a:r>
          </a:p>
          <a:p>
            <a:pPr lvl="1"/>
            <a:r>
              <a:rPr lang="en-US" sz="1400" dirty="0"/>
              <a:t>Status and Trends (biotic conditions, instream stressors, land use land cover)</a:t>
            </a:r>
          </a:p>
          <a:p>
            <a:pPr lvl="1"/>
            <a:r>
              <a:rPr lang="en-US" sz="1400" dirty="0"/>
              <a:t>Regional Assessments (watershed wide stream assessments/predictive models)</a:t>
            </a:r>
          </a:p>
          <a:p>
            <a:r>
              <a:rPr lang="en-US" sz="1400" dirty="0"/>
              <a:t>Focal Studies</a:t>
            </a:r>
          </a:p>
          <a:p>
            <a:pPr lvl="1"/>
            <a:r>
              <a:rPr lang="en-US" sz="1400" dirty="0"/>
              <a:t>Literature reviews, data summaries, statistical analyses </a:t>
            </a:r>
          </a:p>
          <a:p>
            <a:pPr lvl="1"/>
            <a:r>
              <a:rPr lang="en-US" sz="1400" dirty="0"/>
              <a:t> (USGS, Fairfax County)</a:t>
            </a:r>
          </a:p>
          <a:p>
            <a:r>
              <a:rPr lang="en-US" sz="1400" dirty="0"/>
              <a:t>Stream Team Studies (USGS)</a:t>
            </a:r>
          </a:p>
          <a:p>
            <a:pPr lvl="1"/>
            <a:r>
              <a:rPr lang="en-US" sz="1400" dirty="0"/>
              <a:t>Field data collection to explain detailed mechanisms in diagram</a:t>
            </a:r>
          </a:p>
        </p:txBody>
      </p:sp>
      <p:sp>
        <p:nvSpPr>
          <p:cNvPr id="4" name="Footer Placeholder 3">
            <a:extLst>
              <a:ext uri="{FF2B5EF4-FFF2-40B4-BE49-F238E27FC236}">
                <a16:creationId xmlns:a16="http://schemas.microsoft.com/office/drawing/2014/main" id="{5C3E3285-CF1E-4D6C-BB29-FD98E2A68791}"/>
              </a:ext>
            </a:extLst>
          </p:cNvPr>
          <p:cNvSpPr>
            <a:spLocks noGrp="1"/>
          </p:cNvSpPr>
          <p:nvPr>
            <p:ph type="ftr" sz="quarter" idx="11"/>
          </p:nvPr>
        </p:nvSpPr>
        <p:spPr>
          <a:xfrm>
            <a:off x="4038600" y="6356350"/>
            <a:ext cx="4114800" cy="365125"/>
          </a:xfrm>
        </p:spPr>
        <p:txBody>
          <a:bodyPr>
            <a:normAutofit/>
          </a:bodyPr>
          <a:lstStyle/>
          <a:p>
            <a:endParaRPr lang="en-US"/>
          </a:p>
        </p:txBody>
      </p:sp>
      <p:sp>
        <p:nvSpPr>
          <p:cNvPr id="5" name="Slide Number Placeholder 4">
            <a:extLst>
              <a:ext uri="{FF2B5EF4-FFF2-40B4-BE49-F238E27FC236}">
                <a16:creationId xmlns:a16="http://schemas.microsoft.com/office/drawing/2014/main" id="{0B3E6AB6-C575-4595-922B-85101CD91FEB}"/>
              </a:ext>
            </a:extLst>
          </p:cNvPr>
          <p:cNvSpPr>
            <a:spLocks noGrp="1"/>
          </p:cNvSpPr>
          <p:nvPr>
            <p:ph type="sldNum" sz="quarter" idx="12"/>
          </p:nvPr>
        </p:nvSpPr>
        <p:spPr>
          <a:xfrm>
            <a:off x="8610600" y="6356350"/>
            <a:ext cx="2743200" cy="365125"/>
          </a:xfrm>
        </p:spPr>
        <p:txBody>
          <a:bodyPr>
            <a:normAutofit/>
          </a:bodyPr>
          <a:lstStyle/>
          <a:p>
            <a:pPr>
              <a:spcAft>
                <a:spcPts val="600"/>
              </a:spcAft>
            </a:pPr>
            <a:fld id="{8FD9D981-C45A-40C6-8B84-46D581B4B03C}" type="slidenum">
              <a:rPr lang="en-US" smtClean="0"/>
              <a:pPr>
                <a:spcAft>
                  <a:spcPts val="600"/>
                </a:spcAft>
              </a:pPr>
              <a:t>8</a:t>
            </a:fld>
            <a:endParaRPr lang="en-US"/>
          </a:p>
        </p:txBody>
      </p:sp>
    </p:spTree>
    <p:extLst>
      <p:ext uri="{BB962C8B-B14F-4D97-AF65-F5344CB8AC3E}">
        <p14:creationId xmlns:p14="http://schemas.microsoft.com/office/powerpoint/2010/main" val="72460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BB3F-EF09-4C64-A2A3-1659F741B76D}"/>
              </a:ext>
            </a:extLst>
          </p:cNvPr>
          <p:cNvSpPr>
            <a:spLocks noGrp="1"/>
          </p:cNvSpPr>
          <p:nvPr>
            <p:ph type="title"/>
          </p:nvPr>
        </p:nvSpPr>
        <p:spPr/>
        <p:txBody>
          <a:bodyPr>
            <a:normAutofit/>
          </a:bodyPr>
          <a:lstStyle/>
          <a:p>
            <a:r>
              <a:rPr lang="en-US" dirty="0"/>
              <a:t>What does stream health mean to the Bay Program, the SHWG and its membership?</a:t>
            </a:r>
          </a:p>
        </p:txBody>
      </p:sp>
      <p:sp>
        <p:nvSpPr>
          <p:cNvPr id="3" name="Content Placeholder 2">
            <a:extLst>
              <a:ext uri="{FF2B5EF4-FFF2-40B4-BE49-F238E27FC236}">
                <a16:creationId xmlns:a16="http://schemas.microsoft.com/office/drawing/2014/main" id="{5A314355-5419-4DD1-8867-A867218E9DBB}"/>
              </a:ext>
            </a:extLst>
          </p:cNvPr>
          <p:cNvSpPr>
            <a:spLocks noGrp="1"/>
          </p:cNvSpPr>
          <p:nvPr>
            <p:ph idx="1"/>
          </p:nvPr>
        </p:nvSpPr>
        <p:spPr/>
        <p:txBody>
          <a:bodyPr>
            <a:normAutofit fontScale="92500"/>
          </a:bodyPr>
          <a:lstStyle/>
          <a:p>
            <a:pPr marL="0" indent="0">
              <a:buNone/>
            </a:pPr>
            <a:r>
              <a:rPr lang="en-US" dirty="0"/>
              <a:t>Develop framework to broaden suite of metrics to evaluate stream health</a:t>
            </a:r>
          </a:p>
          <a:p>
            <a:pPr lvl="1"/>
            <a:r>
              <a:rPr lang="en-US" dirty="0"/>
              <a:t>Long-term effort that would provide needed information for Phase 3 of the ‘stressors’ project</a:t>
            </a:r>
          </a:p>
          <a:p>
            <a:pPr lvl="1"/>
            <a:r>
              <a:rPr lang="en-US" dirty="0"/>
              <a:t>Multiple work underway related to through the Healthy Watersheds GIT,  USGS, local government (e.g. Fairfax County, others)</a:t>
            </a:r>
          </a:p>
          <a:p>
            <a:pPr marL="0" lvl="1" indent="0">
              <a:buNone/>
            </a:pPr>
            <a:endParaRPr lang="en-US" dirty="0"/>
          </a:p>
          <a:p>
            <a:pPr marL="0" lvl="1" indent="0">
              <a:buNone/>
            </a:pPr>
            <a:r>
              <a:rPr lang="en-US" dirty="0"/>
              <a:t>Two Key Questions:</a:t>
            </a:r>
          </a:p>
          <a:p>
            <a:pPr marL="914400" lvl="1" indent="-457200">
              <a:buFont typeface="+mj-lt"/>
              <a:buAutoNum type="arabicPeriod"/>
            </a:pPr>
            <a:r>
              <a:rPr lang="en-US" dirty="0"/>
              <a:t>At what scale should we be measuring/evaluating stream health?</a:t>
            </a:r>
          </a:p>
          <a:p>
            <a:pPr lvl="2">
              <a:buFont typeface="Wingdings" panose="05000000000000000000" pitchFamily="2" charset="2"/>
              <a:buChar char="ü"/>
            </a:pPr>
            <a:r>
              <a:rPr lang="en-US" dirty="0"/>
              <a:t>Trends across the Bay watershed</a:t>
            </a:r>
          </a:p>
          <a:p>
            <a:pPr lvl="2">
              <a:buFont typeface="Wingdings" panose="05000000000000000000" pitchFamily="2" charset="2"/>
              <a:buChar char="ü"/>
            </a:pPr>
            <a:r>
              <a:rPr lang="en-US" dirty="0"/>
              <a:t>Impact of management actions, both conservation and restoration</a:t>
            </a:r>
          </a:p>
          <a:p>
            <a:pPr marL="914400" lvl="1" indent="-457200">
              <a:buFont typeface="+mj-lt"/>
              <a:buAutoNum type="arabicPeriod"/>
            </a:pPr>
            <a:r>
              <a:rPr lang="en-US" dirty="0"/>
              <a:t>At what scale and what data is needed to describe stream health to inform management actions and bay-wide trends?</a:t>
            </a:r>
          </a:p>
          <a:p>
            <a:pPr lvl="2"/>
            <a:endParaRPr lang="en-US" dirty="0"/>
          </a:p>
          <a:p>
            <a:pPr lvl="2"/>
            <a:endParaRPr lang="en-US" dirty="0"/>
          </a:p>
          <a:p>
            <a:pPr lvl="1"/>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3984137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CDC7C97276BF41BFA342F3081B815E" ma:contentTypeVersion="9" ma:contentTypeDescription="Create a new document." ma:contentTypeScope="" ma:versionID="2aeef35340bea1fda6f5588bc9ae927b">
  <xsd:schema xmlns:xsd="http://www.w3.org/2001/XMLSchema" xmlns:xs="http://www.w3.org/2001/XMLSchema" xmlns:p="http://schemas.microsoft.com/office/2006/metadata/properties" xmlns:ns3="8cd36553-ca14-4bc0-8af9-cebdee31a5ae" xmlns:ns4="7acae584-b933-45af-a826-902644677067" targetNamespace="http://schemas.microsoft.com/office/2006/metadata/properties" ma:root="true" ma:fieldsID="f42f675f482e6dd331e642a8fa14fe90" ns3:_="" ns4:_="">
    <xsd:import namespace="8cd36553-ca14-4bc0-8af9-cebdee31a5ae"/>
    <xsd:import namespace="7acae584-b933-45af-a826-90264467706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d36553-ca14-4bc0-8af9-cebdee31a5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cae584-b933-45af-a826-9026446770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B9CF16-21B0-4B88-A980-15059977E4A9}">
  <ds:schemaRefs>
    <ds:schemaRef ds:uri="http://schemas.microsoft.com/sharepoint/v3/contenttype/forms"/>
  </ds:schemaRefs>
</ds:datastoreItem>
</file>

<file path=customXml/itemProps2.xml><?xml version="1.0" encoding="utf-8"?>
<ds:datastoreItem xmlns:ds="http://schemas.openxmlformats.org/officeDocument/2006/customXml" ds:itemID="{71744DA8-CA12-48B6-83A3-C1CEC35A4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d36553-ca14-4bc0-8af9-cebdee31a5ae"/>
    <ds:schemaRef ds:uri="7acae584-b933-45af-a826-9026446770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4CD445-D6B2-4DE0-B8D3-8BA698CBDD1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596</TotalTime>
  <Words>926</Words>
  <Application>Microsoft Office PowerPoint</Application>
  <PresentationFormat>Widescreen</PresentationFormat>
  <Paragraphs>101</Paragraphs>
  <Slides>10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Abadi</vt:lpstr>
      <vt:lpstr>Abadi Extra Light</vt:lpstr>
      <vt:lpstr>Arial</vt:lpstr>
      <vt:lpstr>Calibri</vt:lpstr>
      <vt:lpstr>Calibri Light</vt:lpstr>
      <vt:lpstr>Wingdings</vt:lpstr>
      <vt:lpstr>Office Theme</vt:lpstr>
      <vt:lpstr>PowerPoint Presentation</vt:lpstr>
      <vt:lpstr>Stream Health Work Group Work Plan</vt:lpstr>
      <vt:lpstr> A multi-metric approach to track and report stream health </vt:lpstr>
      <vt:lpstr>Overall Purpose</vt:lpstr>
      <vt:lpstr>Stream Health Outcome</vt:lpstr>
      <vt:lpstr>Stream Health </vt:lpstr>
      <vt:lpstr>PowerPoint Presentation</vt:lpstr>
      <vt:lpstr>Summary of Current &amp; Proposed Work</vt:lpstr>
      <vt:lpstr>What does stream health mean to the Bay Program, the SHWG and its membership?</vt:lpstr>
      <vt:lpstr>Benefits of a multi-metric approach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multi-metric approach to track and report stream health Prep Meeting – 4/29/2020</dc:title>
  <dc:creator>Law, Neely</dc:creator>
  <cp:lastModifiedBy>Law, Neely</cp:lastModifiedBy>
  <cp:revision>2</cp:revision>
  <dcterms:created xsi:type="dcterms:W3CDTF">2020-04-29T12:26:24Z</dcterms:created>
  <dcterms:modified xsi:type="dcterms:W3CDTF">2020-05-15T12:48:54Z</dcterms:modified>
</cp:coreProperties>
</file>