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8"/>
  </p:sldMasterIdLst>
  <p:notesMasterIdLst>
    <p:notesMasterId r:id="rId15"/>
  </p:notesMasterIdLst>
  <p:sldIdLst>
    <p:sldId id="256" r:id="rId9"/>
    <p:sldId id="257" r:id="rId10"/>
    <p:sldId id="262" r:id="rId11"/>
    <p:sldId id="263" r:id="rId12"/>
    <p:sldId id="264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1.xml"/><Relationship Id="rId13" Type="http://schemas.openxmlformats.org/officeDocument/2006/relationships/slide" Target="slides/slide5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customXml" Target="../customXml/item7.xml"/><Relationship Id="rId12" Type="http://schemas.openxmlformats.org/officeDocument/2006/relationships/slide" Target="slides/slide4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3.xml"/><Relationship Id="rId5" Type="http://schemas.openxmlformats.org/officeDocument/2006/relationships/customXml" Target="../customXml/item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2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D7910F-0CB3-4814-A58B-6DFAA3F3BB8D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49A9F0-0A31-44BB-B638-DACEA931F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04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E9DF5-1540-4441-A9AC-25C54926217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43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B94D6-831B-4DB0-B912-596662EAA285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99B0C-C549-40AE-8C28-7D05A811A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080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B94D6-831B-4DB0-B912-596662EAA285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99B0C-C549-40AE-8C28-7D05A811A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947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B94D6-831B-4DB0-B912-596662EAA285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99B0C-C549-40AE-8C28-7D05A811A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713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B94D6-831B-4DB0-B912-596662EAA285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99B0C-C549-40AE-8C28-7D05A811A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30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B94D6-831B-4DB0-B912-596662EAA285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99B0C-C549-40AE-8C28-7D05A811A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272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B94D6-831B-4DB0-B912-596662EAA285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99B0C-C549-40AE-8C28-7D05A811A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588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B94D6-831B-4DB0-B912-596662EAA285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99B0C-C549-40AE-8C28-7D05A811A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0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B94D6-831B-4DB0-B912-596662EAA285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99B0C-C549-40AE-8C28-7D05A811A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068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B94D6-831B-4DB0-B912-596662EAA285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99B0C-C549-40AE-8C28-7D05A811A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096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B94D6-831B-4DB0-B912-596662EAA285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99B0C-C549-40AE-8C28-7D05A811A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69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B94D6-831B-4DB0-B912-596662EAA285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99B0C-C549-40AE-8C28-7D05A811A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270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B94D6-831B-4DB0-B912-596662EAA285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99B0C-C549-40AE-8C28-7D05A811A7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58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otomacriver.org/wp-content/uploads/2014/12/Measuring-Biological-Health_FINAL_3-10-2017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Hobaugh.paige@epa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cumming.margot@epa.gov" TargetMode="External"/><Relationship Id="rId4" Type="http://schemas.openxmlformats.org/officeDocument/2006/relationships/hyperlink" Target="mailto:Jennifer_greiner@fws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2387600"/>
          </a:xfrm>
        </p:spPr>
        <p:txBody>
          <a:bodyPr/>
          <a:lstStyle/>
          <a:p>
            <a:r>
              <a:rPr lang="en-US" dirty="0"/>
              <a:t>Stream Health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387600"/>
            <a:ext cx="9144000" cy="1655762"/>
          </a:xfrm>
        </p:spPr>
        <p:txBody>
          <a:bodyPr/>
          <a:lstStyle/>
          <a:p>
            <a:r>
              <a:rPr lang="en-US" dirty="0"/>
              <a:t>Matt Meyers, Fairfax County</a:t>
            </a:r>
          </a:p>
          <a:p>
            <a:r>
              <a:rPr lang="en-US" dirty="0"/>
              <a:t>Neely Law, Center for Watershed Protection</a:t>
            </a:r>
          </a:p>
        </p:txBody>
      </p:sp>
    </p:spTree>
    <p:extLst>
      <p:ext uri="{BB962C8B-B14F-4D97-AF65-F5344CB8AC3E}">
        <p14:creationId xmlns:p14="http://schemas.microsoft.com/office/powerpoint/2010/main" val="683755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updated key 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What actions or performance targets have been removed? Have been added? Why?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Stream Health WG will reconvene December to review WP actions and performance targets</a:t>
            </a:r>
          </a:p>
          <a:p>
            <a:r>
              <a:rPr lang="en-US" dirty="0"/>
              <a:t>What will be the focus of your new Workplan? 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Completion of work to develop and report on new </a:t>
            </a:r>
            <a:r>
              <a:rPr lang="en-US" dirty="0" err="1">
                <a:solidFill>
                  <a:srgbClr val="0070C0"/>
                </a:solidFill>
              </a:rPr>
              <a:t>Chessie</a:t>
            </a:r>
            <a:r>
              <a:rPr lang="en-US" dirty="0">
                <a:solidFill>
                  <a:srgbClr val="0070C0"/>
                </a:solidFill>
              </a:rPr>
              <a:t> BIBI baseline and progress (ICPRB lead)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Plan to evaluate other identified priority actions as a result of December meeting</a:t>
            </a:r>
          </a:p>
          <a:p>
            <a:r>
              <a:rPr lang="en-US" dirty="0"/>
              <a:t>How do these changes reflect the asks you presented to the MB?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No comment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05409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Remaining gaps and barriers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gaps and barriers will exist even after these key action updates? Why?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Past discussions identified WG leads to advance actions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Plan to evaluate continued interest, resources and technical assistance available to move forward on other identified priority actions as a result of December meeting</a:t>
            </a:r>
          </a:p>
          <a:p>
            <a:pPr marL="457200" lvl="1" indent="0">
              <a:buNone/>
            </a:pP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252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084C928-1101-4CB3-8BA5-45DF78373A8A}"/>
              </a:ext>
            </a:extLst>
          </p:cNvPr>
          <p:cNvSpPr/>
          <p:nvPr/>
        </p:nvSpPr>
        <p:spPr>
          <a:xfrm>
            <a:off x="838200" y="4181475"/>
            <a:ext cx="10515600" cy="2019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Addressing gaps and barriers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How do you plan on addressing these gaps/barriers?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ICPRB received funding to complete work to develop the </a:t>
            </a:r>
            <a:r>
              <a:rPr lang="en-US" dirty="0" err="1">
                <a:solidFill>
                  <a:srgbClr val="0070C0"/>
                </a:solidFill>
              </a:rPr>
              <a:t>Chessie</a:t>
            </a:r>
            <a:r>
              <a:rPr lang="en-US" dirty="0">
                <a:solidFill>
                  <a:srgbClr val="0070C0"/>
                </a:solidFill>
              </a:rPr>
              <a:t> BIBI baseline. 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ICPRB will convene a workshop steering committee this Fall and organize the workshop later this year or early next year. The workshop objective is to establish  a baseline to measure basin-wide progress in improving non-tidal stream health. T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Are these needs that the Habitat GIT or Management Board could address?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Stream Health Outcome in the 2014 Chesapeake Bay Agreement, which calls for program partners to: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“</a:t>
            </a:r>
            <a:r>
              <a:rPr lang="en-US" i="1" dirty="0">
                <a:solidFill>
                  <a:schemeClr val="bg1"/>
                </a:solidFill>
              </a:rPr>
              <a:t>Continually improve stream health and function throughout the watershed. Improve health and function of ten percent of stream miles above the 2008 baseline for the watershed</a:t>
            </a:r>
            <a:r>
              <a:rPr lang="en-US" dirty="0">
                <a:solidFill>
                  <a:schemeClr val="bg1"/>
                </a:solidFill>
              </a:rPr>
              <a:t>.” 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72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8">
            <a:extLst>
              <a:ext uri="{FF2B5EF4-FFF2-40B4-BE49-F238E27FC236}">
                <a16:creationId xmlns:a16="http://schemas.microsoft.com/office/drawing/2014/main" id="{5E39A796-BE83-48B1-B33F-35C4A32AAB5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484632"/>
            <a:ext cx="6584098" cy="5739187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9525">
            <a:noFill/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A7CDCC6-D6FA-4171-81D2-A48FEBC3198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067" t="15139" r="23053" b="23206"/>
          <a:stretch/>
        </p:blipFill>
        <p:spPr>
          <a:xfrm>
            <a:off x="5608319" y="1578266"/>
            <a:ext cx="5614835" cy="3548248"/>
          </a:xfrm>
          <a:prstGeom prst="rect">
            <a:avLst/>
          </a:prstGeom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>
            <a:normAutofit/>
          </a:bodyPr>
          <a:lstStyle/>
          <a:p>
            <a:r>
              <a:rPr lang="en-US"/>
              <a:t>Chessie BIBI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931" y="2438400"/>
            <a:ext cx="3505494" cy="3785419"/>
          </a:xfrm>
        </p:spPr>
        <p:txBody>
          <a:bodyPr>
            <a:normAutofit/>
          </a:bodyPr>
          <a:lstStyle/>
          <a:p>
            <a:r>
              <a:rPr lang="en-US" sz="2000" dirty="0"/>
              <a:t>Graphic provides example of mapped to HUC-12 (vs stream miles)</a:t>
            </a:r>
          </a:p>
          <a:p>
            <a:r>
              <a:rPr lang="en-US" sz="2000" dirty="0"/>
              <a:t>Description of </a:t>
            </a:r>
            <a:r>
              <a:rPr lang="en-US" sz="2000" dirty="0" err="1"/>
              <a:t>Chessie</a:t>
            </a:r>
            <a:r>
              <a:rPr lang="en-US" sz="2000" dirty="0"/>
              <a:t> BIBI from presentation by C. Buchanan and Z. Smith, March 2017. </a:t>
            </a:r>
          </a:p>
          <a:p>
            <a:pPr marL="0" indent="0">
              <a:buNone/>
            </a:pPr>
            <a:r>
              <a:rPr lang="en-US" sz="2000" dirty="0">
                <a:hlinkClick r:id="rId3"/>
              </a:rPr>
              <a:t>https://www.potomacriver.org/wp-content/uploads/2014/12/Measuring-Biological-Health_FINAL_3-10-2017.pdf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88905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Workplan Updates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22878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3-5 Slides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~10 Minutes Each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Email to</a:t>
            </a:r>
            <a:r>
              <a:rPr lang="en-US" b="1" dirty="0"/>
              <a:t> </a:t>
            </a:r>
            <a:r>
              <a:rPr lang="en-US" dirty="0"/>
              <a:t>Paige (</a:t>
            </a:r>
            <a:r>
              <a:rPr lang="en-US" dirty="0">
                <a:hlinkClick r:id="rId3"/>
              </a:rPr>
              <a:t>Hobaugh.paige@epa.gov</a:t>
            </a:r>
            <a:r>
              <a:rPr lang="en-US" dirty="0"/>
              <a:t>) with Jennifer (</a:t>
            </a:r>
            <a:r>
              <a:rPr lang="en-US" dirty="0">
                <a:hlinkClick r:id="rId4"/>
              </a:rPr>
              <a:t>Jennifer_greiner@fws.gov</a:t>
            </a:r>
            <a:r>
              <a:rPr lang="en-US" dirty="0"/>
              <a:t>) and Margot (</a:t>
            </a:r>
            <a:r>
              <a:rPr lang="en-US" dirty="0">
                <a:hlinkClick r:id="rId5"/>
              </a:rPr>
              <a:t>cumming.margot@epa.gov</a:t>
            </a:r>
            <a:r>
              <a:rPr lang="en-US" dirty="0"/>
              <a:t>) cc’d by </a:t>
            </a:r>
            <a:r>
              <a:rPr lang="en-US" b="1" dirty="0"/>
              <a:t>COB November 1</a:t>
            </a:r>
            <a:r>
              <a:rPr lang="en-US" b="1" baseline="30000" dirty="0"/>
              <a:t>st</a:t>
            </a:r>
            <a:r>
              <a:rPr lang="en-US" b="1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29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80EAB16A-BC43-455D-8C52-F70B0A2C5A99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BA5DBDCC-E403-4D9E-8CF5-63FF30F0213A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D4936F31-E18F-4D1F-907A-DE0E5BC5A841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F8410F92-D77F-4B1F-A1CF-740E5E6A5338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C4279591-A990-41AF-9CDD-694C73203848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1E658A73-46F7-4D2E-9133-B1602C55B2D0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8901EAEE-9C4C-4441-82BA-CF3D638428FF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383</Words>
  <Application>Microsoft Office PowerPoint</Application>
  <PresentationFormat>Widescreen</PresentationFormat>
  <Paragraphs>32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Stream Health </vt:lpstr>
      <vt:lpstr>Overview of updated key actions</vt:lpstr>
      <vt:lpstr>Remaining gaps and barriers</vt:lpstr>
      <vt:lpstr>Addressing gaps and barriers</vt:lpstr>
      <vt:lpstr>Chessie BIBI</vt:lpstr>
      <vt:lpstr>Workplan Updates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Hobaugh, Paige</dc:creator>
  <cp:lastModifiedBy>Neely Law</cp:lastModifiedBy>
  <cp:revision>16</cp:revision>
  <dcterms:created xsi:type="dcterms:W3CDTF">2017-10-11T17:00:14Z</dcterms:created>
  <dcterms:modified xsi:type="dcterms:W3CDTF">2017-11-03T17:31:02Z</dcterms:modified>
</cp:coreProperties>
</file>