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6" r:id="rId3"/>
    <p:sldId id="277" r:id="rId4"/>
    <p:sldId id="275" r:id="rId5"/>
    <p:sldId id="272" r:id="rId6"/>
    <p:sldId id="257" r:id="rId7"/>
    <p:sldId id="259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B289-258D-48C0-8D37-3FCB165B0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93B56-3F55-4143-8B61-C63C4FAE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B71C-A80A-4C14-AB4B-D4C5356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6D01-C30F-44F1-BE96-D9D4B2FB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EF02A-F628-4B67-B611-50A5D6A1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18C2-0877-4A91-804C-F496F8FF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86994-FFC9-4F13-B8B8-E9C7DDD84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3785F-6D0E-4CDD-AD07-4E23EAE3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74AB3-EE69-4A07-AFD8-2DED6B75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0A2F-0E22-41F0-8E9B-D34763FE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53BC8-3566-4E25-8408-A58AC8F57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C2184-6502-495B-9506-AC073BED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17FB9-CFC4-4FA2-B881-5AE33EC6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9BCD-5CC1-4A32-962D-4D2954E6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DB90-1D3F-4587-B193-4A09BFE1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84EF-1DC9-4C10-A5DE-DFEA9756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00064-3D23-4EA3-B328-9A5A43B3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017C3-7F0C-433F-800A-7348D7D6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E802-4A71-4E8B-8287-7D38E24A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B1873-3617-4FD7-9361-B2896A2C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89A2-AC38-4065-B5D1-1E25BB5B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6FA8-C9C1-4EBD-AE84-A03E149D7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9C7E3-A0EB-4C1A-B628-1926D3FC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F9AD-AC3B-4E2F-BD97-298E3FE1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01AC-3600-423F-8474-3134C957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E1DB-7944-4E6A-A966-CC62373C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7F48-B440-4B92-B7D5-983471A12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9FB68-7FFC-4B18-AF00-C935891ED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C9FC7-789C-4A54-9201-50A24697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E209-CEF8-47E8-BDF3-12BE18FF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C1600-C949-4AE6-A8C3-67DDB68A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6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9DB4-6E60-4D85-8BFA-F6223526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3599B-ECDB-405B-B347-54220E985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04FC4-BA77-4BB3-99D1-3FE0B0948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2FED-7548-465B-972F-6E4BE4E0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C4A05-9916-4D2E-B685-F4D15D08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5D416-27FD-4AA4-81B1-75169BD2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11055-BA5A-4579-8D29-B86403DB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A02C-FC72-4AFF-9FA7-817CA94B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40E0-CF5A-4E65-AB25-7F9132A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BA237-188D-45F0-9630-3EC144F4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2CF77-5884-49B9-B445-662348F0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AD4C8-1BA4-4026-9AC7-4ED52A9B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43F31-0D76-42BE-AE65-D7C87DBD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236A4-11AD-4489-A976-36B5E06F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5333-778A-41F5-A466-B56DD948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D024-8761-477A-91D2-F45B946D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EACA-0CFA-402C-980C-6BB69AC5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6C726-1311-4BF4-9CBA-41869798D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68AF1-57FD-459B-B7A6-F1488F9B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D002-34C6-4317-B304-126F7D3B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6B6D7-720D-470C-AB73-AA398A9C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50B7-D9C2-4F1E-8B5D-57CB8991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59F19-7D30-40EB-81E3-454D410C8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78B1D-DCA3-403A-82F9-59DBB4B85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AAFD2-4EDB-4180-89D0-E8EDEF69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6C5CC-D6FC-498A-9273-7FA0F5C1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9A84-AC4D-4BE2-9E7C-BCC7212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6D78F-5DC7-40FD-8669-CCFD05E9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824E-07C5-4135-9693-021B1FBD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B8DF-D8EF-42C9-BB4C-AB7FB5DF1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D17A-07C0-4920-803F-3FA526480D2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9998-1656-40F1-8277-90E0EDBAD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94174-3525-4048-B989-C31A99819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8C46-2433-4909-9FE0-B68D9B6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017B3-B999-42CE-9C6F-F6E8BAB75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782801-4CB1-4C34-BFAF-F787A4312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5130800"/>
            <a:ext cx="9141412" cy="16157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Rosemary Fanelli, Matt Cashman, and Aaron Porter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21, 2020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FB4050-EB4D-4ACC-9F01-BFC6A1EC20F8}"/>
              </a:ext>
            </a:extLst>
          </p:cNvPr>
          <p:cNvSpPr txBox="1">
            <a:spLocks/>
          </p:cNvSpPr>
          <p:nvPr/>
        </p:nvSpPr>
        <p:spPr>
          <a:xfrm>
            <a:off x="1318213" y="75916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USGS/SHWG Stressor summary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46246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6CB99-6E6B-4DC3-B5C9-972618F7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4986"/>
            <a:ext cx="9953222" cy="7192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Summarize and synthesize results</a:t>
            </a:r>
          </a:p>
        </p:txBody>
      </p:sp>
      <p:pic>
        <p:nvPicPr>
          <p:cNvPr id="5" name="Picture 2" descr="Image result for usgs logo">
            <a:extLst>
              <a:ext uri="{FF2B5EF4-FFF2-40B4-BE49-F238E27FC236}">
                <a16:creationId xmlns:a16="http://schemas.microsoft.com/office/drawing/2014/main" id="{9627A457-25C7-4DA4-A554-1AA55C1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1B222-424D-47CB-9A16-D35597F69155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71EE87-5DFE-4D86-851C-EA46A68E8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53330"/>
            <a:ext cx="10807700" cy="512206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stressors are most important/have biggest impact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Summarized globally and within land use sectors (urban, ag, etc.)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stressors and stream health are being measured/quantified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the effect of the stressor(s) is measured (e.g., stats)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of stressor co-occurrence/stressor interactions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ways this is being tested (e.g., study design)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information?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include gray literature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Synthesize with results from 303d list summary</a:t>
            </a:r>
          </a:p>
        </p:txBody>
      </p:sp>
    </p:spTree>
    <p:extLst>
      <p:ext uri="{BB962C8B-B14F-4D97-AF65-F5344CB8AC3E}">
        <p14:creationId xmlns:p14="http://schemas.microsoft.com/office/powerpoint/2010/main" val="248385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regenerative stormwater conveyance">
            <a:extLst>
              <a:ext uri="{FF2B5EF4-FFF2-40B4-BE49-F238E27FC236}">
                <a16:creationId xmlns:a16="http://schemas.microsoft.com/office/drawing/2014/main" id="{AA50D1CF-D30E-4C40-A407-BCAA73DFD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7265"/>
          <a:stretch/>
        </p:blipFill>
        <p:spPr bwMode="auto">
          <a:xfrm>
            <a:off x="7213210" y="1035074"/>
            <a:ext cx="3939429" cy="25096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F5EF-180B-47A9-9AA5-9054C7E1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44" y="1415414"/>
            <a:ext cx="5857256" cy="514476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Jurisdictions in Chesapeake Bay watershed have invested heavily in management practices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uplift often not observed despite watershed and stream restoration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information is needed to understand key stressors prohibiting biological uplift in streams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D46CFA-5C07-4B06-8886-2DC4555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824" y="98865"/>
            <a:ext cx="7155401" cy="71926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for stressor project</a:t>
            </a:r>
          </a:p>
        </p:txBody>
      </p:sp>
      <p:pic>
        <p:nvPicPr>
          <p:cNvPr id="8" name="Picture 2" descr="Image result for usgs logo">
            <a:extLst>
              <a:ext uri="{FF2B5EF4-FFF2-40B4-BE49-F238E27FC236}">
                <a16:creationId xmlns:a16="http://schemas.microsoft.com/office/drawing/2014/main" id="{25600DD0-D725-48A1-BAB1-4962A139C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6D2B8D-CBBC-498B-80CE-0A9F3BDD5456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bioretention">
            <a:extLst>
              <a:ext uri="{FF2B5EF4-FFF2-40B4-BE49-F238E27FC236}">
                <a16:creationId xmlns:a16="http://schemas.microsoft.com/office/drawing/2014/main" id="{EA8ACE3B-64B5-40AB-B286-B6C9955E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95" y="3987799"/>
            <a:ext cx="3929230" cy="27227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3FCE3-4D63-4A51-B6B8-F53E5CDDD413}"/>
              </a:ext>
            </a:extLst>
          </p:cNvPr>
          <p:cNvSpPr txBox="1"/>
          <p:nvPr/>
        </p:nvSpPr>
        <p:spPr>
          <a:xfrm>
            <a:off x="7213210" y="1049278"/>
            <a:ext cx="36423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Regenerative stormwater conveyance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2E525E-B144-4A57-8AD7-A8CB39A01C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6"/>
          <a:stretch/>
        </p:blipFill>
        <p:spPr>
          <a:xfrm>
            <a:off x="8117815" y="2511439"/>
            <a:ext cx="3840981" cy="25096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261973-F07C-427D-B244-9A665869D333}"/>
              </a:ext>
            </a:extLst>
          </p:cNvPr>
          <p:cNvSpPr txBox="1"/>
          <p:nvPr/>
        </p:nvSpPr>
        <p:spPr>
          <a:xfrm>
            <a:off x="8117815" y="2555051"/>
            <a:ext cx="24128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reconnection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6334D-7D72-4165-9505-F9DEFD6D307D}"/>
              </a:ext>
            </a:extLst>
          </p:cNvPr>
          <p:cNvSpPr txBox="1"/>
          <p:nvPr/>
        </p:nvSpPr>
        <p:spPr>
          <a:xfrm>
            <a:off x="6804895" y="6326095"/>
            <a:ext cx="1835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Bioretention basins</a:t>
            </a:r>
          </a:p>
        </p:txBody>
      </p:sp>
    </p:spTree>
    <p:extLst>
      <p:ext uri="{BB962C8B-B14F-4D97-AF65-F5344CB8AC3E}">
        <p14:creationId xmlns:p14="http://schemas.microsoft.com/office/powerpoint/2010/main" val="12240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CA9D-4E3C-4310-AB09-D05C3729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79" y="64986"/>
            <a:ext cx="7155401" cy="71926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Primary science questions</a:t>
            </a:r>
          </a:p>
        </p:txBody>
      </p:sp>
      <p:pic>
        <p:nvPicPr>
          <p:cNvPr id="8" name="Picture 2" descr="Image result for usgs logo">
            <a:extLst>
              <a:ext uri="{FF2B5EF4-FFF2-40B4-BE49-F238E27FC236}">
                <a16:creationId xmlns:a16="http://schemas.microsoft.com/office/drawing/2014/main" id="{BF971AF9-EFB6-4016-BBE0-A193CDA5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A0744-F4BD-471E-BF8C-8CA378F9258B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388057-D09B-40AF-9E35-E17671C9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74124"/>
            <a:ext cx="10909299" cy="51447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stressors and drivers most affect stream health?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Stressors = water quality, toxic contaminants, habitat suitability, altered flow, temperature, etc.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Drivers = Climate change, land use change, land use legacies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stressors can be changed through management activities, especially those that align with practices associated with existing TMDLs/new WIPs?</a:t>
            </a:r>
          </a:p>
          <a:p>
            <a:pPr marL="971550" lvl="1" indent="-514350">
              <a:buFont typeface="+mj-lt"/>
              <a:buAutoNum type="arabicPeriod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stream health changing following management implementation, and how can we better characterize the response (biological and non-biological)?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F5EF-180B-47A9-9AA5-9054C7E1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74124"/>
            <a:ext cx="10909299" cy="51447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stressors and drivers most affect stream health?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Stressors = water quality, toxic contaminants, habitat suitability, altered flow, temperature, etc.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Drivers = Climate change, land use change, land use legacies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stressors can be changed through management activities, especially those that align with practices associated with existing TMDLs/new WIPs?</a:t>
            </a:r>
          </a:p>
          <a:p>
            <a:pPr marL="971550" lvl="1" indent="-514350">
              <a:buFont typeface="+mj-lt"/>
              <a:buAutoNum type="arabicPeriod"/>
            </a:pPr>
            <a:endParaRPr lang="en-US" sz="11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stream health changing following management implementation, and how can we better characterize the response (biological and non-biological)? 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FB043-6749-4BB4-BA99-8761D5C5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79" y="64986"/>
            <a:ext cx="7155401" cy="71926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Primary science questions</a:t>
            </a:r>
          </a:p>
        </p:txBody>
      </p:sp>
      <p:pic>
        <p:nvPicPr>
          <p:cNvPr id="11" name="Picture 2" descr="Image result for usgs logo">
            <a:extLst>
              <a:ext uri="{FF2B5EF4-FFF2-40B4-BE49-F238E27FC236}">
                <a16:creationId xmlns:a16="http://schemas.microsoft.com/office/drawing/2014/main" id="{18437012-6570-4B3E-A313-B52FD1CD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59FBBF-FB49-4E95-ADFF-785909523C9C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3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0358-A57D-4B76-9410-7EAE5939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68401"/>
            <a:ext cx="1121410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Which stressors are most affecting stream health* in the Chesapeake Bay watershed?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existing information to summarize current understanding of the dominant stressors in specific landscape settings (agricultural, urban, mixed)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 two sources of stressor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Scientific literature through a structured literature review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 stressors identified as responsible for causing impairment of streams through jurisdictional 303d lists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Synthesize results and communicate to SHWG &amp; USGS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BF3D1-2674-4D2D-A49C-11B3BAD19278}"/>
              </a:ext>
            </a:extLst>
          </p:cNvPr>
          <p:cNvSpPr txBox="1"/>
          <p:nvPr/>
        </p:nvSpPr>
        <p:spPr>
          <a:xfrm>
            <a:off x="7809520" y="6169028"/>
            <a:ext cx="381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*</a:t>
            </a:r>
            <a:r>
              <a:rPr lang="en-US" sz="2400" b="1" i="1" dirty="0"/>
              <a:t>Stream health = benthic IBI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4340FD-55C2-4B81-9006-91C6CAAA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79" y="64986"/>
            <a:ext cx="7155401" cy="71926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 for Question 1</a:t>
            </a:r>
          </a:p>
        </p:txBody>
      </p:sp>
      <p:pic>
        <p:nvPicPr>
          <p:cNvPr id="11" name="Picture 2" descr="Image result for usgs logo">
            <a:extLst>
              <a:ext uri="{FF2B5EF4-FFF2-40B4-BE49-F238E27FC236}">
                <a16:creationId xmlns:a16="http://schemas.microsoft.com/office/drawing/2014/main" id="{4F07260E-236F-47D6-A0D0-03D9DB52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6CD48-6B98-4C27-BFF9-D7CB678745E7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8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66BF-5447-4BF2-BE96-A957FCE7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70000"/>
            <a:ext cx="5537200" cy="5080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Establishing the work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 search strings to target papers in the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inclusion and exclusion criteria for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pertinent information to extract from the studies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 and synthesize results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2AE15C-2975-43B7-8073-19BCCD44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27728"/>
            <a:ext cx="5905500" cy="7192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Literature review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CF157-A39B-40DE-8C41-96D15D5BE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-1" r="5024" b="3649"/>
          <a:stretch/>
        </p:blipFill>
        <p:spPr>
          <a:xfrm>
            <a:off x="6048378" y="0"/>
            <a:ext cx="614362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5F44C2-088D-4263-83BA-058FE7A14AEC}"/>
              </a:ext>
            </a:extLst>
          </p:cNvPr>
          <p:cNvCxnSpPr>
            <a:cxnSpLocks/>
          </p:cNvCxnSpPr>
          <p:nvPr/>
        </p:nvCxnSpPr>
        <p:spPr>
          <a:xfrm>
            <a:off x="6048378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2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6CB99-6E6B-4DC3-B5C9-972618F7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4986"/>
            <a:ext cx="9953222" cy="7192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Structuring the literature search strings</a:t>
            </a:r>
          </a:p>
        </p:txBody>
      </p:sp>
      <p:pic>
        <p:nvPicPr>
          <p:cNvPr id="5" name="Picture 2" descr="Image result for usgs logo">
            <a:extLst>
              <a:ext uri="{FF2B5EF4-FFF2-40B4-BE49-F238E27FC236}">
                <a16:creationId xmlns:a16="http://schemas.microsoft.com/office/drawing/2014/main" id="{9627A457-25C7-4DA4-A554-1AA55C1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1B222-424D-47CB-9A16-D35597F69155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B102D76-1056-4CC2-BAFA-C026C43E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9" y="1035074"/>
            <a:ext cx="9450523" cy="55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1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8E26-80BF-406E-8B54-88296CCE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09704"/>
            <a:ext cx="6667500" cy="476725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Outside geographic scope (outside of eastern/mid-Atlantic United States)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Benthic macroinvertebrates not the response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not test the effects of one or more stressors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freshwater/non-tidal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paper/stressor-specific reasons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E6CB99-6E6B-4DC3-B5C9-972618F7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4986"/>
            <a:ext cx="9953222" cy="7192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Establishing inclusion/exclusion criteria</a:t>
            </a:r>
          </a:p>
        </p:txBody>
      </p:sp>
      <p:pic>
        <p:nvPicPr>
          <p:cNvPr id="5" name="Picture 2" descr="Image result for usgs logo">
            <a:extLst>
              <a:ext uri="{FF2B5EF4-FFF2-40B4-BE49-F238E27FC236}">
                <a16:creationId xmlns:a16="http://schemas.microsoft.com/office/drawing/2014/main" id="{9627A457-25C7-4DA4-A554-1AA55C1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1B222-424D-47CB-9A16-D35597F69155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F5919F-415B-4AB6-B94F-8AB207FB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544" y="1065315"/>
            <a:ext cx="4470878" cy="5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8E26-80BF-406E-8B54-88296CCE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0001"/>
            <a:ext cx="7505700" cy="49069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paper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Author, title, journal, etc.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study design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Field-based study vs flume or mesocosm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or single stressor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response variable was measured (IBI, %EPT)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stressor(s) were quantified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dominant stressor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Thresholds for detectable changes in stream health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Qualitative measures of changes in stream health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constraints/limitations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E6CB99-6E6B-4DC3-B5C9-972618F7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4986"/>
            <a:ext cx="9953222" cy="71926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Extracting key information from selected literature</a:t>
            </a:r>
          </a:p>
        </p:txBody>
      </p:sp>
      <p:pic>
        <p:nvPicPr>
          <p:cNvPr id="5" name="Picture 2" descr="Image result for usgs logo">
            <a:extLst>
              <a:ext uri="{FF2B5EF4-FFF2-40B4-BE49-F238E27FC236}">
                <a16:creationId xmlns:a16="http://schemas.microsoft.com/office/drawing/2014/main" id="{9627A457-25C7-4DA4-A554-1AA55C1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3" y="134309"/>
            <a:ext cx="1535837" cy="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1B222-424D-47CB-9A16-D35597F69155}"/>
              </a:ext>
            </a:extLst>
          </p:cNvPr>
          <p:cNvCxnSpPr>
            <a:cxnSpLocks/>
          </p:cNvCxnSpPr>
          <p:nvPr/>
        </p:nvCxnSpPr>
        <p:spPr>
          <a:xfrm>
            <a:off x="0" y="867861"/>
            <a:ext cx="12192000" cy="0"/>
          </a:xfrm>
          <a:prstGeom prst="line">
            <a:avLst/>
          </a:prstGeom>
          <a:ln w="57150">
            <a:gradFill flip="none" rotWithShape="1">
              <a:gsLst>
                <a:gs pos="16000">
                  <a:srgbClr val="1C8164"/>
                </a:gs>
                <a:gs pos="0">
                  <a:srgbClr val="1C8164"/>
                </a:gs>
                <a:gs pos="9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82E49AE-93EA-41C2-BC9A-AB2B0CC0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247" y="1035074"/>
            <a:ext cx="3940175" cy="2804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A2454-AA82-4EC4-8A4D-C9C2578F5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35"/>
          <a:stretch/>
        </p:blipFill>
        <p:spPr>
          <a:xfrm>
            <a:off x="7867247" y="4228688"/>
            <a:ext cx="3940175" cy="20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579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Motivation for stressor project</vt:lpstr>
      <vt:lpstr>Primary science questions</vt:lpstr>
      <vt:lpstr>Primary science questions</vt:lpstr>
      <vt:lpstr>Approach for Question 1</vt:lpstr>
      <vt:lpstr>Literature review update</vt:lpstr>
      <vt:lpstr>Structuring the literature search strings</vt:lpstr>
      <vt:lpstr>Establishing inclusion/exclusion criteria</vt:lpstr>
      <vt:lpstr>Extracting key information from selected literature</vt:lpstr>
      <vt:lpstr>Summarize and synthesize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Fanelli, Rosemary M</dc:creator>
  <cp:lastModifiedBy>Fanelli, Rosemary M</cp:lastModifiedBy>
  <cp:revision>18</cp:revision>
  <dcterms:created xsi:type="dcterms:W3CDTF">2020-02-20T22:46:28Z</dcterms:created>
  <dcterms:modified xsi:type="dcterms:W3CDTF">2020-02-21T12:23:08Z</dcterms:modified>
</cp:coreProperties>
</file>