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2" autoAdjust="0"/>
    <p:restoredTop sz="94660"/>
  </p:normalViewPr>
  <p:slideViewPr>
    <p:cSldViewPr snapToGrid="0">
      <p:cViewPr>
        <p:scale>
          <a:sx n="60" d="100"/>
          <a:sy n="60" d="100"/>
        </p:scale>
        <p:origin x="2262" y="14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2F459-D87B-48AF-AE8A-3DB33C683D5D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1CD9-14D7-4D1F-BB68-971E4EA92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405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2F459-D87B-48AF-AE8A-3DB33C683D5D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1CD9-14D7-4D1F-BB68-971E4EA92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17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2F459-D87B-48AF-AE8A-3DB33C683D5D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1CD9-14D7-4D1F-BB68-971E4EA92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778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2F459-D87B-48AF-AE8A-3DB33C683D5D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1CD9-14D7-4D1F-BB68-971E4EA92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702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2F459-D87B-48AF-AE8A-3DB33C683D5D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1CD9-14D7-4D1F-BB68-971E4EA92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381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2F459-D87B-48AF-AE8A-3DB33C683D5D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1CD9-14D7-4D1F-BB68-971E4EA92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095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2F459-D87B-48AF-AE8A-3DB33C683D5D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1CD9-14D7-4D1F-BB68-971E4EA92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446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2F459-D87B-48AF-AE8A-3DB33C683D5D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1CD9-14D7-4D1F-BB68-971E4EA92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94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2F459-D87B-48AF-AE8A-3DB33C683D5D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1CD9-14D7-4D1F-BB68-971E4EA92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969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2F459-D87B-48AF-AE8A-3DB33C683D5D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1CD9-14D7-4D1F-BB68-971E4EA92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119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2F459-D87B-48AF-AE8A-3DB33C683D5D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1CD9-14D7-4D1F-BB68-971E4EA92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485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2F459-D87B-48AF-AE8A-3DB33C683D5D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51CD9-14D7-4D1F-BB68-971E4EA92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64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9101" y="1066800"/>
            <a:ext cx="453791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U.S. Climate Change Science Program. 2009. </a:t>
            </a:r>
            <a:r>
              <a:rPr lang="en-US" sz="1000" i="1" dirty="0"/>
              <a:t>Coastal Sensitivity to Sea-Level Rise: A Focus on the Mid-</a:t>
            </a:r>
          </a:p>
          <a:p>
            <a:r>
              <a:rPr lang="en-US" sz="1000" i="1" dirty="0"/>
              <a:t>Atlantic Region</a:t>
            </a:r>
            <a:r>
              <a:rPr lang="en-US" sz="1000" dirty="0"/>
              <a:t>. A report by the U.S. Climate Change Program and the Subcommittee on</a:t>
            </a:r>
          </a:p>
          <a:p>
            <a:r>
              <a:rPr lang="en-US" sz="1000" dirty="0"/>
              <a:t>Global Change Research. J. G. Titus (Coordinating Lead Author), E. K. Anderson, D.</a:t>
            </a:r>
          </a:p>
          <a:p>
            <a:r>
              <a:rPr lang="en-US" sz="1000" dirty="0" err="1"/>
              <a:t>Cahoon</a:t>
            </a:r>
            <a:r>
              <a:rPr lang="en-US" sz="1000" dirty="0"/>
              <a:t>, S. K. Gill, R. E. </a:t>
            </a:r>
            <a:r>
              <a:rPr lang="en-US" sz="1000" dirty="0" err="1"/>
              <a:t>Thieler</a:t>
            </a:r>
            <a:r>
              <a:rPr lang="en-US" sz="1000" dirty="0"/>
              <a:t>, J. S. Williams (Lead Authors).</a:t>
            </a:r>
          </a:p>
          <a:p>
            <a:r>
              <a:rPr lang="en-US" sz="1000" dirty="0"/>
              <a:t>http://www.climatescience.gov/Library/sap/sap4-1/default.php. Washington, DC: U.S.</a:t>
            </a:r>
          </a:p>
          <a:p>
            <a:r>
              <a:rPr lang="en-US" sz="1000" dirty="0"/>
              <a:t>Environmental Protection Agency.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31842" t="9805" r="26491" b="6296"/>
          <a:stretch/>
        </p:blipFill>
        <p:spPr>
          <a:xfrm>
            <a:off x="5887452" y="1"/>
            <a:ext cx="6079959" cy="6886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568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95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United States Army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e1plxcsx</dc:creator>
  <cp:lastModifiedBy>e1plxcsx</cp:lastModifiedBy>
  <cp:revision>3</cp:revision>
  <dcterms:created xsi:type="dcterms:W3CDTF">2016-10-18T13:50:17Z</dcterms:created>
  <dcterms:modified xsi:type="dcterms:W3CDTF">2016-10-18T13:54:32Z</dcterms:modified>
</cp:coreProperties>
</file>