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04" r:id="rId2"/>
    <p:sldId id="272" r:id="rId3"/>
    <p:sldId id="280" r:id="rId4"/>
    <p:sldId id="353" r:id="rId5"/>
    <p:sldId id="379" r:id="rId6"/>
    <p:sldId id="380" r:id="rId7"/>
    <p:sldId id="381" r:id="rId8"/>
    <p:sldId id="340" r:id="rId9"/>
    <p:sldId id="390" r:id="rId10"/>
    <p:sldId id="389" r:id="rId11"/>
    <p:sldId id="258" r:id="rId12"/>
    <p:sldId id="306" r:id="rId13"/>
    <p:sldId id="313" r:id="rId14"/>
    <p:sldId id="371" r:id="rId15"/>
    <p:sldId id="363" r:id="rId16"/>
    <p:sldId id="378" r:id="rId17"/>
    <p:sldId id="384" r:id="rId18"/>
    <p:sldId id="317" r:id="rId19"/>
    <p:sldId id="297" r:id="rId20"/>
    <p:sldId id="383" r:id="rId21"/>
    <p:sldId id="391" r:id="rId22"/>
    <p:sldId id="386" r:id="rId23"/>
    <p:sldId id="266" r:id="rId24"/>
    <p:sldId id="326" r:id="rId25"/>
    <p:sldId id="385" r:id="rId26"/>
    <p:sldId id="348" r:id="rId27"/>
    <p:sldId id="344" r:id="rId28"/>
    <p:sldId id="269" r:id="rId29"/>
    <p:sldId id="396" r:id="rId30"/>
    <p:sldId id="392" r:id="rId31"/>
    <p:sldId id="393" r:id="rId32"/>
    <p:sldId id="388" r:id="rId33"/>
    <p:sldId id="394" r:id="rId34"/>
    <p:sldId id="395" r:id="rId35"/>
    <p:sldId id="341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1243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E26016-E529-4AF6-827F-3D17ECBF26C0}" type="datetimeFigureOut">
              <a:rPr lang="en-US" smtClean="0"/>
              <a:pPr/>
              <a:t>2/17/2016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4E0A45-8380-41FC-B19C-AF7F4CF844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260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Moved to Fredericksburg – College Terrace –wanted</a:t>
            </a:r>
            <a:r>
              <a:rPr lang="en-US" baseline="0" dirty="0" smtClean="0"/>
              <a:t> to live on Tree lined </a:t>
            </a:r>
            <a:r>
              <a:rPr lang="en-US" baseline="0" dirty="0" err="1" smtClean="0"/>
              <a:t>stree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E0A45-8380-41FC-B19C-AF7F4CF8442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778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2005 tree plan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E0A45-8380-41FC-B19C-AF7F4CF8442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9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Fall 2008 – 47 - 3 gallon trees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E0A45-8380-41FC-B19C-AF7F4CF8442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838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2010 start using 15 gallon pots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E0A45-8380-41FC-B19C-AF7F4CF8442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146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2013 – asked city manager and city council to help plant trees and raise our profile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E0A45-8380-41FC-B19C-AF7F4CF8442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198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Overhead wires and large trees are incompatible, causing horrors like these.</a:t>
            </a: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DDCF99-C7FB-427B-8828-2548DA959DA1}" type="slidenum">
              <a:rPr lang="en-US" smtClean="0"/>
              <a:pPr/>
              <a:t>26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27612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0FB9D-4C5D-4728-987B-184DF50941DF}" type="datetimeFigureOut">
              <a:rPr lang="en-US" smtClean="0"/>
              <a:pPr/>
              <a:t>2/17/2016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C1B21-7548-439F-B878-4F0F8B114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0FB9D-4C5D-4728-987B-184DF50941DF}" type="datetimeFigureOut">
              <a:rPr lang="en-US" smtClean="0"/>
              <a:pPr/>
              <a:t>2/17/2016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C1B21-7548-439F-B878-4F0F8B114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0FB9D-4C5D-4728-987B-184DF50941DF}" type="datetimeFigureOut">
              <a:rPr lang="en-US" smtClean="0"/>
              <a:pPr/>
              <a:t>2/17/2016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C1B21-7548-439F-B878-4F0F8B114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FE061-B514-4384-AED0-190B124C3E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0FB9D-4C5D-4728-987B-184DF50941DF}" type="datetimeFigureOut">
              <a:rPr lang="en-US" smtClean="0"/>
              <a:pPr/>
              <a:t>2/17/2016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C1B21-7548-439F-B878-4F0F8B114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0FB9D-4C5D-4728-987B-184DF50941DF}" type="datetimeFigureOut">
              <a:rPr lang="en-US" smtClean="0"/>
              <a:pPr/>
              <a:t>2/17/2016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C1B21-7548-439F-B878-4F0F8B114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0FB9D-4C5D-4728-987B-184DF50941DF}" type="datetimeFigureOut">
              <a:rPr lang="en-US" smtClean="0"/>
              <a:pPr/>
              <a:t>2/17/2016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C1B21-7548-439F-B878-4F0F8B114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0FB9D-4C5D-4728-987B-184DF50941DF}" type="datetimeFigureOut">
              <a:rPr lang="en-US" smtClean="0"/>
              <a:pPr/>
              <a:t>2/17/2016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C1B21-7548-439F-B878-4F0F8B114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0FB9D-4C5D-4728-987B-184DF50941DF}" type="datetimeFigureOut">
              <a:rPr lang="en-US" smtClean="0"/>
              <a:pPr/>
              <a:t>2/17/2016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C1B21-7548-439F-B878-4F0F8B114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0FB9D-4C5D-4728-987B-184DF50941DF}" type="datetimeFigureOut">
              <a:rPr lang="en-US" smtClean="0"/>
              <a:pPr/>
              <a:t>2/17/2016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C1B21-7548-439F-B878-4F0F8B114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0FB9D-4C5D-4728-987B-184DF50941DF}" type="datetimeFigureOut">
              <a:rPr lang="en-US" smtClean="0"/>
              <a:pPr/>
              <a:t>2/17/2016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C1B21-7548-439F-B878-4F0F8B114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0FB9D-4C5D-4728-987B-184DF50941DF}" type="datetimeFigureOut">
              <a:rPr lang="en-US" smtClean="0"/>
              <a:pPr/>
              <a:t>2/17/2016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C1B21-7548-439F-B878-4F0F8B114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0FB9D-4C5D-4728-987B-184DF50941DF}" type="datetimeFigureOut">
              <a:rPr lang="en-US" smtClean="0"/>
              <a:pPr/>
              <a:t>2/17/2016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C1B21-7548-439F-B878-4F0F8B114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png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tx1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7" descr="tree_fred_logo_color_01.png"/>
          <p:cNvPicPr>
            <a:picLocks noGrp="1" noChangeAspect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00300" y="571500"/>
            <a:ext cx="4343400" cy="5715000"/>
          </a:xfr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7" name="Picture 3" descr="C:\Users\Anne\Documents\2 Tree Fred\Projects\downtown\Downtown photos\Faye Photos\IMG_03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66" y="699911"/>
            <a:ext cx="7836634" cy="58532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nne Laptop\Desktop\power pt\planting 11-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42900"/>
            <a:ext cx="8229600" cy="617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nne Laptop\Documents\2 Tree Fred\Areas\Parks\Old Mill\Old Mill planting 3-10\Ols Mill 3-10 (5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8850" y="457200"/>
            <a:ext cx="46863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nne Laptop\Documents\2 Tree Fred\Care\Roots\root  photos\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" y="314325"/>
            <a:ext cx="8305800" cy="6229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nne Laptop\Documents\2 Tree Fred\Care\Roots\root  photos\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800" y="228600"/>
            <a:ext cx="8331200" cy="624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nne Laptop\Documents\2 Tree Fred\Care\Roots\root  photos\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C:\Users\Anne Laptop\Documents\2 Tree Fred\Care\Roots\root  photos\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495300"/>
            <a:ext cx="8077200" cy="60579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:\Users\Anne Laptop\Documents\2 Tree Fred\Care\Roots\tree washing\IMG_16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nne Laptop\Documents\2 Tree Fred\Care\Roots\Girdling\girdling roots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400" y="304800"/>
            <a:ext cx="8331200" cy="624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4-24-08 sycamore2'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52400" y="3886200"/>
            <a:ext cx="3858778" cy="2895600"/>
          </a:xfrm>
          <a:prstGeom prst="rect">
            <a:avLst/>
          </a:prstGeom>
        </p:spPr>
      </p:pic>
      <p:pic>
        <p:nvPicPr>
          <p:cNvPr id="1026" name="Picture 2" descr="C:\Users\Anne\Desktop\Tree Fred\sycamore 45 ft t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1950" y="228600"/>
            <a:ext cx="4972050" cy="6629400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3352800" cy="323056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2008-2015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7 years old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45 ft high!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nne Laptop\Desktop\Photos Paul Revel\Mortimer 2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3" name="Picture 3" descr="C:\Users\Anne\Desktop\Cap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8319" y="228600"/>
            <a:ext cx="4917281" cy="647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7825" y="164067"/>
            <a:ext cx="5057775" cy="6541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5778" name="Picture 2" descr="C:\Users\Anne\Documents\2 Tree Fred\Volunteers\Volunteer photos\City employees planting trees 4-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81000"/>
            <a:ext cx="8229600" cy="614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nne Laptop\Desktop\power pt\planting day 10-15-11 Jackson street area 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nne Laptop\Documents\2 Tree Fred\Volunteers\Planting photos\Misc\Marstel Day Tree planting 4-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" y="327143"/>
            <a:ext cx="8305800" cy="62037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381000" y="527186"/>
            <a:ext cx="8382000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Green Committee Members</a:t>
            </a: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City Arborist;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Asst Director, Public Works Dept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- Dave King</a:t>
            </a: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Certified Landscape Designer, B.S. Horticulture, VA Tech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Carolyn Helfrich</a:t>
            </a: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Director of Landscape &amp; Grounds, UMW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Joni Wilson</a:t>
            </a: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Director of Gardens &amp; Landscapes, George Washington Foundation,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Phoebe Wessinger</a:t>
            </a: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Landscape Architect -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Anne Gearon</a:t>
            </a: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Senior City Planner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Erik Nelson</a:t>
            </a: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Head Gardener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Parks &amp; Recreation Dept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- Robin Saunders &amp; James Bell (Retired)</a:t>
            </a: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Park Maintenance Supervisor,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Parks &amp; Recreation Dept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- Aaron Simmons</a:t>
            </a: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Field Supervisor of Street Maintenance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Gary Johnson</a:t>
            </a: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Bartlett Tree Experts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Jason Coiner, Rob Allen (former member)</a:t>
            </a: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Arborist Dominion VA Power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- Hunter Woods, Matt Boltz (former member)</a:t>
            </a: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Design Consultant Green Springs Farm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-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David Dorsey</a:t>
            </a: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Forester, Virginia Department of Forestry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-Tom Snoddy</a:t>
            </a: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Tree Fredericksburg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– Carl Little, Anne Little</a:t>
            </a: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Friends of the Rappahannock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- Bryan Hofmann </a:t>
            </a: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2005 Tree Committee, Chair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- Frank Widic</a:t>
            </a: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Soil Specialist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- Morgan Kash</a:t>
            </a: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Stormwater Administrator, Planning Dept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– Kevin Utt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 sz="quarter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smtClean="0"/>
              <a:t>Wrong Tree Wrong Place</a:t>
            </a:r>
          </a:p>
        </p:txBody>
      </p:sp>
      <p:sp>
        <p:nvSpPr>
          <p:cNvPr id="35843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EA78D5E-6FC9-468D-BB9C-60EEB487C5EB}" type="slidenum">
              <a:rPr lang="en-US" smtClean="0">
                <a:solidFill>
                  <a:schemeClr val="tx1"/>
                </a:solidFill>
              </a:rPr>
              <a:pPr/>
              <a:t>26</a:t>
            </a:fld>
            <a:endParaRPr lang="en-US" smtClean="0">
              <a:solidFill>
                <a:schemeClr val="tx1"/>
              </a:solidFill>
            </a:endParaRPr>
          </a:p>
        </p:txBody>
      </p:sp>
      <p:pic>
        <p:nvPicPr>
          <p:cNvPr id="35844" name="Picture 8" descr="IMG_0017 01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219200"/>
            <a:ext cx="5588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11" descr="pruning wire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838700" y="1981200"/>
            <a:ext cx="3432175" cy="4570413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ylvani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42695" y="556419"/>
            <a:ext cx="7658611" cy="57451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nne Laptop\Desktop\Photos Paul Revel\health dept 9-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:\Users\Anne\AppData\Local\Microsoft\Windows\Temporary Internet Files\Content.Outlook\PUH4H2ZQ\Backyar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74137"/>
            <a:ext cx="8534400" cy="62790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Anne Laptop\Desktop\Photos Paul Revel\Stafford Ave 2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://www.newswire.co.nz/wp-content/uploads/2010/03/te-horo-school-MAIN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685800"/>
            <a:ext cx="8915400" cy="59436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:\Users\Anne\Documents\2 Tree Fred\Volunteers\Volunteer photos\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81000"/>
            <a:ext cx="8305800" cy="6229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Users\Anne\Documents\2 Tree Fred\Volunteers\Volunteer photos\Rho-Chi Chapter of the Kappa Sigma Fraterni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8534400" cy="640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C:\Users\Anne\Desktop\IMG_09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8382000" cy="6286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C:\Users\Anne\Desktop\IMG_09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152400"/>
            <a:ext cx="4933950" cy="6578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tx1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7" descr="tree_fred_logo_color_01.png"/>
          <p:cNvPicPr>
            <a:picLocks noGrp="1" noChangeAspect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18816" y="990600"/>
            <a:ext cx="3706368" cy="4876800"/>
          </a:xfrm>
          <a:noFill/>
        </p:spPr>
      </p:pic>
      <p:sp>
        <p:nvSpPr>
          <p:cNvPr id="3" name="TextBox 2"/>
          <p:cNvSpPr txBox="1"/>
          <p:nvPr/>
        </p:nvSpPr>
        <p:spPr>
          <a:xfrm>
            <a:off x="304800" y="6038850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TreeFred@cox.net</a:t>
            </a: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010400" y="6038850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/>
              <a:t>540.207.4298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238500" y="6038850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TreeFredericksburg.org</a:t>
            </a:r>
            <a:endParaRPr lang="en-US" sz="2000" b="1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ne Laptop\Documents\2 Tree Fred\photos\1 pp\tree city fla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76200"/>
            <a:ext cx="6705600" cy="4999581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2288" y="5486400"/>
            <a:ext cx="5486400" cy="9144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Tree City USA – 29 Years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idx="1"/>
          </p:nvPr>
        </p:nvSpPr>
        <p:spPr/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28600" y="152400"/>
          <a:ext cx="6596746" cy="2886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Acrobat Document" r:id="rId3" imgW="2743200" imgH="1200015" progId="AcroExch.Document.DC">
                  <p:embed/>
                </p:oleObj>
              </mc:Choice>
              <mc:Fallback>
                <p:oleObj name="Acrobat Document" r:id="rId3" imgW="2743200" imgH="1200015" progId="AcroExch.Document.DC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52400"/>
                        <a:ext cx="6596746" cy="28860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7" descr="tree_fred_logo_color_01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334000" y="2496552"/>
            <a:ext cx="3314700" cy="43614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C:\Users\Anne\Documents\2 Tree Fred\Volunteers\Volunteer photos\volunteers planting heritage trai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:\Users\Anne Laptop\Desktop\roots\power point 5-13 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52400"/>
            <a:ext cx="3810000" cy="5100992"/>
          </a:xfrm>
          <a:prstGeom prst="rect">
            <a:avLst/>
          </a:prstGeom>
          <a:noFill/>
        </p:spPr>
      </p:pic>
      <p:pic>
        <p:nvPicPr>
          <p:cNvPr id="26625" name="Picture 1" descr="C:\Users\Anne\Desktop\water trail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590800"/>
            <a:ext cx="5410200" cy="4057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nne\Documents\2 Tree Fred\Projects\downtown\Downtown photos\everclear elm sammy T's 8-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914400"/>
            <a:ext cx="5047635" cy="5638800"/>
          </a:xfrm>
          <a:prstGeom prst="rect">
            <a:avLst/>
          </a:prstGeom>
          <a:noFill/>
        </p:spPr>
      </p:pic>
      <p:pic>
        <p:nvPicPr>
          <p:cNvPr id="5" name="Picture 2" descr="C:\Users\Anne Laptop\Documents\2 Tree Fred\Areas\downtown\Downtown photos\Elm Sammy T - 2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799" y="1143001"/>
            <a:ext cx="4057649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Users\Anne\Documents\2 Tree Fred\Projects\downtown\Downtown photos\Faye Photos\IMG_03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402" y="304800"/>
            <a:ext cx="8335398" cy="62258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970</TotalTime>
  <Words>254</Words>
  <Application>Microsoft Office PowerPoint</Application>
  <PresentationFormat>On-screen Show (4:3)</PresentationFormat>
  <Paragraphs>38</Paragraphs>
  <Slides>35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Times New Roman</vt:lpstr>
      <vt:lpstr>Office Theme</vt:lpstr>
      <vt:lpstr>Acrobat Document</vt:lpstr>
      <vt:lpstr>PowerPoint Presentation</vt:lpstr>
      <vt:lpstr>PowerPoint Presentation</vt:lpstr>
      <vt:lpstr>PowerPoint Presentation</vt:lpstr>
      <vt:lpstr>Tree City USA – 29 Years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2008-2015 7 years old 45 ft high!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Wrong Tree Wrong Place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Anne G Little</dc:creator>
  <cp:lastModifiedBy>Jessica</cp:lastModifiedBy>
  <cp:revision>86</cp:revision>
  <dcterms:created xsi:type="dcterms:W3CDTF">2013-10-15T09:19:24Z</dcterms:created>
  <dcterms:modified xsi:type="dcterms:W3CDTF">2016-02-17T19:57:20Z</dcterms:modified>
</cp:coreProperties>
</file>