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8" r:id="rId5"/>
    <p:sldId id="275" r:id="rId6"/>
    <p:sldId id="269" r:id="rId7"/>
    <p:sldId id="279" r:id="rId8"/>
    <p:sldId id="28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6" autoAdjust="0"/>
    <p:restoredTop sz="95294" autoAdjust="0"/>
  </p:normalViewPr>
  <p:slideViewPr>
    <p:cSldViewPr snapToGrid="0">
      <p:cViewPr varScale="1">
        <p:scale>
          <a:sx n="52" d="100"/>
          <a:sy n="52" d="100"/>
        </p:scale>
        <p:origin x="710" y="3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808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08F2E-5F06-4CE2-A139-452A1382A6F0}" type="datetimeFigureOut">
              <a:rPr lang="en-US"/>
              <a:t>6/17/2020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8588A-5C4E-401A-AECC-B6F63A9DE96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9979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C5DC6-1594-414D-9341-ABA08739246C}" type="datetimeFigureOut">
              <a:rPr lang="en-US"/>
              <a:t>6/17/2020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42409-6A04-4DC6-AC3A-D3758287A8F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11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42409-6A04-4DC6-AC3A-D3758287A8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2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600200" y="0"/>
            <a:ext cx="5029200" cy="5943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777" y="3019706"/>
            <a:ext cx="4846320" cy="23876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777" y="5381894"/>
            <a:ext cx="4846320" cy="44805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8" name="Picture 7" descr="Puffy white clouds in deep blue sky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7400"/>
            <a:ext cx="1490472" cy="3886200"/>
          </a:xfrm>
          <a:prstGeom prst="rect">
            <a:avLst/>
          </a:prstGeom>
        </p:spPr>
      </p:pic>
      <p:pic>
        <p:nvPicPr>
          <p:cNvPr id="10" name="Picture 9" descr="Closeup of plant shoot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39128" y="2057400"/>
            <a:ext cx="2060767" cy="3886200"/>
          </a:xfrm>
          <a:prstGeom prst="rect">
            <a:avLst/>
          </a:prstGeom>
        </p:spPr>
      </p:pic>
      <p:pic>
        <p:nvPicPr>
          <p:cNvPr id="11" name="Picture 10" descr="Waves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7400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3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55A74-0919-413E-865C-E0E8D1722ED7}" type="datetime1">
              <a:rPr lang="en-US" smtClean="0"/>
              <a:pPr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72070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90500"/>
            <a:ext cx="2057400" cy="59864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90500"/>
            <a:ext cx="7734300" cy="59864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E46A-5893-4F80-829A-F37AF8AAC03B}" type="datetime1">
              <a:rPr lang="en-US" smtClean="0"/>
              <a:pPr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102101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34051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00199" y="2059146"/>
            <a:ext cx="7199696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777" y="2263913"/>
            <a:ext cx="6949440" cy="3143393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1777" y="5381893"/>
            <a:ext cx="6949440" cy="449523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 descr="Closeup of green plant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9146"/>
            <a:ext cx="1490472" cy="3886200"/>
          </a:xfrm>
          <a:prstGeom prst="rect">
            <a:avLst/>
          </a:prstGeom>
        </p:spPr>
      </p:pic>
      <p:pic>
        <p:nvPicPr>
          <p:cNvPr id="9" name="Picture 8" descr="Waves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9146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9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768">
          <p15:clr>
            <a:srgbClr val="FDE53C"/>
          </p15:clr>
        </p15:guide>
        <p15:guide id="2" orient="horz" pos="1296">
          <p15:clr>
            <a:srgbClr val="FDE53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09700" y="1556281"/>
            <a:ext cx="4610099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6281"/>
            <a:ext cx="4609775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6BA0-BF77-43AC-894A-20AD8220B887}" type="datetime1">
              <a:rPr lang="en-US" smtClean="0"/>
              <a:pPr/>
              <a:t>6/17/2020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78168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9699" y="1554480"/>
            <a:ext cx="4608576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09699" y="2434147"/>
            <a:ext cx="4608576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54480"/>
            <a:ext cx="4610100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434147"/>
            <a:ext cx="4610100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81B4D-F060-418E-A958-B2BDC1A258F8}" type="datetime1">
              <a:rPr lang="en-US" smtClean="0"/>
              <a:pPr/>
              <a:t>6/17/2020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82718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AC23-C97B-41FB-9B89-C7FE0FB631CA}" type="datetime1">
              <a:rPr lang="en-US" smtClean="0"/>
              <a:pPr/>
              <a:t>6/17/2020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46587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9673-AC7F-4F1F-84E4-F0E5EAAE106D}" type="datetime1">
              <a:rPr lang="en-US" smtClean="0"/>
              <a:pPr/>
              <a:t>6/17/2020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110739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4" y="919616"/>
            <a:ext cx="4155622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699" y="915923"/>
            <a:ext cx="5216979" cy="506577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4" y="3502152"/>
            <a:ext cx="4155622" cy="2479548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3310-D664-4933-9402-AB5DB0887727}" type="datetime1">
              <a:rPr lang="en-US" smtClean="0"/>
              <a:pPr/>
              <a:t>6/17/2020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302354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5" y="919616"/>
            <a:ext cx="4155622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915923"/>
            <a:ext cx="6626677" cy="5065776"/>
          </a:xfrm>
        </p:spPr>
        <p:txBody>
          <a:bodyPr tIns="1371600"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5" y="3502152"/>
            <a:ext cx="4155622" cy="2479547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47A63-5E3D-469C-A0D1-119323F4F95E}" type="datetime1">
              <a:rPr lang="en-US" smtClean="0"/>
              <a:pPr/>
              <a:t>6/17/2020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1642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629400"/>
            <a:ext cx="1499616" cy="228600"/>
          </a:xfrm>
          <a:prstGeom prst="rect">
            <a:avLst/>
          </a:pr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15000"/>
                  <a:lumOff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609344" y="6629400"/>
            <a:ext cx="10582656" cy="228600"/>
          </a:xfrm>
          <a:prstGeom prst="rect">
            <a:avLst/>
          </a:prstGeom>
          <a:gradFill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5000"/>
                  <a:lumOff val="6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0027" y="1566001"/>
            <a:ext cx="9371948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4104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3403" y="6629400"/>
            <a:ext cx="100066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E56E745-E731-42F7-BC46-83DD513FC98F}" type="datetime1">
              <a:rPr lang="en-US" smtClean="0"/>
              <a:pPr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4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10312" indent="-210312" algn="l" defTabSz="91440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38912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76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05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338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624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5910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19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Facilitating our Strategy Review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Working with Sherry Witt – Kristin Saunders 6-17-20</a:t>
            </a:r>
          </a:p>
        </p:txBody>
      </p:sp>
    </p:spTree>
    <p:extLst>
      <p:ext uri="{BB962C8B-B14F-4D97-AF65-F5344CB8AC3E}">
        <p14:creationId xmlns:p14="http://schemas.microsoft.com/office/powerpoint/2010/main" val="426154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Support for Goal Team SRS Needs Thus Far: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0027" y="2167467"/>
            <a:ext cx="9371948" cy="2822222"/>
          </a:xfrm>
        </p:spPr>
        <p:txBody>
          <a:bodyPr/>
          <a:lstStyle/>
          <a:p>
            <a:r>
              <a:rPr lang="en-US" dirty="0"/>
              <a:t>Facilitator observations and recommendations provided for our consideration</a:t>
            </a:r>
          </a:p>
          <a:p>
            <a:r>
              <a:rPr lang="en-US" dirty="0"/>
              <a:t>Facilitator Tips and Techniques Documents presented to coordinators</a:t>
            </a:r>
          </a:p>
          <a:p>
            <a:r>
              <a:rPr lang="en-US" dirty="0"/>
              <a:t>First Quarterly training for Coordinators and Staffers completed May 7</a:t>
            </a:r>
          </a:p>
          <a:p>
            <a:r>
              <a:rPr lang="en-US" dirty="0"/>
              <a:t>Facilitation support provided for Healthy Watersheds, Diversity, Wetlands, Fish Habitat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6/17/2020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61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Moving forward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Ongoing and Future Facilitation Support Tasks</a:t>
            </a:r>
          </a:p>
        </p:txBody>
      </p:sp>
    </p:spTree>
    <p:extLst>
      <p:ext uri="{BB962C8B-B14F-4D97-AF65-F5344CB8AC3E}">
        <p14:creationId xmlns:p14="http://schemas.microsoft.com/office/powerpoint/2010/main" val="3752628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Ongoing Facilitation support work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Facilitation requests: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Local Leadership</a:t>
            </a:r>
          </a:p>
          <a:p>
            <a:r>
              <a:rPr lang="en-US" dirty="0"/>
              <a:t>Fisheries – Forage</a:t>
            </a:r>
          </a:p>
          <a:p>
            <a:r>
              <a:rPr lang="en-US" dirty="0"/>
              <a:t>Forestry</a:t>
            </a:r>
          </a:p>
          <a:p>
            <a:r>
              <a:rPr lang="en-US" dirty="0"/>
              <a:t>Climate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Training development: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Facilitation questions consistent with </a:t>
            </a:r>
            <a:r>
              <a:rPr lang="en-US" dirty="0" err="1"/>
              <a:t>ChesapeakeDecisions</a:t>
            </a:r>
            <a:endParaRPr lang="en-US" dirty="0"/>
          </a:p>
          <a:p>
            <a:r>
              <a:rPr lang="en-US" dirty="0"/>
              <a:t>Sample agendas for Pre-SRS Quarterly Meeting and Post-SRS Quarterly meeting</a:t>
            </a:r>
          </a:p>
          <a:p>
            <a:r>
              <a:rPr lang="en-US" dirty="0"/>
              <a:t>How to develop an agenda, how to get active discussion, how to drive a meeting toward action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4</a:t>
            </a:fld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81B4D-F060-418E-A958-B2BDC1A258F8}" type="datetime1">
              <a:rPr lang="en-US" smtClean="0"/>
              <a:pPr/>
              <a:t>6/17/2020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33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Supporting GIT 6 with Facilitation Assistance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5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AC23-C97B-41FB-9B89-C7FE0FB631CA}" type="datetime1">
              <a:rPr lang="en-US" smtClean="0"/>
              <a:pPr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0AF152-959D-4918-B6FD-2764963B661C}"/>
              </a:ext>
            </a:extLst>
          </p:cNvPr>
          <p:cNvSpPr txBox="1"/>
          <p:nvPr/>
        </p:nvSpPr>
        <p:spPr>
          <a:xfrm>
            <a:off x="1637715" y="1862667"/>
            <a:ext cx="772077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Biennial Meeting Support for 2021</a:t>
            </a:r>
          </a:p>
          <a:p>
            <a:endParaRPr lang="en-US" sz="2400" dirty="0"/>
          </a:p>
          <a:p>
            <a:r>
              <a:rPr lang="en-US" sz="2400" dirty="0"/>
              <a:t>Periodic check-ins with small SRS group for consistency and feedback</a:t>
            </a:r>
          </a:p>
          <a:p>
            <a:endParaRPr lang="en-US" sz="2400" dirty="0"/>
          </a:p>
          <a:p>
            <a:r>
              <a:rPr lang="en-US" sz="2400" dirty="0"/>
              <a:t>Helping everyone understand how and when to best use facilitation support</a:t>
            </a:r>
          </a:p>
        </p:txBody>
      </p:sp>
    </p:spTree>
    <p:extLst>
      <p:ext uri="{BB962C8B-B14F-4D97-AF65-F5344CB8AC3E}">
        <p14:creationId xmlns:p14="http://schemas.microsoft.com/office/powerpoint/2010/main" val="1332294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Ecology 16x9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ture ecology education photo presentation.potx" id="{C2041BFC-79DD-469A-9C9C-CE3A45FF64F3}" vid="{F6D325B2-35D9-40C5-B4CD-C0A8483D5659}"/>
    </a:ext>
  </a:extLst>
</a:theme>
</file>

<file path=ppt/theme/theme2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7B83F33D-08D1-4FBE-B05B-957BD2E48066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4C3449B1-9B1A-46A2-ACB5-7CF5CF5F1369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8D95D456-3256-4055-B3C9-9B2F7066CC8C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Nature ecology education photo presentation</Template>
  <TotalTime>461</TotalTime>
  <Words>168</Words>
  <Application>Microsoft Office PowerPoint</Application>
  <PresentationFormat>Widescreen</PresentationFormat>
  <Paragraphs>35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Corbel</vt:lpstr>
      <vt:lpstr>Ecology 16x9</vt:lpstr>
      <vt:lpstr>Facilitating our Strategy Review System</vt:lpstr>
      <vt:lpstr>Support for Goal Team SRS Needs Thus Far:</vt:lpstr>
      <vt:lpstr>Moving forward</vt:lpstr>
      <vt:lpstr>Ongoing Facilitation support work</vt:lpstr>
      <vt:lpstr>Supporting GIT 6 with Facilitation Assistance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Facilitating our Strategy Review System</dc:title>
  <dc:creator>Saunders, Kristin</dc:creator>
  <cp:lastModifiedBy>Madray, Chantal</cp:lastModifiedBy>
  <cp:revision>9</cp:revision>
  <dcterms:created xsi:type="dcterms:W3CDTF">2020-06-15T12:40:49Z</dcterms:created>
  <dcterms:modified xsi:type="dcterms:W3CDTF">2020-06-17T18:39:06Z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