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0.xml" ContentType="application/vnd.openxmlformats-officedocument.customXmlProperties+xml"/>
  <Override PartName="/customXml/itemProps71.xml" ContentType="application/vnd.openxmlformats-officedocument.customXmlProperties+xml"/>
  <Override PartName="/customXml/itemProps72.xml" ContentType="application/vnd.openxmlformats-officedocument.customXmlProperties+xml"/>
  <Override PartName="/customXml/itemProps73.xml" ContentType="application/vnd.openxmlformats-officedocument.customXmlProperties+xml"/>
  <Override PartName="/customXml/itemProps74.xml" ContentType="application/vnd.openxmlformats-officedocument.customXmlProperties+xml"/>
  <Override PartName="/customXml/itemProps75.xml" ContentType="application/vnd.openxmlformats-officedocument.customXmlProperties+xml"/>
  <Override PartName="/customXml/itemProps76.xml" ContentType="application/vnd.openxmlformats-officedocument.customXmlProperties+xml"/>
  <Override PartName="/customXml/itemProps77.xml" ContentType="application/vnd.openxmlformats-officedocument.customXmlProperties+xml"/>
  <Override PartName="/customXml/itemProps78.xml" ContentType="application/vnd.openxmlformats-officedocument.customXmlProperties+xml"/>
  <Override PartName="/customXml/itemProps79.xml" ContentType="application/vnd.openxmlformats-officedocument.customXmlProperties+xml"/>
  <Override PartName="/customXml/itemProps80.xml" ContentType="application/vnd.openxmlformats-officedocument.customXmlProperties+xml"/>
  <Override PartName="/customXml/itemProps81.xml" ContentType="application/vnd.openxmlformats-officedocument.customXmlProperties+xml"/>
  <Override PartName="/customXml/itemProps82.xml" ContentType="application/vnd.openxmlformats-officedocument.customXmlProperties+xml"/>
  <Override PartName="/customXml/itemProps83.xml" ContentType="application/vnd.openxmlformats-officedocument.customXmlProperties+xml"/>
  <Override PartName="/customXml/itemProps84.xml" ContentType="application/vnd.openxmlformats-officedocument.customXmlProperties+xml"/>
  <Override PartName="/customXml/itemProps85.xml" ContentType="application/vnd.openxmlformats-officedocument.customXmlProperties+xml"/>
  <Override PartName="/customXml/itemProps86.xml" ContentType="application/vnd.openxmlformats-officedocument.customXmlProperties+xml"/>
  <Override PartName="/customXml/itemProps87.xml" ContentType="application/vnd.openxmlformats-officedocument.customXmlProperties+xml"/>
  <Override PartName="/customXml/itemProps88.xml" ContentType="application/vnd.openxmlformats-officedocument.customXmlProperties+xml"/>
  <Override PartName="/customXml/itemProps89.xml" ContentType="application/vnd.openxmlformats-officedocument.customXmlProperties+xml"/>
  <Override PartName="/customXml/itemProps90.xml" ContentType="application/vnd.openxmlformats-officedocument.customXmlProperties+xml"/>
  <Override PartName="/customXml/itemProps91.xml" ContentType="application/vnd.openxmlformats-officedocument.customXmlProperties+xml"/>
  <Override PartName="/customXml/itemProps92.xml" ContentType="application/vnd.openxmlformats-officedocument.customXmlProperties+xml"/>
  <Override PartName="/customXml/itemProps93.xml" ContentType="application/vnd.openxmlformats-officedocument.customXmlProperties+xml"/>
  <Override PartName="/customXml/itemProps94.xml" ContentType="application/vnd.openxmlformats-officedocument.customXmlProperties+xml"/>
  <Override PartName="/customXml/itemProps95.xml" ContentType="application/vnd.openxmlformats-officedocument.customXmlProperties+xml"/>
  <Override PartName="/customXml/itemProps96.xml" ContentType="application/vnd.openxmlformats-officedocument.customXmlProperties+xml"/>
  <Override PartName="/customXml/itemProps97.xml" ContentType="application/vnd.openxmlformats-officedocument.customXmlProperties+xml"/>
  <Override PartName="/customXml/itemProps98.xml" ContentType="application/vnd.openxmlformats-officedocument.customXmlProperties+xml"/>
  <Override PartName="/customXml/itemProps99.xml" ContentType="application/vnd.openxmlformats-officedocument.customXmlProperties+xml"/>
  <Override PartName="/customXml/itemProps100.xml" ContentType="application/vnd.openxmlformats-officedocument.customXmlProperties+xml"/>
  <Override PartName="/customXml/itemProps101.xml" ContentType="application/vnd.openxmlformats-officedocument.customXmlProperties+xml"/>
  <Override PartName="/customXml/itemProps102.xml" ContentType="application/vnd.openxmlformats-officedocument.customXmlProperties+xml"/>
  <Override PartName="/customXml/itemProps103.xml" ContentType="application/vnd.openxmlformats-officedocument.customXmlProperties+xml"/>
  <Override PartName="/customXml/itemProps104.xml" ContentType="application/vnd.openxmlformats-officedocument.customXmlProperties+xml"/>
  <Override PartName="/customXml/itemProps105.xml" ContentType="application/vnd.openxmlformats-officedocument.customXmlProperties+xml"/>
  <Override PartName="/customXml/itemProps106.xml" ContentType="application/vnd.openxmlformats-officedocument.customXmlProperties+xml"/>
  <Override PartName="/customXml/itemProps107.xml" ContentType="application/vnd.openxmlformats-officedocument.customXmlProperties+xml"/>
  <Override PartName="/customXml/itemProps108.xml" ContentType="application/vnd.openxmlformats-officedocument.customXmlProperties+xml"/>
  <Override PartName="/customXml/itemProps109.xml" ContentType="application/vnd.openxmlformats-officedocument.customXmlProperties+xml"/>
  <Override PartName="/customXml/itemProps110.xml" ContentType="application/vnd.openxmlformats-officedocument.customXmlProperties+xml"/>
  <Override PartName="/customXml/itemProps111.xml" ContentType="application/vnd.openxmlformats-officedocument.customXmlProperties+xml"/>
  <Override PartName="/customXml/itemProps112.xml" ContentType="application/vnd.openxmlformats-officedocument.customXmlProperties+xml"/>
  <Override PartName="/customXml/itemProps113.xml" ContentType="application/vnd.openxmlformats-officedocument.customXmlProperties+xml"/>
  <Override PartName="/customXml/itemProps114.xml" ContentType="application/vnd.openxmlformats-officedocument.customXmlProperties+xml"/>
  <Override PartName="/customXml/itemProps115.xml" ContentType="application/vnd.openxmlformats-officedocument.customXmlProperties+xml"/>
  <Override PartName="/customXml/itemProps116.xml" ContentType="application/vnd.openxmlformats-officedocument.customXmlProperties+xml"/>
  <Override PartName="/customXml/itemProps117.xml" ContentType="application/vnd.openxmlformats-officedocument.customXmlProperties+xml"/>
  <Override PartName="/customXml/itemProps118.xml" ContentType="application/vnd.openxmlformats-officedocument.customXmlProperties+xml"/>
  <Override PartName="/customXml/itemProps119.xml" ContentType="application/vnd.openxmlformats-officedocument.customXmlProperties+xml"/>
  <Override PartName="/customXml/itemProps120.xml" ContentType="application/vnd.openxmlformats-officedocument.customXmlProperties+xml"/>
  <Override PartName="/customXml/itemProps121.xml" ContentType="application/vnd.openxmlformats-officedocument.customXmlProperties+xml"/>
  <Override PartName="/customXml/itemProps122.xml" ContentType="application/vnd.openxmlformats-officedocument.customXmlProperties+xml"/>
  <Override PartName="/customXml/itemProps123.xml" ContentType="application/vnd.openxmlformats-officedocument.customXmlProperties+xml"/>
  <Override PartName="/customXml/itemProps124.xml" ContentType="application/vnd.openxmlformats-officedocument.customXmlProperties+xml"/>
  <Override PartName="/customXml/itemProps125.xml" ContentType="application/vnd.openxmlformats-officedocument.customXmlProperties+xml"/>
  <Override PartName="/customXml/itemProps126.xml" ContentType="application/vnd.openxmlformats-officedocument.customXmlProperties+xml"/>
  <Override PartName="/customXml/itemProps127.xml" ContentType="application/vnd.openxmlformats-officedocument.customXmlProperties+xml"/>
  <Override PartName="/customXml/itemProps128.xml" ContentType="application/vnd.openxmlformats-officedocument.customXmlProperties+xml"/>
  <Override PartName="/customXml/itemProps129.xml" ContentType="application/vnd.openxmlformats-officedocument.customXmlProperties+xml"/>
  <Override PartName="/customXml/itemProps130.xml" ContentType="application/vnd.openxmlformats-officedocument.customXmlProperties+xml"/>
  <Override PartName="/customXml/itemProps131.xml" ContentType="application/vnd.openxmlformats-officedocument.customXmlProperties+xml"/>
  <Override PartName="/customXml/itemProps132.xml" ContentType="application/vnd.openxmlformats-officedocument.customXmlProperties+xml"/>
  <Override PartName="/customXml/itemProps133.xml" ContentType="application/vnd.openxmlformats-officedocument.customXmlProperties+xml"/>
  <Override PartName="/customXml/itemProps134.xml" ContentType="application/vnd.openxmlformats-officedocument.customXmlProperties+xml"/>
  <Override PartName="/customXml/itemProps135.xml" ContentType="application/vnd.openxmlformats-officedocument.customXmlProperties+xml"/>
  <Override PartName="/customXml/itemProps136.xml" ContentType="application/vnd.openxmlformats-officedocument.customXmlProperties+xml"/>
  <Override PartName="/customXml/itemProps137.xml" ContentType="application/vnd.openxmlformats-officedocument.customXmlProperties+xml"/>
  <Override PartName="/customXml/itemProps138.xml" ContentType="application/vnd.openxmlformats-officedocument.customXmlProperties+xml"/>
  <Override PartName="/customXml/itemProps139.xml" ContentType="application/vnd.openxmlformats-officedocument.customXmlProperties+xml"/>
  <Override PartName="/customXml/itemProps140.xml" ContentType="application/vnd.openxmlformats-officedocument.customXmlProperties+xml"/>
  <Override PartName="/customXml/itemProps141.xml" ContentType="application/vnd.openxmlformats-officedocument.customXmlProperties+xml"/>
  <Override PartName="/customXml/itemProps142.xml" ContentType="application/vnd.openxmlformats-officedocument.customXmlProperties+xml"/>
  <Override PartName="/customXml/itemProps143.xml" ContentType="application/vnd.openxmlformats-officedocument.customXmlProperties+xml"/>
  <Override PartName="/customXml/itemProps144.xml" ContentType="application/vnd.openxmlformats-officedocument.customXmlProperties+xml"/>
  <Override PartName="/customXml/itemProps145.xml" ContentType="application/vnd.openxmlformats-officedocument.customXmlProperties+xml"/>
  <Override PartName="/customXml/itemProps146.xml" ContentType="application/vnd.openxmlformats-officedocument.customXmlProperties+xml"/>
  <Override PartName="/customXml/itemProps147.xml" ContentType="application/vnd.openxmlformats-officedocument.customXmlProperties+xml"/>
  <Override PartName="/customXml/itemProps148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49"/>
    <p:sldMasterId id="2147483660" r:id="rId150"/>
  </p:sldMasterIdLst>
  <p:notesMasterIdLst>
    <p:notesMasterId r:id="rId177"/>
  </p:notesMasterIdLst>
  <p:sldIdLst>
    <p:sldId id="950" r:id="rId151"/>
    <p:sldId id="901" r:id="rId152"/>
    <p:sldId id="962" r:id="rId153"/>
    <p:sldId id="741" r:id="rId154"/>
    <p:sldId id="779" r:id="rId155"/>
    <p:sldId id="761" r:id="rId156"/>
    <p:sldId id="742" r:id="rId157"/>
    <p:sldId id="780" r:id="rId158"/>
    <p:sldId id="981" r:id="rId159"/>
    <p:sldId id="982" r:id="rId160"/>
    <p:sldId id="813" r:id="rId161"/>
    <p:sldId id="857" r:id="rId162"/>
    <p:sldId id="842" r:id="rId163"/>
    <p:sldId id="843" r:id="rId164"/>
    <p:sldId id="815" r:id="rId165"/>
    <p:sldId id="816" r:id="rId166"/>
    <p:sldId id="902" r:id="rId167"/>
    <p:sldId id="903" r:id="rId168"/>
    <p:sldId id="904" r:id="rId169"/>
    <p:sldId id="905" r:id="rId170"/>
    <p:sldId id="906" r:id="rId171"/>
    <p:sldId id="907" r:id="rId172"/>
    <p:sldId id="908" r:id="rId173"/>
    <p:sldId id="909" r:id="rId174"/>
    <p:sldId id="910" r:id="rId175"/>
    <p:sldId id="911" r:id="rId176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8516" autoAdjust="0"/>
    <p:restoredTop sz="94280" autoAdjust="0"/>
  </p:normalViewPr>
  <p:slideViewPr>
    <p:cSldViewPr snapToGrid="0">
      <p:cViewPr varScale="1">
        <p:scale>
          <a:sx n="91" d="100"/>
          <a:sy n="91" d="100"/>
        </p:scale>
        <p:origin x="96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customXml" Target="../customXml/item26.xml"/><Relationship Id="rId117" Type="http://schemas.openxmlformats.org/officeDocument/2006/relationships/customXml" Target="../customXml/item117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47" Type="http://schemas.openxmlformats.org/officeDocument/2006/relationships/customXml" Target="../customXml/item47.xml"/><Relationship Id="rId63" Type="http://schemas.openxmlformats.org/officeDocument/2006/relationships/customXml" Target="../customXml/item63.xml"/><Relationship Id="rId68" Type="http://schemas.openxmlformats.org/officeDocument/2006/relationships/customXml" Target="../customXml/item68.xml"/><Relationship Id="rId84" Type="http://schemas.openxmlformats.org/officeDocument/2006/relationships/customXml" Target="../customXml/item84.xml"/><Relationship Id="rId89" Type="http://schemas.openxmlformats.org/officeDocument/2006/relationships/customXml" Target="../customXml/item89.xml"/><Relationship Id="rId112" Type="http://schemas.openxmlformats.org/officeDocument/2006/relationships/customXml" Target="../customXml/item112.xml"/><Relationship Id="rId133" Type="http://schemas.openxmlformats.org/officeDocument/2006/relationships/customXml" Target="../customXml/item133.xml"/><Relationship Id="rId138" Type="http://schemas.openxmlformats.org/officeDocument/2006/relationships/customXml" Target="../customXml/item138.xml"/><Relationship Id="rId154" Type="http://schemas.openxmlformats.org/officeDocument/2006/relationships/slide" Target="slides/slide4.xml"/><Relationship Id="rId159" Type="http://schemas.openxmlformats.org/officeDocument/2006/relationships/slide" Target="slides/slide9.xml"/><Relationship Id="rId175" Type="http://schemas.openxmlformats.org/officeDocument/2006/relationships/slide" Target="slides/slide25.xml"/><Relationship Id="rId170" Type="http://schemas.openxmlformats.org/officeDocument/2006/relationships/slide" Target="slides/slide20.xml"/><Relationship Id="rId16" Type="http://schemas.openxmlformats.org/officeDocument/2006/relationships/customXml" Target="../customXml/item16.xml"/><Relationship Id="rId107" Type="http://schemas.openxmlformats.org/officeDocument/2006/relationships/customXml" Target="../customXml/item107.xml"/><Relationship Id="rId11" Type="http://schemas.openxmlformats.org/officeDocument/2006/relationships/customXml" Target="../customXml/item11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53" Type="http://schemas.openxmlformats.org/officeDocument/2006/relationships/customXml" Target="../customXml/item53.xml"/><Relationship Id="rId58" Type="http://schemas.openxmlformats.org/officeDocument/2006/relationships/customXml" Target="../customXml/item58.xml"/><Relationship Id="rId74" Type="http://schemas.openxmlformats.org/officeDocument/2006/relationships/customXml" Target="../customXml/item74.xml"/><Relationship Id="rId79" Type="http://schemas.openxmlformats.org/officeDocument/2006/relationships/customXml" Target="../customXml/item79.xml"/><Relationship Id="rId102" Type="http://schemas.openxmlformats.org/officeDocument/2006/relationships/customXml" Target="../customXml/item102.xml"/><Relationship Id="rId123" Type="http://schemas.openxmlformats.org/officeDocument/2006/relationships/customXml" Target="../customXml/item123.xml"/><Relationship Id="rId128" Type="http://schemas.openxmlformats.org/officeDocument/2006/relationships/customXml" Target="../customXml/item128.xml"/><Relationship Id="rId144" Type="http://schemas.openxmlformats.org/officeDocument/2006/relationships/customXml" Target="../customXml/item144.xml"/><Relationship Id="rId149" Type="http://schemas.openxmlformats.org/officeDocument/2006/relationships/slideMaster" Target="slideMasters/slideMaster1.xml"/><Relationship Id="rId5" Type="http://schemas.openxmlformats.org/officeDocument/2006/relationships/customXml" Target="../customXml/item5.xml"/><Relationship Id="rId90" Type="http://schemas.openxmlformats.org/officeDocument/2006/relationships/customXml" Target="../customXml/item90.xml"/><Relationship Id="rId95" Type="http://schemas.openxmlformats.org/officeDocument/2006/relationships/customXml" Target="../customXml/item95.xml"/><Relationship Id="rId160" Type="http://schemas.openxmlformats.org/officeDocument/2006/relationships/slide" Target="slides/slide10.xml"/><Relationship Id="rId165" Type="http://schemas.openxmlformats.org/officeDocument/2006/relationships/slide" Target="slides/slide15.xml"/><Relationship Id="rId181" Type="http://schemas.openxmlformats.org/officeDocument/2006/relationships/tableStyles" Target="tableStyles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43" Type="http://schemas.openxmlformats.org/officeDocument/2006/relationships/customXml" Target="../customXml/item43.xml"/><Relationship Id="rId48" Type="http://schemas.openxmlformats.org/officeDocument/2006/relationships/customXml" Target="../customXml/item48.xml"/><Relationship Id="rId64" Type="http://schemas.openxmlformats.org/officeDocument/2006/relationships/customXml" Target="../customXml/item64.xml"/><Relationship Id="rId69" Type="http://schemas.openxmlformats.org/officeDocument/2006/relationships/customXml" Target="../customXml/item69.xml"/><Relationship Id="rId113" Type="http://schemas.openxmlformats.org/officeDocument/2006/relationships/customXml" Target="../customXml/item113.xml"/><Relationship Id="rId118" Type="http://schemas.openxmlformats.org/officeDocument/2006/relationships/customXml" Target="../customXml/item118.xml"/><Relationship Id="rId134" Type="http://schemas.openxmlformats.org/officeDocument/2006/relationships/customXml" Target="../customXml/item134.xml"/><Relationship Id="rId139" Type="http://schemas.openxmlformats.org/officeDocument/2006/relationships/customXml" Target="../customXml/item139.xml"/><Relationship Id="rId80" Type="http://schemas.openxmlformats.org/officeDocument/2006/relationships/customXml" Target="../customXml/item80.xml"/><Relationship Id="rId85" Type="http://schemas.openxmlformats.org/officeDocument/2006/relationships/customXml" Target="../customXml/item85.xml"/><Relationship Id="rId150" Type="http://schemas.openxmlformats.org/officeDocument/2006/relationships/slideMaster" Target="slideMasters/slideMaster2.xml"/><Relationship Id="rId155" Type="http://schemas.openxmlformats.org/officeDocument/2006/relationships/slide" Target="slides/slide5.xml"/><Relationship Id="rId171" Type="http://schemas.openxmlformats.org/officeDocument/2006/relationships/slide" Target="slides/slide21.xml"/><Relationship Id="rId176" Type="http://schemas.openxmlformats.org/officeDocument/2006/relationships/slide" Target="slides/slide26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59" Type="http://schemas.openxmlformats.org/officeDocument/2006/relationships/customXml" Target="../customXml/item59.xml"/><Relationship Id="rId103" Type="http://schemas.openxmlformats.org/officeDocument/2006/relationships/customXml" Target="../customXml/item103.xml"/><Relationship Id="rId108" Type="http://schemas.openxmlformats.org/officeDocument/2006/relationships/customXml" Target="../customXml/item108.xml"/><Relationship Id="rId124" Type="http://schemas.openxmlformats.org/officeDocument/2006/relationships/customXml" Target="../customXml/item124.xml"/><Relationship Id="rId129" Type="http://schemas.openxmlformats.org/officeDocument/2006/relationships/customXml" Target="../customXml/item129.xml"/><Relationship Id="rId54" Type="http://schemas.openxmlformats.org/officeDocument/2006/relationships/customXml" Target="../customXml/item54.xml"/><Relationship Id="rId70" Type="http://schemas.openxmlformats.org/officeDocument/2006/relationships/customXml" Target="../customXml/item70.xml"/><Relationship Id="rId75" Type="http://schemas.openxmlformats.org/officeDocument/2006/relationships/customXml" Target="../customXml/item75.xml"/><Relationship Id="rId91" Type="http://schemas.openxmlformats.org/officeDocument/2006/relationships/customXml" Target="../customXml/item91.xml"/><Relationship Id="rId96" Type="http://schemas.openxmlformats.org/officeDocument/2006/relationships/customXml" Target="../customXml/item96.xml"/><Relationship Id="rId140" Type="http://schemas.openxmlformats.org/officeDocument/2006/relationships/customXml" Target="../customXml/item140.xml"/><Relationship Id="rId145" Type="http://schemas.openxmlformats.org/officeDocument/2006/relationships/customXml" Target="../customXml/item145.xml"/><Relationship Id="rId161" Type="http://schemas.openxmlformats.org/officeDocument/2006/relationships/slide" Target="slides/slide11.xml"/><Relationship Id="rId166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49" Type="http://schemas.openxmlformats.org/officeDocument/2006/relationships/customXml" Target="../customXml/item49.xml"/><Relationship Id="rId114" Type="http://schemas.openxmlformats.org/officeDocument/2006/relationships/customXml" Target="../customXml/item114.xml"/><Relationship Id="rId119" Type="http://schemas.openxmlformats.org/officeDocument/2006/relationships/customXml" Target="../customXml/item119.xml"/><Relationship Id="rId44" Type="http://schemas.openxmlformats.org/officeDocument/2006/relationships/customXml" Target="../customXml/item44.xml"/><Relationship Id="rId60" Type="http://schemas.openxmlformats.org/officeDocument/2006/relationships/customXml" Target="../customXml/item60.xml"/><Relationship Id="rId65" Type="http://schemas.openxmlformats.org/officeDocument/2006/relationships/customXml" Target="../customXml/item65.xml"/><Relationship Id="rId81" Type="http://schemas.openxmlformats.org/officeDocument/2006/relationships/customXml" Target="../customXml/item81.xml"/><Relationship Id="rId86" Type="http://schemas.openxmlformats.org/officeDocument/2006/relationships/customXml" Target="../customXml/item86.xml"/><Relationship Id="rId130" Type="http://schemas.openxmlformats.org/officeDocument/2006/relationships/customXml" Target="../customXml/item130.xml"/><Relationship Id="rId135" Type="http://schemas.openxmlformats.org/officeDocument/2006/relationships/customXml" Target="../customXml/item135.xml"/><Relationship Id="rId151" Type="http://schemas.openxmlformats.org/officeDocument/2006/relationships/slide" Target="slides/slide1.xml"/><Relationship Id="rId156" Type="http://schemas.openxmlformats.org/officeDocument/2006/relationships/slide" Target="slides/slide6.xml"/><Relationship Id="rId177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72" Type="http://schemas.openxmlformats.org/officeDocument/2006/relationships/slide" Target="slides/slide22.xml"/><Relationship Id="rId180" Type="http://schemas.openxmlformats.org/officeDocument/2006/relationships/theme" Target="theme/theme1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109" Type="http://schemas.openxmlformats.org/officeDocument/2006/relationships/customXml" Target="../customXml/item109.xml"/><Relationship Id="rId34" Type="http://schemas.openxmlformats.org/officeDocument/2006/relationships/customXml" Target="../customXml/item34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76" Type="http://schemas.openxmlformats.org/officeDocument/2006/relationships/customXml" Target="../customXml/item76.xml"/><Relationship Id="rId97" Type="http://schemas.openxmlformats.org/officeDocument/2006/relationships/customXml" Target="../customXml/item97.xml"/><Relationship Id="rId104" Type="http://schemas.openxmlformats.org/officeDocument/2006/relationships/customXml" Target="../customXml/item104.xml"/><Relationship Id="rId120" Type="http://schemas.openxmlformats.org/officeDocument/2006/relationships/customXml" Target="../customXml/item120.xml"/><Relationship Id="rId125" Type="http://schemas.openxmlformats.org/officeDocument/2006/relationships/customXml" Target="../customXml/item125.xml"/><Relationship Id="rId141" Type="http://schemas.openxmlformats.org/officeDocument/2006/relationships/customXml" Target="../customXml/item141.xml"/><Relationship Id="rId146" Type="http://schemas.openxmlformats.org/officeDocument/2006/relationships/customXml" Target="../customXml/item146.xml"/><Relationship Id="rId167" Type="http://schemas.openxmlformats.org/officeDocument/2006/relationships/slide" Target="slides/slide17.xml"/><Relationship Id="rId7" Type="http://schemas.openxmlformats.org/officeDocument/2006/relationships/customXml" Target="../customXml/item7.xml"/><Relationship Id="rId71" Type="http://schemas.openxmlformats.org/officeDocument/2006/relationships/customXml" Target="../customXml/item71.xml"/><Relationship Id="rId92" Type="http://schemas.openxmlformats.org/officeDocument/2006/relationships/customXml" Target="../customXml/item92.xml"/><Relationship Id="rId162" Type="http://schemas.openxmlformats.org/officeDocument/2006/relationships/slide" Target="slides/slide12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4" Type="http://schemas.openxmlformats.org/officeDocument/2006/relationships/customXml" Target="../customXml/item24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66" Type="http://schemas.openxmlformats.org/officeDocument/2006/relationships/customXml" Target="../customXml/item66.xml"/><Relationship Id="rId87" Type="http://schemas.openxmlformats.org/officeDocument/2006/relationships/customXml" Target="../customXml/item87.xml"/><Relationship Id="rId110" Type="http://schemas.openxmlformats.org/officeDocument/2006/relationships/customXml" Target="../customXml/item110.xml"/><Relationship Id="rId115" Type="http://schemas.openxmlformats.org/officeDocument/2006/relationships/customXml" Target="../customXml/item115.xml"/><Relationship Id="rId131" Type="http://schemas.openxmlformats.org/officeDocument/2006/relationships/customXml" Target="../customXml/item131.xml"/><Relationship Id="rId136" Type="http://schemas.openxmlformats.org/officeDocument/2006/relationships/customXml" Target="../customXml/item136.xml"/><Relationship Id="rId157" Type="http://schemas.openxmlformats.org/officeDocument/2006/relationships/slide" Target="slides/slide7.xml"/><Relationship Id="rId178" Type="http://schemas.openxmlformats.org/officeDocument/2006/relationships/presProps" Target="presProps.xml"/><Relationship Id="rId61" Type="http://schemas.openxmlformats.org/officeDocument/2006/relationships/customXml" Target="../customXml/item61.xml"/><Relationship Id="rId82" Type="http://schemas.openxmlformats.org/officeDocument/2006/relationships/customXml" Target="../customXml/item82.xml"/><Relationship Id="rId152" Type="http://schemas.openxmlformats.org/officeDocument/2006/relationships/slide" Target="slides/slide2.xml"/><Relationship Id="rId173" Type="http://schemas.openxmlformats.org/officeDocument/2006/relationships/slide" Target="slides/slide23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56" Type="http://schemas.openxmlformats.org/officeDocument/2006/relationships/customXml" Target="../customXml/item56.xml"/><Relationship Id="rId77" Type="http://schemas.openxmlformats.org/officeDocument/2006/relationships/customXml" Target="../customXml/item77.xml"/><Relationship Id="rId100" Type="http://schemas.openxmlformats.org/officeDocument/2006/relationships/customXml" Target="../customXml/item100.xml"/><Relationship Id="rId105" Type="http://schemas.openxmlformats.org/officeDocument/2006/relationships/customXml" Target="../customXml/item105.xml"/><Relationship Id="rId126" Type="http://schemas.openxmlformats.org/officeDocument/2006/relationships/customXml" Target="../customXml/item126.xml"/><Relationship Id="rId147" Type="http://schemas.openxmlformats.org/officeDocument/2006/relationships/customXml" Target="../customXml/item147.xml"/><Relationship Id="rId168" Type="http://schemas.openxmlformats.org/officeDocument/2006/relationships/slide" Target="slides/slide18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customXml" Target="../customXml/item72.xml"/><Relationship Id="rId93" Type="http://schemas.openxmlformats.org/officeDocument/2006/relationships/customXml" Target="../customXml/item93.xml"/><Relationship Id="rId98" Type="http://schemas.openxmlformats.org/officeDocument/2006/relationships/customXml" Target="../customXml/item98.xml"/><Relationship Id="rId121" Type="http://schemas.openxmlformats.org/officeDocument/2006/relationships/customXml" Target="../customXml/item121.xml"/><Relationship Id="rId142" Type="http://schemas.openxmlformats.org/officeDocument/2006/relationships/customXml" Target="../customXml/item142.xml"/><Relationship Id="rId163" Type="http://schemas.openxmlformats.org/officeDocument/2006/relationships/slide" Target="slides/slide13.xml"/><Relationship Id="rId3" Type="http://schemas.openxmlformats.org/officeDocument/2006/relationships/customXml" Target="../customXml/item3.xml"/><Relationship Id="rId25" Type="http://schemas.openxmlformats.org/officeDocument/2006/relationships/customXml" Target="../customXml/item25.xml"/><Relationship Id="rId46" Type="http://schemas.openxmlformats.org/officeDocument/2006/relationships/customXml" Target="../customXml/item46.xml"/><Relationship Id="rId67" Type="http://schemas.openxmlformats.org/officeDocument/2006/relationships/customXml" Target="../customXml/item67.xml"/><Relationship Id="rId116" Type="http://schemas.openxmlformats.org/officeDocument/2006/relationships/customXml" Target="../customXml/item116.xml"/><Relationship Id="rId137" Type="http://schemas.openxmlformats.org/officeDocument/2006/relationships/customXml" Target="../customXml/item137.xml"/><Relationship Id="rId158" Type="http://schemas.openxmlformats.org/officeDocument/2006/relationships/slide" Target="slides/slide8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62" Type="http://schemas.openxmlformats.org/officeDocument/2006/relationships/customXml" Target="../customXml/item62.xml"/><Relationship Id="rId83" Type="http://schemas.openxmlformats.org/officeDocument/2006/relationships/customXml" Target="../customXml/item83.xml"/><Relationship Id="rId88" Type="http://schemas.openxmlformats.org/officeDocument/2006/relationships/customXml" Target="../customXml/item88.xml"/><Relationship Id="rId111" Type="http://schemas.openxmlformats.org/officeDocument/2006/relationships/customXml" Target="../customXml/item111.xml"/><Relationship Id="rId132" Type="http://schemas.openxmlformats.org/officeDocument/2006/relationships/customXml" Target="../customXml/item132.xml"/><Relationship Id="rId153" Type="http://schemas.openxmlformats.org/officeDocument/2006/relationships/slide" Target="slides/slide3.xml"/><Relationship Id="rId174" Type="http://schemas.openxmlformats.org/officeDocument/2006/relationships/slide" Target="slides/slide24.xml"/><Relationship Id="rId179" Type="http://schemas.openxmlformats.org/officeDocument/2006/relationships/viewProps" Target="viewProps.xml"/><Relationship Id="rId15" Type="http://schemas.openxmlformats.org/officeDocument/2006/relationships/customXml" Target="../customXml/item15.xml"/><Relationship Id="rId36" Type="http://schemas.openxmlformats.org/officeDocument/2006/relationships/customXml" Target="../customXml/item36.xml"/><Relationship Id="rId57" Type="http://schemas.openxmlformats.org/officeDocument/2006/relationships/customXml" Target="../customXml/item57.xml"/><Relationship Id="rId106" Type="http://schemas.openxmlformats.org/officeDocument/2006/relationships/customXml" Target="../customXml/item106.xml"/><Relationship Id="rId127" Type="http://schemas.openxmlformats.org/officeDocument/2006/relationships/customXml" Target="../customXml/item127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52" Type="http://schemas.openxmlformats.org/officeDocument/2006/relationships/customXml" Target="../customXml/item52.xml"/><Relationship Id="rId73" Type="http://schemas.openxmlformats.org/officeDocument/2006/relationships/customXml" Target="../customXml/item73.xml"/><Relationship Id="rId78" Type="http://schemas.openxmlformats.org/officeDocument/2006/relationships/customXml" Target="../customXml/item78.xml"/><Relationship Id="rId94" Type="http://schemas.openxmlformats.org/officeDocument/2006/relationships/customXml" Target="../customXml/item94.xml"/><Relationship Id="rId99" Type="http://schemas.openxmlformats.org/officeDocument/2006/relationships/customXml" Target="../customXml/item99.xml"/><Relationship Id="rId101" Type="http://schemas.openxmlformats.org/officeDocument/2006/relationships/customXml" Target="../customXml/item101.xml"/><Relationship Id="rId122" Type="http://schemas.openxmlformats.org/officeDocument/2006/relationships/customXml" Target="../customXml/item122.xml"/><Relationship Id="rId143" Type="http://schemas.openxmlformats.org/officeDocument/2006/relationships/customXml" Target="../customXml/item143.xml"/><Relationship Id="rId148" Type="http://schemas.openxmlformats.org/officeDocument/2006/relationships/customXml" Target="../customXml/item148.xml"/><Relationship Id="rId164" Type="http://schemas.openxmlformats.org/officeDocument/2006/relationships/slide" Target="slides/slide14.xml"/><Relationship Id="rId169" Type="http://schemas.openxmlformats.org/officeDocument/2006/relationships/slide" Target="slides/slide1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C318B815-328D-4492-8378-E18E4E035D7F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BF4E89F5-7B9F-4942-9194-BDAE7D2F5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11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730018-4D4A-4EDD-8121-A6C5EAE248D3}" type="slidenum">
              <a:rPr lang="en-US" smtClean="0">
                <a:solidFill>
                  <a:srgbClr val="000000"/>
                </a:solidFill>
              </a:rPr>
              <a:pPr/>
              <a:t>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7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235234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E89F5-7B9F-4942-9194-BDAE7D2F55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0018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E89F5-7B9F-4942-9194-BDAE7D2F55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6950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E89F5-7B9F-4942-9194-BDAE7D2F55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2488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E89F5-7B9F-4942-9194-BDAE7D2F55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9149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E89F5-7B9F-4942-9194-BDAE7D2F55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6175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E89F5-7B9F-4942-9194-BDAE7D2F55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9339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E89F5-7B9F-4942-9194-BDAE7D2F55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6549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E89F5-7B9F-4942-9194-BDAE7D2F558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5197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E89F5-7B9F-4942-9194-BDAE7D2F558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5117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E89F5-7B9F-4942-9194-BDAE7D2F55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389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E89F5-7B9F-4942-9194-BDAE7D2F55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1490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E89F5-7B9F-4942-9194-BDAE7D2F558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9112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E89F5-7B9F-4942-9194-BDAE7D2F558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0648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E89F5-7B9F-4942-9194-BDAE7D2F55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598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E89F5-7B9F-4942-9194-BDAE7D2F55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2456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E89F5-7B9F-4942-9194-BDAE7D2F558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7090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E89F5-7B9F-4942-9194-BDAE7D2F558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5784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E89F5-7B9F-4942-9194-BDAE7D2F558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87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E89F5-7B9F-4942-9194-BDAE7D2F55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389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E89F5-7B9F-4942-9194-BDAE7D2F55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5133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E89F5-7B9F-4942-9194-BDAE7D2F55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13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E89F5-7B9F-4942-9194-BDAE7D2F55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5229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E89F5-7B9F-4942-9194-BDAE7D2F55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8592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E89F5-7B9F-4942-9194-BDAE7D2F55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2963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E89F5-7B9F-4942-9194-BDAE7D2F55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62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570A-756D-4C1D-8F02-9364F95ABB3E}" type="datetime1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328EF-C2C8-4861-B0DA-8100FEBAF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843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F41D0-AB04-4A9C-8133-0F8E217012B0}" type="datetime1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328EF-C2C8-4861-B0DA-8100FEBAF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354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1DD0F-58E0-45F4-9BB3-D5A1E5045F52}" type="datetime1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328EF-C2C8-4861-B0DA-8100FEBAF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627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320800" y="1828800"/>
            <a:ext cx="10363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61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1320800" y="6248400"/>
            <a:ext cx="2540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1C1C1C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2000" y="6248400"/>
            <a:ext cx="38608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1C1C1C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144000" y="6248400"/>
            <a:ext cx="2540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5BE548A7-68AD-4801-94BB-8A01758A8B70}" type="slidenum">
              <a:rPr lang="en-US">
                <a:solidFill>
                  <a:srgbClr val="1C1C1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754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07F08-7209-4FB5-A116-1A09199F5F00}" type="datetime1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328EF-C2C8-4861-B0DA-8100FEBAF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892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BB406-FAB4-481F-992D-F1D44896F601}" type="datetime1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328EF-C2C8-4861-B0DA-8100FEBAF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199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4B1A4-2957-48BA-94E1-90FF7D990177}" type="datetime1">
              <a:rPr lang="en-US" smtClean="0"/>
              <a:t>12/13/2017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328EF-C2C8-4861-B0DA-8100FEBAF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562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3DB6E-FF33-4A86-9AB3-FB46A7B5C569}" type="datetime1">
              <a:rPr lang="en-US" smtClean="0"/>
              <a:t>12/13/2017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328EF-C2C8-4861-B0DA-8100FEBAF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460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1F832-10C9-4794-9518-6FBC3EABCBC9}" type="datetime1">
              <a:rPr lang="en-US" smtClean="0"/>
              <a:t>12/13/2017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328EF-C2C8-4861-B0DA-8100FEBAF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660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F727C-7053-40DF-A089-C420D604B856}" type="datetime1">
              <a:rPr lang="en-US" smtClean="0"/>
              <a:t>12/13/2017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328EF-C2C8-4861-B0DA-8100FEBAF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784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8D86-1DD6-40D5-8A25-51E2848B14F4}" type="datetime1">
              <a:rPr lang="en-US" smtClean="0"/>
              <a:t>12/13/2017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328EF-C2C8-4861-B0DA-8100FEBAF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160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19DDE-3874-4C0E-A784-32E60EC341F5}" type="datetime1">
              <a:rPr lang="en-US" smtClean="0"/>
              <a:t>12/13/2017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328EF-C2C8-4861-B0DA-8100FEBAF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687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93FD4-8313-4571-86D6-469DBEA30731}" type="datetime1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328EF-C2C8-4861-B0DA-8100FEBAF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12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228600"/>
            <a:ext cx="1039071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76917" y="2017713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0858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19200" y="63246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ClrTx/>
              <a:defRPr sz="1400" b="0"/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0858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70400" y="63246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defRPr sz="1400" b="0"/>
            </a:lvl1pPr>
          </a:lstStyle>
          <a:p>
            <a:pPr algn="ctr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0858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42400" y="63246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defRPr sz="1400" b="0"/>
            </a:lvl1pPr>
          </a:lstStyle>
          <a:p>
            <a:pPr fontAlgn="base">
              <a:spcAft>
                <a:spcPct val="0"/>
              </a:spcAft>
              <a:defRPr/>
            </a:pPr>
            <a:fld id="{5B1BDA0A-FBBB-4A3B-892E-3B5E79C4752A}" type="slidenum">
              <a:rPr lang="en-US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251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7" Type="http://schemas.openxmlformats.org/officeDocument/2006/relationships/image" Target="../media/image2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emf"/><Relationship Id="rId5" Type="http://schemas.openxmlformats.org/officeDocument/2006/relationships/image" Target="../media/image17.emf"/><Relationship Id="rId4" Type="http://schemas.openxmlformats.org/officeDocument/2006/relationships/image" Target="../media/image2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39844" y="2773417"/>
            <a:ext cx="7852156" cy="1143000"/>
          </a:xfrm>
        </p:spPr>
        <p:txBody>
          <a:bodyPr/>
          <a:lstStyle/>
          <a:p>
            <a:pPr algn="ctr" eaLnBrk="1" hangingPunct="1"/>
            <a:r>
              <a:rPr lang="it-IT" sz="5400" dirty="0">
                <a:solidFill>
                  <a:schemeClr val="tx1"/>
                </a:solidFill>
                <a:latin typeface="Calibri" panose="020F0502020204030204" pitchFamily="34" charset="0"/>
              </a:rPr>
              <a:t>State Profile </a:t>
            </a:r>
            <a:r>
              <a:rPr lang="it-IT" sz="5400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/>
            </a:r>
            <a:br>
              <a:rPr lang="it-IT" sz="5400" u="sng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it-IT" sz="5400" b="1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West Virginia </a:t>
            </a:r>
            <a:endParaRPr lang="en-US" sz="3600" b="1" i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123908" name="Picture 4" descr="MIDATL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3380" y="0"/>
            <a:ext cx="34464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09" name="Picture 5" descr="newcbplogocolor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4237"/>
          <a:stretch>
            <a:fillRect/>
          </a:stretch>
        </p:blipFill>
        <p:spPr bwMode="auto">
          <a:xfrm>
            <a:off x="6934200" y="609601"/>
            <a:ext cx="1663700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6399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6686" y="861848"/>
            <a:ext cx="8678627" cy="5711229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479574" y="167158"/>
            <a:ext cx="1139797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WV Phosphorus – Phase 6 Level Of Effort </a:t>
            </a:r>
          </a:p>
          <a:p>
            <a:pPr algn="ctr"/>
            <a:r>
              <a:rPr lang="en-US" sz="3200" b="1" dirty="0" smtClean="0"/>
              <a:t>(NoAction:E3 Reference)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37512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1016"/>
            <a:ext cx="5634170" cy="4080376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479574" y="167158"/>
            <a:ext cx="11397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WV </a:t>
            </a:r>
            <a:r>
              <a:rPr lang="en-US" sz="3600" b="1" dirty="0"/>
              <a:t>Nitrogen – </a:t>
            </a:r>
            <a:r>
              <a:rPr lang="en-US" sz="3600" b="1" dirty="0" smtClean="0"/>
              <a:t>Phase </a:t>
            </a:r>
            <a:r>
              <a:rPr lang="en-US" sz="3600" b="1" dirty="0"/>
              <a:t>6 Loads </a:t>
            </a:r>
            <a:r>
              <a:rPr lang="en-US" sz="3600" b="1" dirty="0" smtClean="0"/>
              <a:t>and Target</a:t>
            </a:r>
            <a:endParaRPr lang="en-US" sz="36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2307971" y="5351522"/>
            <a:ext cx="1018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1985</a:t>
            </a:r>
            <a:endParaRPr lang="en-US" sz="32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6416220" y="5351522"/>
            <a:ext cx="1018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2013</a:t>
            </a:r>
            <a:endParaRPr lang="en-US" sz="32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8561591" y="5317342"/>
            <a:ext cx="336662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Draft Phase III WIP</a:t>
            </a:r>
          </a:p>
          <a:p>
            <a:pPr algn="ctr"/>
            <a:r>
              <a:rPr lang="en-US" sz="3200" b="1" dirty="0" smtClean="0"/>
              <a:t>Planning Target</a:t>
            </a:r>
            <a:endParaRPr lang="en-US" sz="3200" b="1" dirty="0"/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 rotWithShape="1">
          <a:blip r:embed="rId4"/>
          <a:srcRect l="316" t="90139" r="586" b="631"/>
          <a:stretch/>
        </p:blipFill>
        <p:spPr>
          <a:xfrm>
            <a:off x="1879121" y="723027"/>
            <a:ext cx="8598878" cy="5802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9145"/>
          <a:stretch/>
        </p:blipFill>
        <p:spPr>
          <a:xfrm>
            <a:off x="4800599" y="1584956"/>
            <a:ext cx="4725119" cy="37665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l="13050" r="2134"/>
          <a:stretch/>
        </p:blipFill>
        <p:spPr>
          <a:xfrm>
            <a:off x="8739554" y="2401064"/>
            <a:ext cx="3455378" cy="29504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65978" y="4759563"/>
            <a:ext cx="26475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Where did the </a:t>
            </a:r>
          </a:p>
          <a:p>
            <a:pPr algn="ctr"/>
            <a:r>
              <a:rPr lang="en-US" sz="2000" b="1" dirty="0" smtClean="0"/>
              <a:t>reductions come from?</a:t>
            </a:r>
            <a:endParaRPr lang="en-US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23944" y="5468112"/>
            <a:ext cx="1733591" cy="125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43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8997"/>
            <a:ext cx="5635161" cy="40823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1353" y="2462385"/>
            <a:ext cx="3987960" cy="2889051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479574" y="167158"/>
            <a:ext cx="11397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WV </a:t>
            </a:r>
            <a:r>
              <a:rPr lang="en-US" sz="3600" b="1" dirty="0"/>
              <a:t>Phosphorus</a:t>
            </a:r>
            <a:r>
              <a:rPr lang="en-US" sz="3600" b="1" dirty="0" smtClean="0"/>
              <a:t> </a:t>
            </a:r>
            <a:r>
              <a:rPr lang="en-US" sz="3600" b="1" dirty="0"/>
              <a:t>– </a:t>
            </a:r>
            <a:r>
              <a:rPr lang="en-US" sz="3600" b="1" dirty="0" smtClean="0"/>
              <a:t>Phase </a:t>
            </a:r>
            <a:r>
              <a:rPr lang="en-US" sz="3600" b="1" dirty="0"/>
              <a:t>6 Loads </a:t>
            </a:r>
            <a:r>
              <a:rPr lang="en-US" sz="3600" b="1" dirty="0" smtClean="0"/>
              <a:t>and Target</a:t>
            </a:r>
            <a:endParaRPr lang="en-US" sz="36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2307971" y="5351522"/>
            <a:ext cx="1018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1985</a:t>
            </a:r>
            <a:endParaRPr lang="en-US" sz="32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6416220" y="5351522"/>
            <a:ext cx="1018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2013</a:t>
            </a:r>
            <a:endParaRPr lang="en-US" sz="32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8561591" y="5317342"/>
            <a:ext cx="336662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Draft Phase III WIP</a:t>
            </a:r>
          </a:p>
          <a:p>
            <a:pPr algn="ctr"/>
            <a:r>
              <a:rPr lang="en-US" sz="3200" b="1" dirty="0" smtClean="0"/>
              <a:t>Planning Target</a:t>
            </a:r>
            <a:endParaRPr lang="en-US" sz="32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13050" r="2134"/>
          <a:stretch/>
        </p:blipFill>
        <p:spPr>
          <a:xfrm>
            <a:off x="8884819" y="3028804"/>
            <a:ext cx="2720170" cy="23226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/>
          <a:srcRect l="317" t="90419" r="484" b="490"/>
          <a:stretch/>
        </p:blipFill>
        <p:spPr>
          <a:xfrm>
            <a:off x="1721360" y="731504"/>
            <a:ext cx="8607671" cy="57150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665978" y="4759563"/>
            <a:ext cx="26475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Where did the </a:t>
            </a:r>
          </a:p>
          <a:p>
            <a:pPr algn="ctr"/>
            <a:r>
              <a:rPr lang="en-US" sz="2000" b="1" dirty="0" smtClean="0"/>
              <a:t>reductions come from?</a:t>
            </a:r>
            <a:endParaRPr lang="en-US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23944" y="5468112"/>
            <a:ext cx="1733591" cy="125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70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479574" y="167158"/>
            <a:ext cx="11397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WV Nitrogen </a:t>
            </a:r>
            <a:r>
              <a:rPr lang="en-US" sz="3600" b="1" dirty="0"/>
              <a:t>– Phase 6 Scenario Loads and Draft Target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7449" y="735724"/>
            <a:ext cx="8677102" cy="583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93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479574" y="167158"/>
            <a:ext cx="11397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WV </a:t>
            </a:r>
            <a:r>
              <a:rPr lang="en-US" sz="3600" b="1" dirty="0"/>
              <a:t>Phosphorus – Phase 6 Scenario Loads and Draft Target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7449" y="735724"/>
            <a:ext cx="8677102" cy="583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79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6686" y="1166648"/>
            <a:ext cx="8678627" cy="5406429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479574" y="167158"/>
            <a:ext cx="113979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/>
              <a:t>Nitrogen </a:t>
            </a:r>
            <a:r>
              <a:rPr lang="en-US" sz="3600" b="1" u="sng" dirty="0"/>
              <a:t>– Phase 6 Relative </a:t>
            </a:r>
            <a:r>
              <a:rPr lang="en-US" sz="3600" b="1" u="sng" dirty="0" smtClean="0"/>
              <a:t>Effectiveness</a:t>
            </a:r>
            <a:endParaRPr lang="en-US" sz="3600" b="1" u="sng" dirty="0"/>
          </a:p>
          <a:p>
            <a:pPr algn="ctr"/>
            <a:r>
              <a:rPr lang="en-US" sz="2800" b="1" dirty="0" smtClean="0"/>
              <a:t>Effect of Nitrogen Load Reduction on WQ Standard Attainment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5835" y="1507134"/>
            <a:ext cx="8669478" cy="4808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95767" y="1864025"/>
            <a:ext cx="4263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= Above Fall Line  B = Below Fall Line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62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6686" y="1156139"/>
            <a:ext cx="8678627" cy="5416938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479574" y="167158"/>
            <a:ext cx="113979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/>
              <a:t>Phosphorus </a:t>
            </a:r>
            <a:r>
              <a:rPr lang="en-US" sz="3600" b="1" u="sng" dirty="0"/>
              <a:t>– Phase 6 Relative </a:t>
            </a:r>
            <a:r>
              <a:rPr lang="en-US" sz="3600" b="1" u="sng" dirty="0" smtClean="0"/>
              <a:t>Effectiveness</a:t>
            </a:r>
            <a:endParaRPr lang="en-US" sz="3600" b="1" u="sng" dirty="0"/>
          </a:p>
          <a:p>
            <a:pPr algn="ctr"/>
            <a:r>
              <a:rPr lang="en-US" sz="2800" b="1" dirty="0" smtClean="0"/>
              <a:t>Effect of Phosphorus Load Reduction on WQ Standard Attainment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5835" y="1507134"/>
            <a:ext cx="8669478" cy="4808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95767" y="1864025"/>
            <a:ext cx="4263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= Above Fall Line  B = Below Fall Line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12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87"/>
          <a:stretch/>
        </p:blipFill>
        <p:spPr>
          <a:xfrm>
            <a:off x="952500" y="1188720"/>
            <a:ext cx="10287000" cy="55284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90472" y="182880"/>
            <a:ext cx="92184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/>
              <a:t>Nitrogen Relative Effectiveness</a:t>
            </a:r>
            <a:endParaRPr lang="en-US" sz="3600" b="1" u="sng" dirty="0"/>
          </a:p>
          <a:p>
            <a:pPr algn="ctr"/>
            <a:r>
              <a:rPr lang="en-US" sz="2800" b="1" dirty="0" smtClean="0"/>
              <a:t>Phase 5.3.2</a:t>
            </a:r>
          </a:p>
        </p:txBody>
      </p:sp>
    </p:spTree>
    <p:extLst>
      <p:ext uri="{BB962C8B-B14F-4D97-AF65-F5344CB8AC3E}">
        <p14:creationId xmlns:p14="http://schemas.microsoft.com/office/powerpoint/2010/main" val="112924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87"/>
          <a:stretch/>
        </p:blipFill>
        <p:spPr>
          <a:xfrm>
            <a:off x="952500" y="1188720"/>
            <a:ext cx="10287000" cy="55284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90472" y="182880"/>
            <a:ext cx="92184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/>
              <a:t>Nitrogen Relative Effectiveness</a:t>
            </a:r>
            <a:endParaRPr lang="en-US" sz="3600" b="1" u="sng" dirty="0"/>
          </a:p>
          <a:p>
            <a:pPr algn="ctr"/>
            <a:r>
              <a:rPr lang="en-US" sz="2800" b="1" dirty="0" smtClean="0"/>
              <a:t>Phase 6, WWTP, Mid-90s</a:t>
            </a:r>
          </a:p>
        </p:txBody>
      </p:sp>
    </p:spTree>
    <p:extLst>
      <p:ext uri="{BB962C8B-B14F-4D97-AF65-F5344CB8AC3E}">
        <p14:creationId xmlns:p14="http://schemas.microsoft.com/office/powerpoint/2010/main" val="132974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87"/>
          <a:stretch/>
        </p:blipFill>
        <p:spPr>
          <a:xfrm>
            <a:off x="952500" y="1188720"/>
            <a:ext cx="10287000" cy="55284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90472" y="182880"/>
            <a:ext cx="92184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/>
              <a:t>Nitrogen Relative Effectiveness</a:t>
            </a:r>
            <a:endParaRPr lang="en-US" sz="3600" b="1" u="sng" dirty="0"/>
          </a:p>
          <a:p>
            <a:pPr algn="ctr"/>
            <a:r>
              <a:rPr lang="en-US" sz="2800" b="1" dirty="0" smtClean="0"/>
              <a:t>Phase 6, WWTP, </a:t>
            </a:r>
            <a:r>
              <a:rPr lang="en-US" sz="2800" b="1" dirty="0"/>
              <a:t>Conowingo Dynamic Equilibrium</a:t>
            </a: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246446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479574" y="167158"/>
            <a:ext cx="11397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WV Draft Phase III WIP Planning Targets</a:t>
            </a:r>
            <a:r>
              <a:rPr lang="en-US" sz="3600" b="1" dirty="0"/>
              <a:t> </a:t>
            </a:r>
            <a:r>
              <a:rPr lang="en-US" sz="3600" b="1" dirty="0" smtClean="0"/>
              <a:t>+ Reference Loads</a:t>
            </a:r>
            <a:endParaRPr lang="en-US" sz="36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0948563"/>
              </p:ext>
            </p:extLst>
          </p:nvPr>
        </p:nvGraphicFramePr>
        <p:xfrm>
          <a:off x="479574" y="730176"/>
          <a:ext cx="11151474" cy="42968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8579"/>
                <a:gridCol w="1858579"/>
                <a:gridCol w="1858579"/>
                <a:gridCol w="1858579"/>
                <a:gridCol w="1858579"/>
                <a:gridCol w="1858579"/>
              </a:tblGrid>
              <a:tr h="296751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Nitrogen Load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729514"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No-Action</a:t>
                      </a:r>
                    </a:p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(M </a:t>
                      </a:r>
                      <a:r>
                        <a:rPr lang="en-US" sz="1600" b="1" i="0" u="none" strike="noStrike" dirty="0" err="1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lbs</a:t>
                      </a:r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E3</a:t>
                      </a:r>
                    </a:p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(M </a:t>
                      </a:r>
                      <a:r>
                        <a:rPr lang="en-US" sz="1600" b="1" i="0" u="none" strike="noStrike" dirty="0" err="1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lbs</a:t>
                      </a:r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2013 Progress</a:t>
                      </a:r>
                    </a:p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(M </a:t>
                      </a:r>
                      <a:r>
                        <a:rPr lang="en-US" sz="1600" b="1" i="0" u="none" strike="noStrike" dirty="0" err="1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lbs</a:t>
                      </a:r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Phase II WIP (reference)</a:t>
                      </a:r>
                    </a:p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(M </a:t>
                      </a:r>
                      <a:r>
                        <a:rPr lang="en-US" sz="1600" b="1" i="0" u="none" strike="noStrike" dirty="0" err="1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lbs</a:t>
                      </a:r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Draft Phase III WIP Planning Target</a:t>
                      </a:r>
                    </a:p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(M </a:t>
                      </a:r>
                      <a:r>
                        <a:rPr lang="en-US" sz="1600" b="1" i="0" u="none" strike="noStrike" dirty="0" err="1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lbs</a:t>
                      </a:r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9675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effectLst/>
                          <a:latin typeface="Arial" panose="020B0604020202020204" pitchFamily="34" charset="0"/>
                        </a:rPr>
                        <a:t>WV James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0.05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0.04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0.05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0.05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0.04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675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effectLst/>
                          <a:latin typeface="Arial" panose="020B0604020202020204" pitchFamily="34" charset="0"/>
                        </a:rPr>
                        <a:t>WV Potomac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9.90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4.95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8.01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7.78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6.30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675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effectLst/>
                          <a:latin typeface="Arial" panose="020B0604020202020204" pitchFamily="34" charset="0"/>
                        </a:rPr>
                        <a:t>WV Total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9.95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4.98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8.06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7.82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6.35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30063">
                <a:tc>
                  <a:txBody>
                    <a:bodyPr/>
                    <a:lstStyle/>
                    <a:p>
                      <a:endParaRPr lang="en-US" sz="1600" b="1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96751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Phosphorus Load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729514"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No-Action</a:t>
                      </a:r>
                    </a:p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(M </a:t>
                      </a:r>
                      <a:r>
                        <a:rPr lang="en-US" sz="1600" b="1" i="0" u="none" strike="noStrike" dirty="0" err="1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lbs</a:t>
                      </a:r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E3</a:t>
                      </a:r>
                    </a:p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(M </a:t>
                      </a:r>
                      <a:r>
                        <a:rPr lang="en-US" sz="1600" b="1" i="0" u="none" strike="noStrike" dirty="0" err="1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lbs</a:t>
                      </a:r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2013 Progress</a:t>
                      </a:r>
                    </a:p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(M </a:t>
                      </a:r>
                      <a:r>
                        <a:rPr lang="en-US" sz="1600" b="1" i="0" u="none" strike="noStrike" dirty="0" err="1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lbs</a:t>
                      </a:r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Phase II WIP (reference)</a:t>
                      </a:r>
                    </a:p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(M </a:t>
                      </a:r>
                      <a:r>
                        <a:rPr lang="en-US" sz="1600" b="1" i="0" u="none" strike="noStrike" dirty="0" err="1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lbs</a:t>
                      </a:r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Draft Phase III WIP Planning Target</a:t>
                      </a:r>
                    </a:p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(M </a:t>
                      </a:r>
                      <a:r>
                        <a:rPr lang="en-US" sz="1600" b="1" i="0" u="none" strike="noStrike" dirty="0" err="1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lbs</a:t>
                      </a:r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9675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effectLst/>
                          <a:latin typeface="Arial" panose="020B0604020202020204" pitchFamily="34" charset="0"/>
                        </a:rPr>
                        <a:t>WV James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0.005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0.004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0.005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0.005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0.005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675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effectLst/>
                          <a:latin typeface="Arial" panose="020B0604020202020204" pitchFamily="34" charset="0"/>
                        </a:rPr>
                        <a:t>WV Potomac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0.909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0.280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0.555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0.453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0.451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675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effectLst/>
                          <a:latin typeface="Arial" panose="020B0604020202020204" pitchFamily="34" charset="0"/>
                        </a:rPr>
                        <a:t>WV Total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0.915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0.285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0.560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0.458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0.456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885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87"/>
          <a:stretch/>
        </p:blipFill>
        <p:spPr>
          <a:xfrm>
            <a:off x="952500" y="1188720"/>
            <a:ext cx="10287000" cy="55284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90472" y="182880"/>
            <a:ext cx="92184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/>
              <a:t>Nitrogen Relative Effectiveness</a:t>
            </a:r>
            <a:endParaRPr lang="en-US" sz="3600" b="1" u="sng" dirty="0"/>
          </a:p>
          <a:p>
            <a:pPr algn="ctr"/>
            <a:r>
              <a:rPr lang="en-US" sz="2800" b="1" dirty="0" smtClean="0"/>
              <a:t>Phase 6, All Else, Mid-90s</a:t>
            </a:r>
          </a:p>
        </p:txBody>
      </p:sp>
    </p:spTree>
    <p:extLst>
      <p:ext uri="{BB962C8B-B14F-4D97-AF65-F5344CB8AC3E}">
        <p14:creationId xmlns:p14="http://schemas.microsoft.com/office/powerpoint/2010/main" val="189302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87"/>
          <a:stretch/>
        </p:blipFill>
        <p:spPr>
          <a:xfrm>
            <a:off x="952500" y="1188720"/>
            <a:ext cx="10287000" cy="55284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90472" y="182880"/>
            <a:ext cx="92184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/>
              <a:t>Nitrogen Relative Effectiveness</a:t>
            </a:r>
            <a:endParaRPr lang="en-US" sz="3600" b="1" u="sng" dirty="0"/>
          </a:p>
          <a:p>
            <a:pPr algn="ctr"/>
            <a:r>
              <a:rPr lang="en-US" sz="2800" b="1" dirty="0" smtClean="0"/>
              <a:t>Phase 6, All Else, Conowingo Dynamic Equilibrium</a:t>
            </a:r>
          </a:p>
        </p:txBody>
      </p:sp>
    </p:spTree>
    <p:extLst>
      <p:ext uri="{BB962C8B-B14F-4D97-AF65-F5344CB8AC3E}">
        <p14:creationId xmlns:p14="http://schemas.microsoft.com/office/powerpoint/2010/main" val="2546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87"/>
          <a:stretch/>
        </p:blipFill>
        <p:spPr>
          <a:xfrm>
            <a:off x="952500" y="1188720"/>
            <a:ext cx="10287000" cy="55284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90472" y="182880"/>
            <a:ext cx="92184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/>
              <a:t>Phosphorus </a:t>
            </a:r>
            <a:r>
              <a:rPr lang="en-US" sz="3600" b="1" u="sng" dirty="0"/>
              <a:t>Relative Effectiveness</a:t>
            </a:r>
          </a:p>
          <a:p>
            <a:pPr algn="ctr"/>
            <a:r>
              <a:rPr lang="en-US" sz="2800" b="1" dirty="0"/>
              <a:t>Phase 5.3.2</a:t>
            </a:r>
          </a:p>
        </p:txBody>
      </p:sp>
    </p:spTree>
    <p:extLst>
      <p:ext uri="{BB962C8B-B14F-4D97-AF65-F5344CB8AC3E}">
        <p14:creationId xmlns:p14="http://schemas.microsoft.com/office/powerpoint/2010/main" val="169370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87"/>
          <a:stretch/>
        </p:blipFill>
        <p:spPr>
          <a:xfrm>
            <a:off x="950976" y="1188720"/>
            <a:ext cx="10287000" cy="5528441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1490472" y="182880"/>
            <a:ext cx="92184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/>
              <a:t>Phosphorus Relative Effectiveness</a:t>
            </a:r>
            <a:endParaRPr lang="en-US" sz="3600" b="1" u="sng" dirty="0"/>
          </a:p>
          <a:p>
            <a:pPr algn="ctr"/>
            <a:r>
              <a:rPr lang="en-US" sz="2800" b="1" dirty="0" smtClean="0"/>
              <a:t>Phase 6, WWTP, Mid-90s</a:t>
            </a:r>
          </a:p>
        </p:txBody>
      </p:sp>
    </p:spTree>
    <p:extLst>
      <p:ext uri="{BB962C8B-B14F-4D97-AF65-F5344CB8AC3E}">
        <p14:creationId xmlns:p14="http://schemas.microsoft.com/office/powerpoint/2010/main" val="74658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87"/>
          <a:stretch/>
        </p:blipFill>
        <p:spPr>
          <a:xfrm>
            <a:off x="952500" y="1188720"/>
            <a:ext cx="10287000" cy="55284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90472" y="182880"/>
            <a:ext cx="92184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/>
              <a:t>Phosphorus Relative Effectiveness</a:t>
            </a:r>
            <a:endParaRPr lang="en-US" sz="3600" b="1" u="sng" dirty="0"/>
          </a:p>
          <a:p>
            <a:pPr algn="ctr"/>
            <a:r>
              <a:rPr lang="en-US" sz="2800" b="1" dirty="0" smtClean="0"/>
              <a:t>Phase 6, WWTP, </a:t>
            </a:r>
            <a:r>
              <a:rPr lang="en-US" sz="2800" b="1" dirty="0"/>
              <a:t>Conowingo Dynamic Equilibrium</a:t>
            </a: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334516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87"/>
          <a:stretch/>
        </p:blipFill>
        <p:spPr>
          <a:xfrm>
            <a:off x="952500" y="1188720"/>
            <a:ext cx="10287000" cy="55284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90472" y="182880"/>
            <a:ext cx="92184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/>
              <a:t>Phosphorus Relative Effectiveness</a:t>
            </a:r>
            <a:endParaRPr lang="en-US" sz="3600" b="1" u="sng" dirty="0"/>
          </a:p>
          <a:p>
            <a:pPr algn="ctr"/>
            <a:r>
              <a:rPr lang="en-US" sz="2800" b="1" dirty="0" smtClean="0"/>
              <a:t>Phase 6, All Else, Mid-90s</a:t>
            </a:r>
          </a:p>
        </p:txBody>
      </p:sp>
    </p:spTree>
    <p:extLst>
      <p:ext uri="{BB962C8B-B14F-4D97-AF65-F5344CB8AC3E}">
        <p14:creationId xmlns:p14="http://schemas.microsoft.com/office/powerpoint/2010/main" val="19276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87"/>
          <a:stretch/>
        </p:blipFill>
        <p:spPr>
          <a:xfrm>
            <a:off x="952500" y="1188720"/>
            <a:ext cx="10287000" cy="55284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90472" y="182880"/>
            <a:ext cx="92184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/>
              <a:t>Phosphorus Relative Effectiveness</a:t>
            </a:r>
            <a:endParaRPr lang="en-US" sz="3600" b="1" u="sng" dirty="0"/>
          </a:p>
          <a:p>
            <a:pPr algn="ctr"/>
            <a:r>
              <a:rPr lang="en-US" sz="2800" b="1" dirty="0" smtClean="0"/>
              <a:t>Phase 6, All Else, </a:t>
            </a:r>
            <a:r>
              <a:rPr lang="en-US" sz="2800" b="1" dirty="0"/>
              <a:t>Conowingo Dynamic Equilibrium</a:t>
            </a:r>
          </a:p>
        </p:txBody>
      </p:sp>
    </p:spTree>
    <p:extLst>
      <p:ext uri="{BB962C8B-B14F-4D97-AF65-F5344CB8AC3E}">
        <p14:creationId xmlns:p14="http://schemas.microsoft.com/office/powerpoint/2010/main" val="293932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479574" y="167158"/>
            <a:ext cx="113979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WV </a:t>
            </a:r>
            <a:r>
              <a:rPr lang="en-US" sz="3600" b="1" dirty="0"/>
              <a:t>Nitrogen </a:t>
            </a:r>
            <a:r>
              <a:rPr lang="en-US" sz="3600" b="1" dirty="0" smtClean="0"/>
              <a:t>Loads-Goals, Phase 5.3.2</a:t>
            </a:r>
            <a:endParaRPr lang="en-US" sz="3600" b="1" dirty="0"/>
          </a:p>
          <a:p>
            <a:pPr algn="ctr"/>
            <a:endParaRPr lang="en-US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8211" y="735724"/>
            <a:ext cx="8675577" cy="5835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72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479574" y="167158"/>
            <a:ext cx="11397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WV Nitrogen Loads-Goals, Phase 6</a:t>
            </a:r>
            <a:endParaRPr lang="en-US" sz="3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8211" y="735724"/>
            <a:ext cx="8675577" cy="5835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54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479574" y="167158"/>
            <a:ext cx="11397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WV Nitrogen </a:t>
            </a:r>
            <a:r>
              <a:rPr lang="en-US" sz="3600" b="1" dirty="0"/>
              <a:t>Change in Level of Effort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8973" y="738554"/>
            <a:ext cx="8674053" cy="58322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3733" t="24699" r="91491" b="4294"/>
          <a:stretch/>
        </p:blipFill>
        <p:spPr>
          <a:xfrm>
            <a:off x="10739717" y="663389"/>
            <a:ext cx="414277" cy="414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12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479574" y="167158"/>
            <a:ext cx="113979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WV </a:t>
            </a:r>
            <a:r>
              <a:rPr lang="en-US" sz="3600" b="1" dirty="0"/>
              <a:t>Phosphorus </a:t>
            </a:r>
            <a:r>
              <a:rPr lang="en-US" sz="3600" b="1" dirty="0" smtClean="0"/>
              <a:t>Loads-Goals, Phase 5.3.2</a:t>
            </a:r>
            <a:endParaRPr lang="en-US" sz="3600" b="1" dirty="0"/>
          </a:p>
          <a:p>
            <a:pPr algn="ctr"/>
            <a:endParaRPr lang="en-US" sz="3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8211" y="735725"/>
            <a:ext cx="8675577" cy="583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64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479574" y="167158"/>
            <a:ext cx="11397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WV </a:t>
            </a:r>
            <a:r>
              <a:rPr lang="en-US" sz="3600" b="1" dirty="0"/>
              <a:t>Phosphorus </a:t>
            </a:r>
            <a:r>
              <a:rPr lang="en-US" sz="3600" b="1" dirty="0" smtClean="0"/>
              <a:t>Loads-Goals, Phase 6</a:t>
            </a:r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112" y="735724"/>
            <a:ext cx="8687775" cy="5841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05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479574" y="167158"/>
            <a:ext cx="11397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WV </a:t>
            </a:r>
            <a:r>
              <a:rPr lang="en-US" sz="3600" b="1" dirty="0"/>
              <a:t>Phosphorus Change in Level of Effort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8973" y="738554"/>
            <a:ext cx="8674053" cy="58322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3536" t="232" r="89565" b="29376"/>
          <a:stretch/>
        </p:blipFill>
        <p:spPr>
          <a:xfrm>
            <a:off x="10739718" y="2079812"/>
            <a:ext cx="598404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98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6686" y="861848"/>
            <a:ext cx="8678627" cy="5711229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479574" y="167158"/>
            <a:ext cx="1139797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WV Nitrogen – Phase 6 Level Of Effort </a:t>
            </a:r>
          </a:p>
          <a:p>
            <a:pPr algn="ctr"/>
            <a:r>
              <a:rPr lang="en-US" sz="3200" b="1" dirty="0" smtClean="0"/>
              <a:t>(NoAction:E3 Reference)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93345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ct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tx1"/>
          </a:buClr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ct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tx1"/>
          </a:buClr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0.xml"/></Relationships>
</file>

<file path=customXml/_rels/item1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1.xml"/></Relationships>
</file>

<file path=customXml/_rels/item1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2.xml"/></Relationships>
</file>

<file path=customXml/_rels/item1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3.xml"/></Relationships>
</file>

<file path=customXml/_rels/item1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4.xml"/></Relationships>
</file>

<file path=customXml/_rels/item1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5.xml"/></Relationships>
</file>

<file path=customXml/_rels/item1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6.xml"/></Relationships>
</file>

<file path=customXml/_rels/item1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7.xml"/></Relationships>
</file>

<file path=customXml/_rels/item1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8.xml"/></Relationships>
</file>

<file path=customXml/_rels/item1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9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0.xml"/></Relationships>
</file>

<file path=customXml/_rels/item1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1.xml"/></Relationships>
</file>

<file path=customXml/_rels/item1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2.xml"/></Relationships>
</file>

<file path=customXml/_rels/item1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3.xml"/></Relationships>
</file>

<file path=customXml/_rels/item1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4.xml"/></Relationships>
</file>

<file path=customXml/_rels/item1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5.xml"/></Relationships>
</file>

<file path=customXml/_rels/item1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6.xml"/></Relationships>
</file>

<file path=customXml/_rels/item1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7.xml"/></Relationships>
</file>

<file path=customXml/_rels/item1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8.xml"/></Relationships>
</file>

<file path=customXml/_rels/item1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9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0.xml"/></Relationships>
</file>

<file path=customXml/_rels/item1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1.xml"/></Relationships>
</file>

<file path=customXml/_rels/item1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2.xml"/></Relationships>
</file>

<file path=customXml/_rels/item1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3.xml"/></Relationships>
</file>

<file path=customXml/_rels/item1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4.xml"/></Relationships>
</file>

<file path=customXml/_rels/item1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5.xml"/></Relationships>
</file>

<file path=customXml/_rels/item1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6.xml"/></Relationships>
</file>

<file path=customXml/_rels/item1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7.xml"/></Relationships>
</file>

<file path=customXml/_rels/item1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8.xml"/></Relationships>
</file>

<file path=customXml/_rels/item1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9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0.xml"/></Relationships>
</file>

<file path=customXml/_rels/item1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1.xml"/></Relationships>
</file>

<file path=customXml/_rels/item1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2.xml"/></Relationships>
</file>

<file path=customXml/_rels/item1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3.xml"/></Relationships>
</file>

<file path=customXml/_rels/item1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4.xml"/></Relationships>
</file>

<file path=customXml/_rels/item1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5.xml"/></Relationships>
</file>

<file path=customXml/_rels/item1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6.xml"/></Relationships>
</file>

<file path=customXml/_rels/item1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7.xml"/></Relationships>
</file>

<file path=customXml/_rels/item1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8.xml"/></Relationships>
</file>

<file path=customXml/_rels/item1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9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0.xml"/></Relationships>
</file>

<file path=customXml/_rels/item1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1.xml"/></Relationships>
</file>

<file path=customXml/_rels/item1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2.xml"/></Relationships>
</file>

<file path=customXml/_rels/item1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3.xml"/></Relationships>
</file>

<file path=customXml/_rels/item1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4.xml"/></Relationships>
</file>

<file path=customXml/_rels/item1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5.xml"/></Relationships>
</file>

<file path=customXml/_rels/item1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6.xml"/></Relationships>
</file>

<file path=customXml/_rels/item1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7.xml"/></Relationships>
</file>

<file path=customXml/_rels/item1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8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.xml"/></Relationships>
</file>

<file path=customXml/_rels/item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.xml"/></Relationships>
</file>

<file path=customXml/_rels/item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.xml"/></Relationships>
</file>

<file path=customXml/_rels/item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.xml"/></Relationships>
</file>

<file path=customXml/_rels/item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.xml"/></Relationships>
</file>

<file path=customXml/_rels/item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1.xml"/></Relationships>
</file>

<file path=customXml/_rels/item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2.xml"/></Relationships>
</file>

<file path=customXml/_rels/item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3.xml"/></Relationships>
</file>

<file path=customXml/_rels/item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4.xml"/></Relationships>
</file>

<file path=customXml/_rels/item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5.xml"/></Relationships>
</file>

<file path=customXml/_rels/item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6.xml"/></Relationships>
</file>

<file path=customXml/_rels/item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7.xml"/></Relationships>
</file>

<file path=customXml/_rels/item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8.xml"/></Relationships>
</file>

<file path=customXml/_rels/item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9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_rels/item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0.xml"/></Relationships>
</file>

<file path=customXml/_rels/item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1.xml"/></Relationships>
</file>

<file path=customXml/_rels/item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2.xml"/></Relationships>
</file>

<file path=customXml/_rels/item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3.xml"/></Relationships>
</file>

<file path=customXml/_rels/item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4.xml"/></Relationships>
</file>

<file path=customXml/_rels/item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5.xml"/></Relationships>
</file>

<file path=customXml/_rels/item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6.xml"/></Relationships>
</file>

<file path=customXml/_rels/item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7.xml"/></Relationships>
</file>

<file path=customXml/_rels/item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8.xml"/></Relationships>
</file>

<file path=customXml/_rels/item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00.xml><?xml version="1.0" encoding="utf-8"?>
<EsriMapsInfo xmlns="ESRI.ArcGIS.Mapping.OfficeIntegration.PowerPointInfo">
  <Version>Version1</Version>
  <RequiresSignIn>False</RequiresSignIn>
</EsriMapsInfo>
</file>

<file path=customXml/item101.xml><?xml version="1.0" encoding="utf-8"?>
<EsriMapsInfo xmlns="ESRI.ArcGIS.Mapping.OfficeIntegration.PowerPointInfo">
  <Version>Version1</Version>
  <RequiresSignIn>False</RequiresSignIn>
</EsriMapsInfo>
</file>

<file path=customXml/item102.xml><?xml version="1.0" encoding="utf-8"?>
<EsriMapsInfo xmlns="ESRI.ArcGIS.Mapping.OfficeIntegration.PowerPointInfo">
  <Version>Version1</Version>
  <RequiresSignIn>False</RequiresSignIn>
</EsriMapsInfo>
</file>

<file path=customXml/item103.xml><?xml version="1.0" encoding="utf-8"?>
<EsriMapsInfo xmlns="ESRI.ArcGIS.Mapping.OfficeIntegration.PowerPointInfo">
  <Version>Version1</Version>
  <RequiresSignIn>False</RequiresSignIn>
</EsriMapsInfo>
</file>

<file path=customXml/item104.xml><?xml version="1.0" encoding="utf-8"?>
<EsriMapsInfo xmlns="ESRI.ArcGIS.Mapping.OfficeIntegration.PowerPointInfo">
  <Version>Version1</Version>
  <RequiresSignIn>False</RequiresSignIn>
</EsriMapsInfo>
</file>

<file path=customXml/item105.xml><?xml version="1.0" encoding="utf-8"?>
<EsriMapsInfo xmlns="ESRI.ArcGIS.Mapping.OfficeIntegration.PowerPointInfo">
  <Version>Version1</Version>
  <RequiresSignIn>False</RequiresSignIn>
</EsriMapsInfo>
</file>

<file path=customXml/item106.xml><?xml version="1.0" encoding="utf-8"?>
<EsriMapsInfo xmlns="ESRI.ArcGIS.Mapping.OfficeIntegration.PowerPointInfo">
  <Version>Version1</Version>
  <RequiresSignIn>False</RequiresSignIn>
</EsriMapsInfo>
</file>

<file path=customXml/item107.xml><?xml version="1.0" encoding="utf-8"?>
<EsriMapsInfo xmlns="ESRI.ArcGIS.Mapping.OfficeIntegration.PowerPointInfo">
  <Version>Version1</Version>
  <RequiresSignIn>False</RequiresSignIn>
</EsriMapsInfo>
</file>

<file path=customXml/item108.xml><?xml version="1.0" encoding="utf-8"?>
<EsriMapsInfo xmlns="ESRI.ArcGIS.Mapping.OfficeIntegration.PowerPointInfo">
  <Version>Version1</Version>
  <RequiresSignIn>False</RequiresSignIn>
</EsriMapsInfo>
</file>

<file path=customXml/item109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10.xml><?xml version="1.0" encoding="utf-8"?>
<EsriMapsInfo xmlns="ESRI.ArcGIS.Mapping.OfficeIntegration.PowerPointInfo">
  <Version>Version1</Version>
  <RequiresSignIn>False</RequiresSignIn>
</EsriMapsInfo>
</file>

<file path=customXml/item111.xml><?xml version="1.0" encoding="utf-8"?>
<EsriMapsInfo xmlns="ESRI.ArcGIS.Mapping.OfficeIntegration.PowerPointInfo">
  <Version>Version1</Version>
  <RequiresSignIn>False</RequiresSignIn>
</EsriMapsInfo>
</file>

<file path=customXml/item112.xml><?xml version="1.0" encoding="utf-8"?>
<EsriMapsInfo xmlns="ESRI.ArcGIS.Mapping.OfficeIntegration.PowerPointInfo">
  <Version>Version1</Version>
  <RequiresSignIn>False</RequiresSignIn>
</EsriMapsInfo>
</file>

<file path=customXml/item113.xml><?xml version="1.0" encoding="utf-8"?>
<EsriMapsInfo xmlns="ESRI.ArcGIS.Mapping.OfficeIntegration.PowerPointInfo">
  <Version>Version1</Version>
  <RequiresSignIn>False</RequiresSignIn>
</EsriMapsInfo>
</file>

<file path=customXml/item114.xml><?xml version="1.0" encoding="utf-8"?>
<EsriMapsInfo xmlns="ESRI.ArcGIS.Mapping.OfficeIntegration.PowerPointInfo">
  <Version>Version1</Version>
  <RequiresSignIn>False</RequiresSignIn>
</EsriMapsInfo>
</file>

<file path=customXml/item115.xml><?xml version="1.0" encoding="utf-8"?>
<EsriMapsInfo xmlns="ESRI.ArcGIS.Mapping.OfficeIntegration.PowerPointInfo">
  <Version>Version1</Version>
  <RequiresSignIn>False</RequiresSignIn>
</EsriMapsInfo>
</file>

<file path=customXml/item116.xml><?xml version="1.0" encoding="utf-8"?>
<EsriMapsInfo xmlns="ESRI.ArcGIS.Mapping.OfficeIntegration.PowerPointInfo">
  <Version>Version1</Version>
  <RequiresSignIn>False</RequiresSignIn>
</EsriMapsInfo>
</file>

<file path=customXml/item117.xml><?xml version="1.0" encoding="utf-8"?>
<EsriMapsInfo xmlns="ESRI.ArcGIS.Mapping.OfficeIntegration.PowerPointInfo">
  <Version>Version1</Version>
  <RequiresSignIn>False</RequiresSignIn>
</EsriMapsInfo>
</file>

<file path=customXml/item118.xml><?xml version="1.0" encoding="utf-8"?>
<EsriMapsInfo xmlns="ESRI.ArcGIS.Mapping.OfficeIntegration.PowerPointInfo">
  <Version>Version1</Version>
  <RequiresSignIn>False</RequiresSignIn>
</EsriMapsInfo>
</file>

<file path=customXml/item119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20.xml><?xml version="1.0" encoding="utf-8"?>
<EsriMapsInfo xmlns="ESRI.ArcGIS.Mapping.OfficeIntegration.PowerPointInfo">
  <Version>Version1</Version>
  <RequiresSignIn>False</RequiresSignIn>
</EsriMapsInfo>
</file>

<file path=customXml/item121.xml><?xml version="1.0" encoding="utf-8"?>
<EsriMapsInfo xmlns="ESRI.ArcGIS.Mapping.OfficeIntegration.PowerPointInfo">
  <Version>Version1</Version>
  <RequiresSignIn>False</RequiresSignIn>
</EsriMapsInfo>
</file>

<file path=customXml/item122.xml><?xml version="1.0" encoding="utf-8"?>
<EsriMapsInfo xmlns="ESRI.ArcGIS.Mapping.OfficeIntegration.PowerPointInfo">
  <Version>Version1</Version>
  <RequiresSignIn>False</RequiresSignIn>
</EsriMapsInfo>
</file>

<file path=customXml/item123.xml><?xml version="1.0" encoding="utf-8"?>
<EsriMapsInfo xmlns="ESRI.ArcGIS.Mapping.OfficeIntegration.PowerPointInfo">
  <Version>Version1</Version>
  <RequiresSignIn>False</RequiresSignIn>
</EsriMapsInfo>
</file>

<file path=customXml/item124.xml><?xml version="1.0" encoding="utf-8"?>
<EsriMapsInfo xmlns="ESRI.ArcGIS.Mapping.OfficeIntegration.PowerPointInfo">
  <Version>Version1</Version>
  <RequiresSignIn>False</RequiresSignIn>
</EsriMapsInfo>
</file>

<file path=customXml/item125.xml><?xml version="1.0" encoding="utf-8"?>
<EsriMapsInfo xmlns="ESRI.ArcGIS.Mapping.OfficeIntegration.PowerPointInfo">
  <Version>Version1</Version>
  <RequiresSignIn>False</RequiresSignIn>
</EsriMapsInfo>
</file>

<file path=customXml/item126.xml><?xml version="1.0" encoding="utf-8"?>
<EsriMapsInfo xmlns="ESRI.ArcGIS.Mapping.OfficeIntegration.PowerPointInfo">
  <Version>Version1</Version>
  <RequiresSignIn>False</RequiresSignIn>
</EsriMapsInfo>
</file>

<file path=customXml/item127.xml><?xml version="1.0" encoding="utf-8"?>
<EsriMapsInfo xmlns="ESRI.ArcGIS.Mapping.OfficeIntegration.PowerPointInfo">
  <Version>Version1</Version>
  <RequiresSignIn>False</RequiresSignIn>
</EsriMapsInfo>
</file>

<file path=customXml/item128.xml><?xml version="1.0" encoding="utf-8"?>
<EsriMapsInfo xmlns="ESRI.ArcGIS.Mapping.OfficeIntegration.PowerPointInfo">
  <Version>Version1</Version>
  <RequiresSignIn>False</RequiresSignIn>
</EsriMapsInfo>
</file>

<file path=customXml/item129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30.xml><?xml version="1.0" encoding="utf-8"?>
<EsriMapsInfo xmlns="ESRI.ArcGIS.Mapping.OfficeIntegration.PowerPointInfo">
  <Version>Version1</Version>
  <RequiresSignIn>False</RequiresSignIn>
</EsriMapsInfo>
</file>

<file path=customXml/item131.xml><?xml version="1.0" encoding="utf-8"?>
<EsriMapsInfo xmlns="ESRI.ArcGIS.Mapping.OfficeIntegration.PowerPointInfo">
  <Version>Version1</Version>
  <RequiresSignIn>False</RequiresSignIn>
</EsriMapsInfo>
</file>

<file path=customXml/item132.xml><?xml version="1.0" encoding="utf-8"?>
<EsriMapsInfo xmlns="ESRI.ArcGIS.Mapping.OfficeIntegration.PowerPointInfo">
  <Version>Version1</Version>
  <RequiresSignIn>False</RequiresSignIn>
</EsriMapsInfo>
</file>

<file path=customXml/item133.xml><?xml version="1.0" encoding="utf-8"?>
<EsriMapsInfo xmlns="ESRI.ArcGIS.Mapping.OfficeIntegration.PowerPointInfo">
  <Version>Version1</Version>
  <RequiresSignIn>False</RequiresSignIn>
</EsriMapsInfo>
</file>

<file path=customXml/item134.xml><?xml version="1.0" encoding="utf-8"?>
<EsriMapsInfo xmlns="ESRI.ArcGIS.Mapping.OfficeIntegration.PowerPointInfo">
  <Version>Version1</Version>
  <RequiresSignIn>False</RequiresSignIn>
</EsriMapsInfo>
</file>

<file path=customXml/item135.xml><?xml version="1.0" encoding="utf-8"?>
<EsriMapsInfo xmlns="ESRI.ArcGIS.Mapping.OfficeIntegration.PowerPointInfo">
  <Version>Version1</Version>
  <RequiresSignIn>False</RequiresSignIn>
</EsriMapsInfo>
</file>

<file path=customXml/item136.xml><?xml version="1.0" encoding="utf-8"?>
<EsriMapsInfo xmlns="ESRI.ArcGIS.Mapping.OfficeIntegration.PowerPointInfo">
  <Version>Version1</Version>
  <RequiresSignIn>False</RequiresSignIn>
</EsriMapsInfo>
</file>

<file path=customXml/item137.xml><?xml version="1.0" encoding="utf-8"?>
<EsriMapsInfo xmlns="ESRI.ArcGIS.Mapping.OfficeIntegration.PowerPointInfo">
  <Version>Version1</Version>
  <RequiresSignIn>False</RequiresSignIn>
</EsriMapsInfo>
</file>

<file path=customXml/item138.xml><?xml version="1.0" encoding="utf-8"?>
<EsriMapsInfo xmlns="ESRI.ArcGIS.Mapping.OfficeIntegration.PowerPointInfo">
  <Version>Version1</Version>
  <RequiresSignIn>False</RequiresSignIn>
</EsriMapsInfo>
</file>

<file path=customXml/item139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40.xml><?xml version="1.0" encoding="utf-8"?>
<EsriMapsInfo xmlns="ESRI.ArcGIS.Mapping.OfficeIntegration.PowerPointInfo">
  <Version>Version1</Version>
  <RequiresSignIn>False</RequiresSignIn>
</EsriMapsInfo>
</file>

<file path=customXml/item141.xml><?xml version="1.0" encoding="utf-8"?>
<EsriMapsInfo xmlns="ESRI.ArcGIS.Mapping.OfficeIntegration.PowerPointInfo">
  <Version>Version1</Version>
  <RequiresSignIn>False</RequiresSignIn>
</EsriMapsInfo>
</file>

<file path=customXml/item142.xml><?xml version="1.0" encoding="utf-8"?>
<EsriMapsInfo xmlns="ESRI.ArcGIS.Mapping.OfficeIntegration.PowerPointInfo">
  <Version>Version1</Version>
  <RequiresSignIn>False</RequiresSignIn>
</EsriMapsInfo>
</file>

<file path=customXml/item143.xml><?xml version="1.0" encoding="utf-8"?>
<EsriMapsInfo xmlns="ESRI.ArcGIS.Mapping.OfficeIntegration.PowerPointInfo">
  <Version>Version1</Version>
  <RequiresSignIn>False</RequiresSignIn>
</EsriMapsInfo>
</file>

<file path=customXml/item144.xml><?xml version="1.0" encoding="utf-8"?>
<EsriMapsInfo xmlns="ESRI.ArcGIS.Mapping.OfficeIntegration.PowerPointInfo">
  <Version>Version1</Version>
  <RequiresSignIn>False</RequiresSignIn>
</EsriMapsInfo>
</file>

<file path=customXml/item145.xml><?xml version="1.0" encoding="utf-8"?>
<EsriMapsInfo xmlns="ESRI.ArcGIS.Mapping.OfficeIntegration.PowerPointInfo">
  <Version>Version1</Version>
  <RequiresSignIn>False</RequiresSignIn>
</EsriMapsInfo>
</file>

<file path=customXml/item146.xml><?xml version="1.0" encoding="utf-8"?>
<EsriMapsInfo xmlns="ESRI.ArcGIS.Mapping.OfficeIntegration.PowerPointInfo">
  <Version>Version1</Version>
  <RequiresSignIn>False</RequiresSignIn>
</EsriMapsInfo>
</file>

<file path=customXml/item147.xml><?xml version="1.0" encoding="utf-8"?>
<EsriMapsInfo xmlns="ESRI.ArcGIS.Mapping.OfficeIntegration.PowerPointInfo">
  <Version>Version1</Version>
  <RequiresSignIn>False</RequiresSignIn>
</EsriMapsInfo>
</file>

<file path=customXml/item148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29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30.xml><?xml version="1.0" encoding="utf-8"?>
<EsriMapsInfo xmlns="ESRI.ArcGIS.Mapping.OfficeIntegration.PowerPointInfo">
  <Version>Version1</Version>
  <RequiresSignIn>False</RequiresSignIn>
</EsriMapsInfo>
</file>

<file path=customXml/item31.xml><?xml version="1.0" encoding="utf-8"?>
<EsriMapsInfo xmlns="ESRI.ArcGIS.Mapping.OfficeIntegration.PowerPointInfo">
  <Version>Version1</Version>
  <RequiresSignIn>False</RequiresSignIn>
</EsriMapsInfo>
</file>

<file path=customXml/item32.xml><?xml version="1.0" encoding="utf-8"?>
<EsriMapsInfo xmlns="ESRI.ArcGIS.Mapping.OfficeIntegration.PowerPointInfo">
  <Version>Version1</Version>
  <RequiresSignIn>False</RequiresSignIn>
</EsriMapsInfo>
</file>

<file path=customXml/item33.xml><?xml version="1.0" encoding="utf-8"?>
<EsriMapsInfo xmlns="ESRI.ArcGIS.Mapping.OfficeIntegration.PowerPointInfo">
  <Version>Version1</Version>
  <RequiresSignIn>False</RequiresSignIn>
</EsriMapsInfo>
</file>

<file path=customXml/item34.xml><?xml version="1.0" encoding="utf-8"?>
<EsriMapsInfo xmlns="ESRI.ArcGIS.Mapping.OfficeIntegration.PowerPointInfo">
  <Version>Version1</Version>
  <RequiresSignIn>False</RequiresSignIn>
</EsriMapsInfo>
</file>

<file path=customXml/item35.xml><?xml version="1.0" encoding="utf-8"?>
<EsriMapsInfo xmlns="ESRI.ArcGIS.Mapping.OfficeIntegration.PowerPointInfo">
  <Version>Version1</Version>
  <RequiresSignIn>False</RequiresSignIn>
</EsriMapsInfo>
</file>

<file path=customXml/item36.xml><?xml version="1.0" encoding="utf-8"?>
<EsriMapsInfo xmlns="ESRI.ArcGIS.Mapping.OfficeIntegration.PowerPointInfo">
  <Version>Version1</Version>
  <RequiresSignIn>False</RequiresSignIn>
</EsriMapsInfo>
</file>

<file path=customXml/item37.xml><?xml version="1.0" encoding="utf-8"?>
<EsriMapsInfo xmlns="ESRI.ArcGIS.Mapping.OfficeIntegration.PowerPointInfo">
  <Version>Version1</Version>
  <RequiresSignIn>False</RequiresSignIn>
</EsriMapsInfo>
</file>

<file path=customXml/item38.xml><?xml version="1.0" encoding="utf-8"?>
<EsriMapsInfo xmlns="ESRI.ArcGIS.Mapping.OfficeIntegration.PowerPointInfo">
  <Version>Version1</Version>
  <RequiresSignIn>False</RequiresSignIn>
</EsriMapsInfo>
</file>

<file path=customXml/item39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40.xml><?xml version="1.0" encoding="utf-8"?>
<EsriMapsInfo xmlns="ESRI.ArcGIS.Mapping.OfficeIntegration.PowerPointInfo">
  <Version>Version1</Version>
  <RequiresSignIn>False</RequiresSignIn>
</EsriMapsInfo>
</file>

<file path=customXml/item41.xml><?xml version="1.0" encoding="utf-8"?>
<EsriMapsInfo xmlns="ESRI.ArcGIS.Mapping.OfficeIntegration.PowerPointInfo">
  <Version>Version1</Version>
  <RequiresSignIn>False</RequiresSignIn>
</EsriMapsInfo>
</file>

<file path=customXml/item42.xml><?xml version="1.0" encoding="utf-8"?>
<EsriMapsInfo xmlns="ESRI.ArcGIS.Mapping.OfficeIntegration.PowerPointInfo">
  <Version>Version1</Version>
  <RequiresSignIn>False</RequiresSignIn>
</EsriMapsInfo>
</file>

<file path=customXml/item43.xml><?xml version="1.0" encoding="utf-8"?>
<EsriMapsInfo xmlns="ESRI.ArcGIS.Mapping.OfficeIntegration.PowerPointInfo">
  <Version>Version1</Version>
  <RequiresSignIn>False</RequiresSignIn>
</EsriMapsInfo>
</file>

<file path=customXml/item44.xml><?xml version="1.0" encoding="utf-8"?>
<EsriMapsInfo xmlns="ESRI.ArcGIS.Mapping.OfficeIntegration.PowerPointInfo">
  <Version>Version1</Version>
  <RequiresSignIn>False</RequiresSignIn>
</EsriMapsInfo>
</file>

<file path=customXml/item45.xml><?xml version="1.0" encoding="utf-8"?>
<EsriMapsInfo xmlns="ESRI.ArcGIS.Mapping.OfficeIntegration.PowerPointInfo">
  <Version>Version1</Version>
  <RequiresSignIn>False</RequiresSignIn>
</EsriMapsInfo>
</file>

<file path=customXml/item46.xml><?xml version="1.0" encoding="utf-8"?>
<EsriMapsInfo xmlns="ESRI.ArcGIS.Mapping.OfficeIntegration.PowerPointInfo">
  <Version>Version1</Version>
  <RequiresSignIn>False</RequiresSignIn>
</EsriMapsInfo>
</file>

<file path=customXml/item47.xml><?xml version="1.0" encoding="utf-8"?>
<EsriMapsInfo xmlns="ESRI.ArcGIS.Mapping.OfficeIntegration.PowerPointInfo">
  <Version>Version1</Version>
  <RequiresSignIn>False</RequiresSignIn>
</EsriMapsInfo>
</file>

<file path=customXml/item48.xml><?xml version="1.0" encoding="utf-8"?>
<EsriMapsInfo xmlns="ESRI.ArcGIS.Mapping.OfficeIntegration.PowerPointInfo">
  <Version>Version1</Version>
  <RequiresSignIn>False</RequiresSignIn>
</EsriMapsInfo>
</file>

<file path=customXml/item49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50.xml><?xml version="1.0" encoding="utf-8"?>
<EsriMapsInfo xmlns="ESRI.ArcGIS.Mapping.OfficeIntegration.PowerPointInfo">
  <Version>Version1</Version>
  <RequiresSignIn>False</RequiresSignIn>
</EsriMapsInfo>
</file>

<file path=customXml/item51.xml><?xml version="1.0" encoding="utf-8"?>
<EsriMapsInfo xmlns="ESRI.ArcGIS.Mapping.OfficeIntegration.PowerPointInfo">
  <Version>Version1</Version>
  <RequiresSignIn>False</RequiresSignIn>
</EsriMapsInfo>
</file>

<file path=customXml/item52.xml><?xml version="1.0" encoding="utf-8"?>
<EsriMapsInfo xmlns="ESRI.ArcGIS.Mapping.OfficeIntegration.PowerPointInfo">
  <Version>Version1</Version>
  <RequiresSignIn>False</RequiresSignIn>
</EsriMapsInfo>
</file>

<file path=customXml/item53.xml><?xml version="1.0" encoding="utf-8"?>
<EsriMapsInfo xmlns="ESRI.ArcGIS.Mapping.OfficeIntegration.PowerPointInfo">
  <Version>Version1</Version>
  <RequiresSignIn>False</RequiresSignIn>
</EsriMapsInfo>
</file>

<file path=customXml/item54.xml><?xml version="1.0" encoding="utf-8"?>
<EsriMapsInfo xmlns="ESRI.ArcGIS.Mapping.OfficeIntegration.PowerPointInfo">
  <Version>Version1</Version>
  <RequiresSignIn>False</RequiresSignIn>
</EsriMapsInfo>
</file>

<file path=customXml/item55.xml><?xml version="1.0" encoding="utf-8"?>
<EsriMapsInfo xmlns="ESRI.ArcGIS.Mapping.OfficeIntegration.PowerPointInfo">
  <Version>Version1</Version>
  <RequiresSignIn>False</RequiresSignIn>
</EsriMapsInfo>
</file>

<file path=customXml/item56.xml><?xml version="1.0" encoding="utf-8"?>
<EsriMapsInfo xmlns="ESRI.ArcGIS.Mapping.OfficeIntegration.PowerPointInfo">
  <Version>Version1</Version>
  <RequiresSignIn>False</RequiresSignIn>
</EsriMapsInfo>
</file>

<file path=customXml/item57.xml><?xml version="1.0" encoding="utf-8"?>
<EsriMapsInfo xmlns="ESRI.ArcGIS.Mapping.OfficeIntegration.PowerPointInfo">
  <Version>Version1</Version>
  <RequiresSignIn>False</RequiresSignIn>
</EsriMapsInfo>
</file>

<file path=customXml/item58.xml><?xml version="1.0" encoding="utf-8"?>
<EsriMapsInfo xmlns="ESRI.ArcGIS.Mapping.OfficeIntegration.PowerPointInfo">
  <Version>Version1</Version>
  <RequiresSignIn>False</RequiresSignIn>
</EsriMapsInfo>
</file>

<file path=customXml/item59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60.xml><?xml version="1.0" encoding="utf-8"?>
<EsriMapsInfo xmlns="ESRI.ArcGIS.Mapping.OfficeIntegration.PowerPointInfo">
  <Version>Version1</Version>
  <RequiresSignIn>False</RequiresSignIn>
</EsriMapsInfo>
</file>

<file path=customXml/item61.xml><?xml version="1.0" encoding="utf-8"?>
<EsriMapsInfo xmlns="ESRI.ArcGIS.Mapping.OfficeIntegration.PowerPointInfo">
  <Version>Version1</Version>
  <RequiresSignIn>False</RequiresSignIn>
</EsriMapsInfo>
</file>

<file path=customXml/item62.xml><?xml version="1.0" encoding="utf-8"?>
<EsriMapsInfo xmlns="ESRI.ArcGIS.Mapping.OfficeIntegration.PowerPointInfo">
  <Version>Version1</Version>
  <RequiresSignIn>False</RequiresSignIn>
</EsriMapsInfo>
</file>

<file path=customXml/item63.xml><?xml version="1.0" encoding="utf-8"?>
<EsriMapsInfo xmlns="ESRI.ArcGIS.Mapping.OfficeIntegration.PowerPointInfo">
  <Version>Version1</Version>
  <RequiresSignIn>False</RequiresSignIn>
</EsriMapsInfo>
</file>

<file path=customXml/item64.xml><?xml version="1.0" encoding="utf-8"?>
<EsriMapsInfo xmlns="ESRI.ArcGIS.Mapping.OfficeIntegration.PowerPointInfo">
  <Version>Version1</Version>
  <RequiresSignIn>False</RequiresSignIn>
</EsriMapsInfo>
</file>

<file path=customXml/item65.xml><?xml version="1.0" encoding="utf-8"?>
<EsriMapsInfo xmlns="ESRI.ArcGIS.Mapping.OfficeIntegration.PowerPointInfo">
  <Version>Version1</Version>
  <RequiresSignIn>False</RequiresSignIn>
</EsriMapsInfo>
</file>

<file path=customXml/item66.xml><?xml version="1.0" encoding="utf-8"?>
<EsriMapsInfo xmlns="ESRI.ArcGIS.Mapping.OfficeIntegration.PowerPointInfo">
  <Version>Version1</Version>
  <RequiresSignIn>False</RequiresSignIn>
</EsriMapsInfo>
</file>

<file path=customXml/item67.xml><?xml version="1.0" encoding="utf-8"?>
<EsriMapsInfo xmlns="ESRI.ArcGIS.Mapping.OfficeIntegration.PowerPointInfo">
  <Version>Version1</Version>
  <RequiresSignIn>False</RequiresSignIn>
</EsriMapsInfo>
</file>

<file path=customXml/item68.xml><?xml version="1.0" encoding="utf-8"?>
<EsriMapsInfo xmlns="ESRI.ArcGIS.Mapping.OfficeIntegration.PowerPointInfo">
  <Version>Version1</Version>
  <RequiresSignIn>False</RequiresSignIn>
</EsriMapsInfo>
</file>

<file path=customXml/item69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70.xml><?xml version="1.0" encoding="utf-8"?>
<EsriMapsInfo xmlns="ESRI.ArcGIS.Mapping.OfficeIntegration.PowerPointInfo">
  <Version>Version1</Version>
  <RequiresSignIn>False</RequiresSignIn>
</EsriMapsInfo>
</file>

<file path=customXml/item71.xml><?xml version="1.0" encoding="utf-8"?>
<EsriMapsInfo xmlns="ESRI.ArcGIS.Mapping.OfficeIntegration.PowerPointInfo">
  <Version>Version1</Version>
  <RequiresSignIn>False</RequiresSignIn>
</EsriMapsInfo>
</file>

<file path=customXml/item72.xml><?xml version="1.0" encoding="utf-8"?>
<EsriMapsInfo xmlns="ESRI.ArcGIS.Mapping.OfficeIntegration.PowerPointInfo">
  <Version>Version1</Version>
  <RequiresSignIn>False</RequiresSignIn>
</EsriMapsInfo>
</file>

<file path=customXml/item73.xml><?xml version="1.0" encoding="utf-8"?>
<EsriMapsInfo xmlns="ESRI.ArcGIS.Mapping.OfficeIntegration.PowerPointInfo">
  <Version>Version1</Version>
  <RequiresSignIn>False</RequiresSignIn>
</EsriMapsInfo>
</file>

<file path=customXml/item74.xml><?xml version="1.0" encoding="utf-8"?>
<EsriMapsInfo xmlns="ESRI.ArcGIS.Mapping.OfficeIntegration.PowerPointInfo">
  <Version>Version1</Version>
  <RequiresSignIn>False</RequiresSignIn>
</EsriMapsInfo>
</file>

<file path=customXml/item75.xml><?xml version="1.0" encoding="utf-8"?>
<EsriMapsInfo xmlns="ESRI.ArcGIS.Mapping.OfficeIntegration.PowerPointInfo">
  <Version>Version1</Version>
  <RequiresSignIn>False</RequiresSignIn>
</EsriMapsInfo>
</file>

<file path=customXml/item76.xml><?xml version="1.0" encoding="utf-8"?>
<EsriMapsInfo xmlns="ESRI.ArcGIS.Mapping.OfficeIntegration.PowerPointInfo">
  <Version>Version1</Version>
  <RequiresSignIn>False</RequiresSignIn>
</EsriMapsInfo>
</file>

<file path=customXml/item77.xml><?xml version="1.0" encoding="utf-8"?>
<EsriMapsInfo xmlns="ESRI.ArcGIS.Mapping.OfficeIntegration.PowerPointInfo">
  <Version>Version1</Version>
  <RequiresSignIn>False</RequiresSignIn>
</EsriMapsInfo>
</file>

<file path=customXml/item78.xml><?xml version="1.0" encoding="utf-8"?>
<EsriMapsInfo xmlns="ESRI.ArcGIS.Mapping.OfficeIntegration.PowerPointInfo">
  <Version>Version1</Version>
  <RequiresSignIn>False</RequiresSignIn>
</EsriMapsInfo>
</file>

<file path=customXml/item79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80.xml><?xml version="1.0" encoding="utf-8"?>
<EsriMapsInfo xmlns="ESRI.ArcGIS.Mapping.OfficeIntegration.PowerPointInfo">
  <Version>Version1</Version>
  <RequiresSignIn>False</RequiresSignIn>
</EsriMapsInfo>
</file>

<file path=customXml/item81.xml><?xml version="1.0" encoding="utf-8"?>
<EsriMapsInfo xmlns="ESRI.ArcGIS.Mapping.OfficeIntegration.PowerPointInfo">
  <Version>Version1</Version>
  <RequiresSignIn>False</RequiresSignIn>
</EsriMapsInfo>
</file>

<file path=customXml/item82.xml><?xml version="1.0" encoding="utf-8"?>
<EsriMapsInfo xmlns="ESRI.ArcGIS.Mapping.OfficeIntegration.PowerPointInfo">
  <Version>Version1</Version>
  <RequiresSignIn>False</RequiresSignIn>
</EsriMapsInfo>
</file>

<file path=customXml/item83.xml><?xml version="1.0" encoding="utf-8"?>
<EsriMapsInfo xmlns="ESRI.ArcGIS.Mapping.OfficeIntegration.PowerPointInfo">
  <Version>Version1</Version>
  <RequiresSignIn>False</RequiresSignIn>
</EsriMapsInfo>
</file>

<file path=customXml/item84.xml><?xml version="1.0" encoding="utf-8"?>
<EsriMapsInfo xmlns="ESRI.ArcGIS.Mapping.OfficeIntegration.PowerPointInfo">
  <Version>Version1</Version>
  <RequiresSignIn>False</RequiresSignIn>
</EsriMapsInfo>
</file>

<file path=customXml/item85.xml><?xml version="1.0" encoding="utf-8"?>
<EsriMapsInfo xmlns="ESRI.ArcGIS.Mapping.OfficeIntegration.PowerPointInfo">
  <Version>Version1</Version>
  <RequiresSignIn>False</RequiresSignIn>
</EsriMapsInfo>
</file>

<file path=customXml/item86.xml><?xml version="1.0" encoding="utf-8"?>
<EsriMapsInfo xmlns="ESRI.ArcGIS.Mapping.OfficeIntegration.PowerPointInfo">
  <Version>Version1</Version>
  <RequiresSignIn>False</RequiresSignIn>
</EsriMapsInfo>
</file>

<file path=customXml/item87.xml><?xml version="1.0" encoding="utf-8"?>
<EsriMapsInfo xmlns="ESRI.ArcGIS.Mapping.OfficeIntegration.PowerPointInfo">
  <Version>Version1</Version>
  <RequiresSignIn>False</RequiresSignIn>
</EsriMapsInfo>
</file>

<file path=customXml/item88.xml><?xml version="1.0" encoding="utf-8"?>
<EsriMapsInfo xmlns="ESRI.ArcGIS.Mapping.OfficeIntegration.PowerPointInfo">
  <Version>Version1</Version>
  <RequiresSignIn>False</RequiresSignIn>
</EsriMapsInfo>
</file>

<file path=customXml/item89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90.xml><?xml version="1.0" encoding="utf-8"?>
<EsriMapsInfo xmlns="ESRI.ArcGIS.Mapping.OfficeIntegration.PowerPointInfo">
  <Version>Version1</Version>
  <RequiresSignIn>False</RequiresSignIn>
</EsriMapsInfo>
</file>

<file path=customXml/item91.xml><?xml version="1.0" encoding="utf-8"?>
<EsriMapsInfo xmlns="ESRI.ArcGIS.Mapping.OfficeIntegration.PowerPointInfo">
  <Version>Version1</Version>
  <RequiresSignIn>False</RequiresSignIn>
</EsriMapsInfo>
</file>

<file path=customXml/item92.xml><?xml version="1.0" encoding="utf-8"?>
<EsriMapsInfo xmlns="ESRI.ArcGIS.Mapping.OfficeIntegration.PowerPointInfo">
  <Version>Version1</Version>
  <RequiresSignIn>False</RequiresSignIn>
</EsriMapsInfo>
</file>

<file path=customXml/item93.xml><?xml version="1.0" encoding="utf-8"?>
<EsriMapsInfo xmlns="ESRI.ArcGIS.Mapping.OfficeIntegration.PowerPointInfo">
  <Version>Version1</Version>
  <RequiresSignIn>False</RequiresSignIn>
</EsriMapsInfo>
</file>

<file path=customXml/item94.xml><?xml version="1.0" encoding="utf-8"?>
<EsriMapsInfo xmlns="ESRI.ArcGIS.Mapping.OfficeIntegration.PowerPointInfo">
  <Version>Version1</Version>
  <RequiresSignIn>False</RequiresSignIn>
</EsriMapsInfo>
</file>

<file path=customXml/item95.xml><?xml version="1.0" encoding="utf-8"?>
<EsriMapsInfo xmlns="ESRI.ArcGIS.Mapping.OfficeIntegration.PowerPointInfo">
  <Version>Version1</Version>
  <RequiresSignIn>False</RequiresSignIn>
</EsriMapsInfo>
</file>

<file path=customXml/item96.xml><?xml version="1.0" encoding="utf-8"?>
<EsriMapsInfo xmlns="ESRI.ArcGIS.Mapping.OfficeIntegration.PowerPointInfo">
  <Version>Version1</Version>
  <RequiresSignIn>False</RequiresSignIn>
</EsriMapsInfo>
</file>

<file path=customXml/item97.xml><?xml version="1.0" encoding="utf-8"?>
<EsriMapsInfo xmlns="ESRI.ArcGIS.Mapping.OfficeIntegration.PowerPointInfo">
  <Version>Version1</Version>
  <RequiresSignIn>False</RequiresSignIn>
</EsriMapsInfo>
</file>

<file path=customXml/item98.xml><?xml version="1.0" encoding="utf-8"?>
<EsriMapsInfo xmlns="ESRI.ArcGIS.Mapping.OfficeIntegration.PowerPointInfo">
  <Version>Version1</Version>
  <RequiresSignIn>False</RequiresSignIn>
</EsriMapsInfo>
</file>

<file path=customXml/item9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10670F3B-8ED8-4980-925B-306BD9179FC6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C1EAEECF-23D0-4EE8-A615-A2B1E93A6E1F}">
  <ds:schemaRefs>
    <ds:schemaRef ds:uri="ESRI.ArcGIS.Mapping.OfficeIntegration.PowerPointInfo"/>
  </ds:schemaRefs>
</ds:datastoreItem>
</file>

<file path=customXml/itemProps100.xml><?xml version="1.0" encoding="utf-8"?>
<ds:datastoreItem xmlns:ds="http://schemas.openxmlformats.org/officeDocument/2006/customXml" ds:itemID="{160A070A-7D35-4EEA-BF66-ADF0A4785F1C}">
  <ds:schemaRefs>
    <ds:schemaRef ds:uri="ESRI.ArcGIS.Mapping.OfficeIntegration.PowerPointInfo"/>
  </ds:schemaRefs>
</ds:datastoreItem>
</file>

<file path=customXml/itemProps101.xml><?xml version="1.0" encoding="utf-8"?>
<ds:datastoreItem xmlns:ds="http://schemas.openxmlformats.org/officeDocument/2006/customXml" ds:itemID="{9E6C334B-73DD-48BD-BFD6-0ED93A3A9279}">
  <ds:schemaRefs>
    <ds:schemaRef ds:uri="ESRI.ArcGIS.Mapping.OfficeIntegration.PowerPointInfo"/>
  </ds:schemaRefs>
</ds:datastoreItem>
</file>

<file path=customXml/itemProps102.xml><?xml version="1.0" encoding="utf-8"?>
<ds:datastoreItem xmlns:ds="http://schemas.openxmlformats.org/officeDocument/2006/customXml" ds:itemID="{A5A1A9BE-1343-400B-AD22-93783E5F6BCA}">
  <ds:schemaRefs>
    <ds:schemaRef ds:uri="ESRI.ArcGIS.Mapping.OfficeIntegration.PowerPointInfo"/>
  </ds:schemaRefs>
</ds:datastoreItem>
</file>

<file path=customXml/itemProps103.xml><?xml version="1.0" encoding="utf-8"?>
<ds:datastoreItem xmlns:ds="http://schemas.openxmlformats.org/officeDocument/2006/customXml" ds:itemID="{D07E0550-204F-4368-8385-E0CBF496F08A}">
  <ds:schemaRefs>
    <ds:schemaRef ds:uri="ESRI.ArcGIS.Mapping.OfficeIntegration.PowerPointInfo"/>
  </ds:schemaRefs>
</ds:datastoreItem>
</file>

<file path=customXml/itemProps104.xml><?xml version="1.0" encoding="utf-8"?>
<ds:datastoreItem xmlns:ds="http://schemas.openxmlformats.org/officeDocument/2006/customXml" ds:itemID="{57CE47CE-AA66-4C34-BC9A-98EE5BDDAD11}">
  <ds:schemaRefs>
    <ds:schemaRef ds:uri="ESRI.ArcGIS.Mapping.OfficeIntegration.PowerPointInfo"/>
  </ds:schemaRefs>
</ds:datastoreItem>
</file>

<file path=customXml/itemProps105.xml><?xml version="1.0" encoding="utf-8"?>
<ds:datastoreItem xmlns:ds="http://schemas.openxmlformats.org/officeDocument/2006/customXml" ds:itemID="{F55B702D-BB10-4C72-AB27-58AF1BAC42A7}">
  <ds:schemaRefs>
    <ds:schemaRef ds:uri="ESRI.ArcGIS.Mapping.OfficeIntegration.PowerPointInfo"/>
  </ds:schemaRefs>
</ds:datastoreItem>
</file>

<file path=customXml/itemProps106.xml><?xml version="1.0" encoding="utf-8"?>
<ds:datastoreItem xmlns:ds="http://schemas.openxmlformats.org/officeDocument/2006/customXml" ds:itemID="{5346EDB7-56F0-461A-AFB6-2259A787793B}">
  <ds:schemaRefs>
    <ds:schemaRef ds:uri="ESRI.ArcGIS.Mapping.OfficeIntegration.PowerPointInfo"/>
  </ds:schemaRefs>
</ds:datastoreItem>
</file>

<file path=customXml/itemProps107.xml><?xml version="1.0" encoding="utf-8"?>
<ds:datastoreItem xmlns:ds="http://schemas.openxmlformats.org/officeDocument/2006/customXml" ds:itemID="{AD01597C-F0D1-4A8B-936D-ED72F25214A4}">
  <ds:schemaRefs>
    <ds:schemaRef ds:uri="ESRI.ArcGIS.Mapping.OfficeIntegration.PowerPointInfo"/>
  </ds:schemaRefs>
</ds:datastoreItem>
</file>

<file path=customXml/itemProps108.xml><?xml version="1.0" encoding="utf-8"?>
<ds:datastoreItem xmlns:ds="http://schemas.openxmlformats.org/officeDocument/2006/customXml" ds:itemID="{2F5A7637-4C47-42A0-A6AF-9DC409079261}">
  <ds:schemaRefs>
    <ds:schemaRef ds:uri="ESRI.ArcGIS.Mapping.OfficeIntegration.PowerPointInfo"/>
  </ds:schemaRefs>
</ds:datastoreItem>
</file>

<file path=customXml/itemProps109.xml><?xml version="1.0" encoding="utf-8"?>
<ds:datastoreItem xmlns:ds="http://schemas.openxmlformats.org/officeDocument/2006/customXml" ds:itemID="{5F393816-2166-4D2B-83C3-763B73C8C45F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74F6729B-1624-4FDE-BCE6-94DE44B49528}">
  <ds:schemaRefs>
    <ds:schemaRef ds:uri="ESRI.ArcGIS.Mapping.OfficeIntegration.PowerPointInfo"/>
  </ds:schemaRefs>
</ds:datastoreItem>
</file>

<file path=customXml/itemProps110.xml><?xml version="1.0" encoding="utf-8"?>
<ds:datastoreItem xmlns:ds="http://schemas.openxmlformats.org/officeDocument/2006/customXml" ds:itemID="{71FE9CE0-0EC8-4669-85A9-9A587C00C265}">
  <ds:schemaRefs>
    <ds:schemaRef ds:uri="ESRI.ArcGIS.Mapping.OfficeIntegration.PowerPointInfo"/>
  </ds:schemaRefs>
</ds:datastoreItem>
</file>

<file path=customXml/itemProps111.xml><?xml version="1.0" encoding="utf-8"?>
<ds:datastoreItem xmlns:ds="http://schemas.openxmlformats.org/officeDocument/2006/customXml" ds:itemID="{F3599976-91F9-498A-BA86-DDF518979440}">
  <ds:schemaRefs>
    <ds:schemaRef ds:uri="ESRI.ArcGIS.Mapping.OfficeIntegration.PowerPointInfo"/>
  </ds:schemaRefs>
</ds:datastoreItem>
</file>

<file path=customXml/itemProps112.xml><?xml version="1.0" encoding="utf-8"?>
<ds:datastoreItem xmlns:ds="http://schemas.openxmlformats.org/officeDocument/2006/customXml" ds:itemID="{B01A151A-EF59-4206-B9E0-A901E6669581}">
  <ds:schemaRefs>
    <ds:schemaRef ds:uri="ESRI.ArcGIS.Mapping.OfficeIntegration.PowerPointInfo"/>
  </ds:schemaRefs>
</ds:datastoreItem>
</file>

<file path=customXml/itemProps113.xml><?xml version="1.0" encoding="utf-8"?>
<ds:datastoreItem xmlns:ds="http://schemas.openxmlformats.org/officeDocument/2006/customXml" ds:itemID="{E4A80B55-2E24-43A8-BC7C-88CC7C31AE50}">
  <ds:schemaRefs>
    <ds:schemaRef ds:uri="ESRI.ArcGIS.Mapping.OfficeIntegration.PowerPointInfo"/>
  </ds:schemaRefs>
</ds:datastoreItem>
</file>

<file path=customXml/itemProps114.xml><?xml version="1.0" encoding="utf-8"?>
<ds:datastoreItem xmlns:ds="http://schemas.openxmlformats.org/officeDocument/2006/customXml" ds:itemID="{32F4B5EE-D359-47D1-B490-F3603EB5CD2D}">
  <ds:schemaRefs>
    <ds:schemaRef ds:uri="ESRI.ArcGIS.Mapping.OfficeIntegration.PowerPointInfo"/>
  </ds:schemaRefs>
</ds:datastoreItem>
</file>

<file path=customXml/itemProps115.xml><?xml version="1.0" encoding="utf-8"?>
<ds:datastoreItem xmlns:ds="http://schemas.openxmlformats.org/officeDocument/2006/customXml" ds:itemID="{92AE8FF8-2C16-4851-8AB5-00B9D9705C68}">
  <ds:schemaRefs>
    <ds:schemaRef ds:uri="ESRI.ArcGIS.Mapping.OfficeIntegration.PowerPointInfo"/>
  </ds:schemaRefs>
</ds:datastoreItem>
</file>

<file path=customXml/itemProps116.xml><?xml version="1.0" encoding="utf-8"?>
<ds:datastoreItem xmlns:ds="http://schemas.openxmlformats.org/officeDocument/2006/customXml" ds:itemID="{2E1C04E6-BC19-4B22-A004-60C3DFE5D1D8}">
  <ds:schemaRefs>
    <ds:schemaRef ds:uri="ESRI.ArcGIS.Mapping.OfficeIntegration.PowerPointInfo"/>
  </ds:schemaRefs>
</ds:datastoreItem>
</file>

<file path=customXml/itemProps117.xml><?xml version="1.0" encoding="utf-8"?>
<ds:datastoreItem xmlns:ds="http://schemas.openxmlformats.org/officeDocument/2006/customXml" ds:itemID="{AE85FC6F-2F54-4FD7-AD98-5814774477E1}">
  <ds:schemaRefs>
    <ds:schemaRef ds:uri="ESRI.ArcGIS.Mapping.OfficeIntegration.PowerPointInfo"/>
  </ds:schemaRefs>
</ds:datastoreItem>
</file>

<file path=customXml/itemProps118.xml><?xml version="1.0" encoding="utf-8"?>
<ds:datastoreItem xmlns:ds="http://schemas.openxmlformats.org/officeDocument/2006/customXml" ds:itemID="{79FA9D0F-68C8-49ED-B7EC-332D6F988D74}">
  <ds:schemaRefs>
    <ds:schemaRef ds:uri="ESRI.ArcGIS.Mapping.OfficeIntegration.PowerPointInfo"/>
  </ds:schemaRefs>
</ds:datastoreItem>
</file>

<file path=customXml/itemProps119.xml><?xml version="1.0" encoding="utf-8"?>
<ds:datastoreItem xmlns:ds="http://schemas.openxmlformats.org/officeDocument/2006/customXml" ds:itemID="{2E93BB1F-5158-4E9E-B9B5-704AED8D0F8D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7FB1A887-10C3-4EAB-B0E3-97AAB864975F}">
  <ds:schemaRefs>
    <ds:schemaRef ds:uri="ESRI.ArcGIS.Mapping.OfficeIntegration.PowerPointInfo"/>
  </ds:schemaRefs>
</ds:datastoreItem>
</file>

<file path=customXml/itemProps120.xml><?xml version="1.0" encoding="utf-8"?>
<ds:datastoreItem xmlns:ds="http://schemas.openxmlformats.org/officeDocument/2006/customXml" ds:itemID="{8660A22D-75F0-4700-802E-7373CD4B5CB9}">
  <ds:schemaRefs>
    <ds:schemaRef ds:uri="ESRI.ArcGIS.Mapping.OfficeIntegration.PowerPointInfo"/>
  </ds:schemaRefs>
</ds:datastoreItem>
</file>

<file path=customXml/itemProps121.xml><?xml version="1.0" encoding="utf-8"?>
<ds:datastoreItem xmlns:ds="http://schemas.openxmlformats.org/officeDocument/2006/customXml" ds:itemID="{A661BA2A-0D39-43C2-9929-6D45C7FE5407}">
  <ds:schemaRefs>
    <ds:schemaRef ds:uri="ESRI.ArcGIS.Mapping.OfficeIntegration.PowerPointInfo"/>
  </ds:schemaRefs>
</ds:datastoreItem>
</file>

<file path=customXml/itemProps122.xml><?xml version="1.0" encoding="utf-8"?>
<ds:datastoreItem xmlns:ds="http://schemas.openxmlformats.org/officeDocument/2006/customXml" ds:itemID="{9687313C-E261-4A0F-9B37-643C2C3CD7E0}">
  <ds:schemaRefs>
    <ds:schemaRef ds:uri="ESRI.ArcGIS.Mapping.OfficeIntegration.PowerPointInfo"/>
  </ds:schemaRefs>
</ds:datastoreItem>
</file>

<file path=customXml/itemProps123.xml><?xml version="1.0" encoding="utf-8"?>
<ds:datastoreItem xmlns:ds="http://schemas.openxmlformats.org/officeDocument/2006/customXml" ds:itemID="{5DEBE250-002E-407A-8BA7-85C2CFAD27D6}">
  <ds:schemaRefs>
    <ds:schemaRef ds:uri="ESRI.ArcGIS.Mapping.OfficeIntegration.PowerPointInfo"/>
  </ds:schemaRefs>
</ds:datastoreItem>
</file>

<file path=customXml/itemProps124.xml><?xml version="1.0" encoding="utf-8"?>
<ds:datastoreItem xmlns:ds="http://schemas.openxmlformats.org/officeDocument/2006/customXml" ds:itemID="{7C1166F3-8FFD-409C-A4C1-B2D680E69B46}">
  <ds:schemaRefs>
    <ds:schemaRef ds:uri="ESRI.ArcGIS.Mapping.OfficeIntegration.PowerPointInfo"/>
  </ds:schemaRefs>
</ds:datastoreItem>
</file>

<file path=customXml/itemProps125.xml><?xml version="1.0" encoding="utf-8"?>
<ds:datastoreItem xmlns:ds="http://schemas.openxmlformats.org/officeDocument/2006/customXml" ds:itemID="{E9341EC8-9C6D-4EBC-B6BC-81EF1A5EEB1E}">
  <ds:schemaRefs>
    <ds:schemaRef ds:uri="ESRI.ArcGIS.Mapping.OfficeIntegration.PowerPointInfo"/>
  </ds:schemaRefs>
</ds:datastoreItem>
</file>

<file path=customXml/itemProps126.xml><?xml version="1.0" encoding="utf-8"?>
<ds:datastoreItem xmlns:ds="http://schemas.openxmlformats.org/officeDocument/2006/customXml" ds:itemID="{7A1340B2-D0DE-4CE7-91B4-D159FE58F93A}">
  <ds:schemaRefs>
    <ds:schemaRef ds:uri="ESRI.ArcGIS.Mapping.OfficeIntegration.PowerPointInfo"/>
  </ds:schemaRefs>
</ds:datastoreItem>
</file>

<file path=customXml/itemProps127.xml><?xml version="1.0" encoding="utf-8"?>
<ds:datastoreItem xmlns:ds="http://schemas.openxmlformats.org/officeDocument/2006/customXml" ds:itemID="{054098AA-8FE2-4DF2-B050-FB648E2CE743}">
  <ds:schemaRefs>
    <ds:schemaRef ds:uri="ESRI.ArcGIS.Mapping.OfficeIntegration.PowerPointInfo"/>
  </ds:schemaRefs>
</ds:datastoreItem>
</file>

<file path=customXml/itemProps128.xml><?xml version="1.0" encoding="utf-8"?>
<ds:datastoreItem xmlns:ds="http://schemas.openxmlformats.org/officeDocument/2006/customXml" ds:itemID="{AAD99975-46E8-4B48-91B3-C0F2EACC4242}">
  <ds:schemaRefs>
    <ds:schemaRef ds:uri="ESRI.ArcGIS.Mapping.OfficeIntegration.PowerPointInfo"/>
  </ds:schemaRefs>
</ds:datastoreItem>
</file>

<file path=customXml/itemProps129.xml><?xml version="1.0" encoding="utf-8"?>
<ds:datastoreItem xmlns:ds="http://schemas.openxmlformats.org/officeDocument/2006/customXml" ds:itemID="{6209B742-A826-4665-A420-BAF92223038E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1AC8CB18-28AD-48E0-9C82-5EE5E9DA3CDF}">
  <ds:schemaRefs>
    <ds:schemaRef ds:uri="ESRI.ArcGIS.Mapping.OfficeIntegration.PowerPointInfo"/>
  </ds:schemaRefs>
</ds:datastoreItem>
</file>

<file path=customXml/itemProps130.xml><?xml version="1.0" encoding="utf-8"?>
<ds:datastoreItem xmlns:ds="http://schemas.openxmlformats.org/officeDocument/2006/customXml" ds:itemID="{8369B116-44E6-448F-AE61-0FD76372255D}">
  <ds:schemaRefs>
    <ds:schemaRef ds:uri="ESRI.ArcGIS.Mapping.OfficeIntegration.PowerPointInfo"/>
  </ds:schemaRefs>
</ds:datastoreItem>
</file>

<file path=customXml/itemProps131.xml><?xml version="1.0" encoding="utf-8"?>
<ds:datastoreItem xmlns:ds="http://schemas.openxmlformats.org/officeDocument/2006/customXml" ds:itemID="{5A5EFD39-EB6A-43B6-9FC6-4C7737BD3481}">
  <ds:schemaRefs>
    <ds:schemaRef ds:uri="ESRI.ArcGIS.Mapping.OfficeIntegration.PowerPointInfo"/>
  </ds:schemaRefs>
</ds:datastoreItem>
</file>

<file path=customXml/itemProps132.xml><?xml version="1.0" encoding="utf-8"?>
<ds:datastoreItem xmlns:ds="http://schemas.openxmlformats.org/officeDocument/2006/customXml" ds:itemID="{3999DCF7-6B93-4F31-88A1-8EF0438EA4CB}">
  <ds:schemaRefs>
    <ds:schemaRef ds:uri="ESRI.ArcGIS.Mapping.OfficeIntegration.PowerPointInfo"/>
  </ds:schemaRefs>
</ds:datastoreItem>
</file>

<file path=customXml/itemProps133.xml><?xml version="1.0" encoding="utf-8"?>
<ds:datastoreItem xmlns:ds="http://schemas.openxmlformats.org/officeDocument/2006/customXml" ds:itemID="{6777F23C-951E-4CFE-A09C-5E243E5FD96C}">
  <ds:schemaRefs>
    <ds:schemaRef ds:uri="ESRI.ArcGIS.Mapping.OfficeIntegration.PowerPointInfo"/>
  </ds:schemaRefs>
</ds:datastoreItem>
</file>

<file path=customXml/itemProps134.xml><?xml version="1.0" encoding="utf-8"?>
<ds:datastoreItem xmlns:ds="http://schemas.openxmlformats.org/officeDocument/2006/customXml" ds:itemID="{F18CC4D1-802C-4ABF-B273-93E224B56CA0}">
  <ds:schemaRefs>
    <ds:schemaRef ds:uri="ESRI.ArcGIS.Mapping.OfficeIntegration.PowerPointInfo"/>
  </ds:schemaRefs>
</ds:datastoreItem>
</file>

<file path=customXml/itemProps135.xml><?xml version="1.0" encoding="utf-8"?>
<ds:datastoreItem xmlns:ds="http://schemas.openxmlformats.org/officeDocument/2006/customXml" ds:itemID="{F20D6920-8F07-404E-A781-17BB3D93C71C}">
  <ds:schemaRefs>
    <ds:schemaRef ds:uri="ESRI.ArcGIS.Mapping.OfficeIntegration.PowerPointInfo"/>
  </ds:schemaRefs>
</ds:datastoreItem>
</file>

<file path=customXml/itemProps136.xml><?xml version="1.0" encoding="utf-8"?>
<ds:datastoreItem xmlns:ds="http://schemas.openxmlformats.org/officeDocument/2006/customXml" ds:itemID="{7CC7804E-750F-45B9-A521-4BF8B0BCA5CF}">
  <ds:schemaRefs>
    <ds:schemaRef ds:uri="ESRI.ArcGIS.Mapping.OfficeIntegration.PowerPointInfo"/>
  </ds:schemaRefs>
</ds:datastoreItem>
</file>

<file path=customXml/itemProps137.xml><?xml version="1.0" encoding="utf-8"?>
<ds:datastoreItem xmlns:ds="http://schemas.openxmlformats.org/officeDocument/2006/customXml" ds:itemID="{A1B0B3B0-B177-4532-9387-4E4DAFB52B71}">
  <ds:schemaRefs>
    <ds:schemaRef ds:uri="ESRI.ArcGIS.Mapping.OfficeIntegration.PowerPointInfo"/>
  </ds:schemaRefs>
</ds:datastoreItem>
</file>

<file path=customXml/itemProps138.xml><?xml version="1.0" encoding="utf-8"?>
<ds:datastoreItem xmlns:ds="http://schemas.openxmlformats.org/officeDocument/2006/customXml" ds:itemID="{3725BF95-692A-4AB6-BF6E-70E435AC9B8B}">
  <ds:schemaRefs>
    <ds:schemaRef ds:uri="ESRI.ArcGIS.Mapping.OfficeIntegration.PowerPointInfo"/>
  </ds:schemaRefs>
</ds:datastoreItem>
</file>

<file path=customXml/itemProps139.xml><?xml version="1.0" encoding="utf-8"?>
<ds:datastoreItem xmlns:ds="http://schemas.openxmlformats.org/officeDocument/2006/customXml" ds:itemID="{023CEE55-FE42-4AC1-B42D-064AC5881982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59AA7DBB-D1A8-4128-B5BC-D53E5A0D3A47}">
  <ds:schemaRefs>
    <ds:schemaRef ds:uri="ESRI.ArcGIS.Mapping.OfficeIntegration.PowerPointInfo"/>
  </ds:schemaRefs>
</ds:datastoreItem>
</file>

<file path=customXml/itemProps140.xml><?xml version="1.0" encoding="utf-8"?>
<ds:datastoreItem xmlns:ds="http://schemas.openxmlformats.org/officeDocument/2006/customXml" ds:itemID="{62086E13-5D96-49DE-AA8E-35E15AF6600F}">
  <ds:schemaRefs>
    <ds:schemaRef ds:uri="ESRI.ArcGIS.Mapping.OfficeIntegration.PowerPointInfo"/>
  </ds:schemaRefs>
</ds:datastoreItem>
</file>

<file path=customXml/itemProps141.xml><?xml version="1.0" encoding="utf-8"?>
<ds:datastoreItem xmlns:ds="http://schemas.openxmlformats.org/officeDocument/2006/customXml" ds:itemID="{C67B6B93-8848-4CA8-9C8D-BDB0C5CD5956}">
  <ds:schemaRefs>
    <ds:schemaRef ds:uri="ESRI.ArcGIS.Mapping.OfficeIntegration.PowerPointInfo"/>
  </ds:schemaRefs>
</ds:datastoreItem>
</file>

<file path=customXml/itemProps142.xml><?xml version="1.0" encoding="utf-8"?>
<ds:datastoreItem xmlns:ds="http://schemas.openxmlformats.org/officeDocument/2006/customXml" ds:itemID="{F5CCAD31-249B-4501-9A96-15917E45A3CD}">
  <ds:schemaRefs>
    <ds:schemaRef ds:uri="ESRI.ArcGIS.Mapping.OfficeIntegration.PowerPointInfo"/>
  </ds:schemaRefs>
</ds:datastoreItem>
</file>

<file path=customXml/itemProps143.xml><?xml version="1.0" encoding="utf-8"?>
<ds:datastoreItem xmlns:ds="http://schemas.openxmlformats.org/officeDocument/2006/customXml" ds:itemID="{7087DBCC-3F4F-402E-B8A2-D210D21673E5}">
  <ds:schemaRefs>
    <ds:schemaRef ds:uri="ESRI.ArcGIS.Mapping.OfficeIntegration.PowerPointInfo"/>
  </ds:schemaRefs>
</ds:datastoreItem>
</file>

<file path=customXml/itemProps144.xml><?xml version="1.0" encoding="utf-8"?>
<ds:datastoreItem xmlns:ds="http://schemas.openxmlformats.org/officeDocument/2006/customXml" ds:itemID="{E91DB570-24AF-4E01-88A1-D456D4D3858D}">
  <ds:schemaRefs>
    <ds:schemaRef ds:uri="ESRI.ArcGIS.Mapping.OfficeIntegration.PowerPointInfo"/>
  </ds:schemaRefs>
</ds:datastoreItem>
</file>

<file path=customXml/itemProps145.xml><?xml version="1.0" encoding="utf-8"?>
<ds:datastoreItem xmlns:ds="http://schemas.openxmlformats.org/officeDocument/2006/customXml" ds:itemID="{ED335D56-4B78-4CEC-B3ED-0EC263D1B3DD}">
  <ds:schemaRefs>
    <ds:schemaRef ds:uri="ESRI.ArcGIS.Mapping.OfficeIntegration.PowerPointInfo"/>
  </ds:schemaRefs>
</ds:datastoreItem>
</file>

<file path=customXml/itemProps146.xml><?xml version="1.0" encoding="utf-8"?>
<ds:datastoreItem xmlns:ds="http://schemas.openxmlformats.org/officeDocument/2006/customXml" ds:itemID="{FF424EC2-B149-4529-B2CB-84EB5447CB29}">
  <ds:schemaRefs>
    <ds:schemaRef ds:uri="ESRI.ArcGIS.Mapping.OfficeIntegration.PowerPointInfo"/>
  </ds:schemaRefs>
</ds:datastoreItem>
</file>

<file path=customXml/itemProps147.xml><?xml version="1.0" encoding="utf-8"?>
<ds:datastoreItem xmlns:ds="http://schemas.openxmlformats.org/officeDocument/2006/customXml" ds:itemID="{1CAE1A1B-220A-4CCD-9451-92DBDD87456E}">
  <ds:schemaRefs>
    <ds:schemaRef ds:uri="ESRI.ArcGIS.Mapping.OfficeIntegration.PowerPointInfo"/>
  </ds:schemaRefs>
</ds:datastoreItem>
</file>

<file path=customXml/itemProps148.xml><?xml version="1.0" encoding="utf-8"?>
<ds:datastoreItem xmlns:ds="http://schemas.openxmlformats.org/officeDocument/2006/customXml" ds:itemID="{D30F73F6-FE21-42CE-BDBF-A0E8FEA3A4C7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3922EE05-28CF-4CB9-9F14-204263E4B0D7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6B70650F-C0BC-44EB-8278-B4DFF9E16B8C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FFC4DD06-06C0-46B7-BA63-260262D9EB9D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81AD6ACA-DC4D-40C6-8993-5B90ED74D75E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5B053650-DD2F-4854-97C4-42A476CF5034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19853B3B-6A85-4D0E-88F2-55C2842493A3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94E23428-47F3-4C0D-89AB-5688161FF5D3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5D2708A8-6DAE-44A6-8FF3-9D9D4D596E31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1EC37346-D08A-464C-B014-474B04E63B53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B3EF7FD9-9042-4230-93D2-4054815AAFB3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972DA1B8-BCDE-4AE7-83F4-FC17AE5B7BA7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55EEF721-9946-4F64-9ACA-547E44DE9363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E7312262-21F6-4ABD-AD38-C0D0A3E42235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97A82F1A-E456-4649-97D5-FAEE466BAFF5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DA5B2781-82BD-499C-92C5-D0C5C1938FD7}">
  <ds:schemaRefs>
    <ds:schemaRef ds:uri="ESRI.ArcGIS.Mapping.OfficeIntegration.PowerPointInfo"/>
  </ds:schemaRefs>
</ds:datastoreItem>
</file>

<file path=customXml/itemProps29.xml><?xml version="1.0" encoding="utf-8"?>
<ds:datastoreItem xmlns:ds="http://schemas.openxmlformats.org/officeDocument/2006/customXml" ds:itemID="{693A5E0F-C728-469C-A261-F7F20F1A9AAF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2A8E4AEE-192B-45F3-9780-900A560B0612}">
  <ds:schemaRefs>
    <ds:schemaRef ds:uri="ESRI.ArcGIS.Mapping.OfficeIntegration.PowerPointInfo"/>
  </ds:schemaRefs>
</ds:datastoreItem>
</file>

<file path=customXml/itemProps30.xml><?xml version="1.0" encoding="utf-8"?>
<ds:datastoreItem xmlns:ds="http://schemas.openxmlformats.org/officeDocument/2006/customXml" ds:itemID="{16F664CF-74FD-4212-850F-28EABA623040}">
  <ds:schemaRefs>
    <ds:schemaRef ds:uri="ESRI.ArcGIS.Mapping.OfficeIntegration.PowerPointInfo"/>
  </ds:schemaRefs>
</ds:datastoreItem>
</file>

<file path=customXml/itemProps31.xml><?xml version="1.0" encoding="utf-8"?>
<ds:datastoreItem xmlns:ds="http://schemas.openxmlformats.org/officeDocument/2006/customXml" ds:itemID="{0D21099B-FF64-473B-85D1-0CAC4D3A50DC}">
  <ds:schemaRefs>
    <ds:schemaRef ds:uri="ESRI.ArcGIS.Mapping.OfficeIntegration.PowerPointInfo"/>
  </ds:schemaRefs>
</ds:datastoreItem>
</file>

<file path=customXml/itemProps32.xml><?xml version="1.0" encoding="utf-8"?>
<ds:datastoreItem xmlns:ds="http://schemas.openxmlformats.org/officeDocument/2006/customXml" ds:itemID="{94C4AD2B-F2B7-4988-AB5B-27256CA72C39}">
  <ds:schemaRefs>
    <ds:schemaRef ds:uri="ESRI.ArcGIS.Mapping.OfficeIntegration.PowerPointInfo"/>
  </ds:schemaRefs>
</ds:datastoreItem>
</file>

<file path=customXml/itemProps33.xml><?xml version="1.0" encoding="utf-8"?>
<ds:datastoreItem xmlns:ds="http://schemas.openxmlformats.org/officeDocument/2006/customXml" ds:itemID="{0D29CB94-FD9C-4D77-9AB3-88056DC7F360}">
  <ds:schemaRefs>
    <ds:schemaRef ds:uri="ESRI.ArcGIS.Mapping.OfficeIntegration.PowerPointInfo"/>
  </ds:schemaRefs>
</ds:datastoreItem>
</file>

<file path=customXml/itemProps34.xml><?xml version="1.0" encoding="utf-8"?>
<ds:datastoreItem xmlns:ds="http://schemas.openxmlformats.org/officeDocument/2006/customXml" ds:itemID="{D20122FA-7618-46B3-A29A-B93994E35EE4}">
  <ds:schemaRefs>
    <ds:schemaRef ds:uri="ESRI.ArcGIS.Mapping.OfficeIntegration.PowerPointInfo"/>
  </ds:schemaRefs>
</ds:datastoreItem>
</file>

<file path=customXml/itemProps35.xml><?xml version="1.0" encoding="utf-8"?>
<ds:datastoreItem xmlns:ds="http://schemas.openxmlformats.org/officeDocument/2006/customXml" ds:itemID="{2C100213-8DE5-4D73-AC83-B4E3E0CB211A}">
  <ds:schemaRefs>
    <ds:schemaRef ds:uri="ESRI.ArcGIS.Mapping.OfficeIntegration.PowerPointInfo"/>
  </ds:schemaRefs>
</ds:datastoreItem>
</file>

<file path=customXml/itemProps36.xml><?xml version="1.0" encoding="utf-8"?>
<ds:datastoreItem xmlns:ds="http://schemas.openxmlformats.org/officeDocument/2006/customXml" ds:itemID="{49F040C4-9AF9-4B46-AEF6-97EED0714261}">
  <ds:schemaRefs>
    <ds:schemaRef ds:uri="ESRI.ArcGIS.Mapping.OfficeIntegration.PowerPointInfo"/>
  </ds:schemaRefs>
</ds:datastoreItem>
</file>

<file path=customXml/itemProps37.xml><?xml version="1.0" encoding="utf-8"?>
<ds:datastoreItem xmlns:ds="http://schemas.openxmlformats.org/officeDocument/2006/customXml" ds:itemID="{7A591F2B-5E8B-4A68-B197-EE4237662B27}">
  <ds:schemaRefs>
    <ds:schemaRef ds:uri="ESRI.ArcGIS.Mapping.OfficeIntegration.PowerPointInfo"/>
  </ds:schemaRefs>
</ds:datastoreItem>
</file>

<file path=customXml/itemProps38.xml><?xml version="1.0" encoding="utf-8"?>
<ds:datastoreItem xmlns:ds="http://schemas.openxmlformats.org/officeDocument/2006/customXml" ds:itemID="{EE873BD5-3A12-40E0-97E6-1D7082C2B772}">
  <ds:schemaRefs>
    <ds:schemaRef ds:uri="ESRI.ArcGIS.Mapping.OfficeIntegration.PowerPointInfo"/>
  </ds:schemaRefs>
</ds:datastoreItem>
</file>

<file path=customXml/itemProps39.xml><?xml version="1.0" encoding="utf-8"?>
<ds:datastoreItem xmlns:ds="http://schemas.openxmlformats.org/officeDocument/2006/customXml" ds:itemID="{566D0CE7-0611-479C-ABED-53295D7725F5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B219CEAC-2D95-4A41-ADD6-A1A3AE096D25}">
  <ds:schemaRefs>
    <ds:schemaRef ds:uri="ESRI.ArcGIS.Mapping.OfficeIntegration.PowerPointInfo"/>
  </ds:schemaRefs>
</ds:datastoreItem>
</file>

<file path=customXml/itemProps40.xml><?xml version="1.0" encoding="utf-8"?>
<ds:datastoreItem xmlns:ds="http://schemas.openxmlformats.org/officeDocument/2006/customXml" ds:itemID="{8E237A89-436B-4859-BC2D-24FDF99BB5F9}">
  <ds:schemaRefs>
    <ds:schemaRef ds:uri="ESRI.ArcGIS.Mapping.OfficeIntegration.PowerPointInfo"/>
  </ds:schemaRefs>
</ds:datastoreItem>
</file>

<file path=customXml/itemProps41.xml><?xml version="1.0" encoding="utf-8"?>
<ds:datastoreItem xmlns:ds="http://schemas.openxmlformats.org/officeDocument/2006/customXml" ds:itemID="{5D6D7FFD-421E-49AC-AEB6-E6257791515F}">
  <ds:schemaRefs>
    <ds:schemaRef ds:uri="ESRI.ArcGIS.Mapping.OfficeIntegration.PowerPointInfo"/>
  </ds:schemaRefs>
</ds:datastoreItem>
</file>

<file path=customXml/itemProps42.xml><?xml version="1.0" encoding="utf-8"?>
<ds:datastoreItem xmlns:ds="http://schemas.openxmlformats.org/officeDocument/2006/customXml" ds:itemID="{7219EF88-9966-4A0F-B43B-A3F410C3D477}">
  <ds:schemaRefs>
    <ds:schemaRef ds:uri="ESRI.ArcGIS.Mapping.OfficeIntegration.PowerPointInfo"/>
  </ds:schemaRefs>
</ds:datastoreItem>
</file>

<file path=customXml/itemProps43.xml><?xml version="1.0" encoding="utf-8"?>
<ds:datastoreItem xmlns:ds="http://schemas.openxmlformats.org/officeDocument/2006/customXml" ds:itemID="{D81CFD1F-A5B7-4F98-856C-81DB9223837D}">
  <ds:schemaRefs>
    <ds:schemaRef ds:uri="ESRI.ArcGIS.Mapping.OfficeIntegration.PowerPointInfo"/>
  </ds:schemaRefs>
</ds:datastoreItem>
</file>

<file path=customXml/itemProps44.xml><?xml version="1.0" encoding="utf-8"?>
<ds:datastoreItem xmlns:ds="http://schemas.openxmlformats.org/officeDocument/2006/customXml" ds:itemID="{72FC519B-2D6B-432A-93EE-6567DBB4FC4C}">
  <ds:schemaRefs>
    <ds:schemaRef ds:uri="ESRI.ArcGIS.Mapping.OfficeIntegration.PowerPointInfo"/>
  </ds:schemaRefs>
</ds:datastoreItem>
</file>

<file path=customXml/itemProps45.xml><?xml version="1.0" encoding="utf-8"?>
<ds:datastoreItem xmlns:ds="http://schemas.openxmlformats.org/officeDocument/2006/customXml" ds:itemID="{298963F1-941F-4527-BEEE-1ADF63AAABA2}">
  <ds:schemaRefs>
    <ds:schemaRef ds:uri="ESRI.ArcGIS.Mapping.OfficeIntegration.PowerPointInfo"/>
  </ds:schemaRefs>
</ds:datastoreItem>
</file>

<file path=customXml/itemProps46.xml><?xml version="1.0" encoding="utf-8"?>
<ds:datastoreItem xmlns:ds="http://schemas.openxmlformats.org/officeDocument/2006/customXml" ds:itemID="{0626EFBA-D7B9-4679-AB05-24A8C3CA32D1}">
  <ds:schemaRefs>
    <ds:schemaRef ds:uri="ESRI.ArcGIS.Mapping.OfficeIntegration.PowerPointInfo"/>
  </ds:schemaRefs>
</ds:datastoreItem>
</file>

<file path=customXml/itemProps47.xml><?xml version="1.0" encoding="utf-8"?>
<ds:datastoreItem xmlns:ds="http://schemas.openxmlformats.org/officeDocument/2006/customXml" ds:itemID="{EE9F254F-7640-4F91-8CDA-215FD32F6B4D}">
  <ds:schemaRefs>
    <ds:schemaRef ds:uri="ESRI.ArcGIS.Mapping.OfficeIntegration.PowerPointInfo"/>
  </ds:schemaRefs>
</ds:datastoreItem>
</file>

<file path=customXml/itemProps48.xml><?xml version="1.0" encoding="utf-8"?>
<ds:datastoreItem xmlns:ds="http://schemas.openxmlformats.org/officeDocument/2006/customXml" ds:itemID="{4054E1B0-E595-43BB-BCC2-A5974ACEFA39}">
  <ds:schemaRefs>
    <ds:schemaRef ds:uri="ESRI.ArcGIS.Mapping.OfficeIntegration.PowerPointInfo"/>
  </ds:schemaRefs>
</ds:datastoreItem>
</file>

<file path=customXml/itemProps49.xml><?xml version="1.0" encoding="utf-8"?>
<ds:datastoreItem xmlns:ds="http://schemas.openxmlformats.org/officeDocument/2006/customXml" ds:itemID="{170A9738-8EF4-4670-BAA9-0BF7620A3E31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01FAE0FC-9D62-46EA-8436-9BE133A81146}">
  <ds:schemaRefs>
    <ds:schemaRef ds:uri="ESRI.ArcGIS.Mapping.OfficeIntegration.PowerPointInfo"/>
  </ds:schemaRefs>
</ds:datastoreItem>
</file>

<file path=customXml/itemProps50.xml><?xml version="1.0" encoding="utf-8"?>
<ds:datastoreItem xmlns:ds="http://schemas.openxmlformats.org/officeDocument/2006/customXml" ds:itemID="{5AF2ADC3-1ECA-4428-A72E-763F504173C3}">
  <ds:schemaRefs>
    <ds:schemaRef ds:uri="ESRI.ArcGIS.Mapping.OfficeIntegration.PowerPointInfo"/>
  </ds:schemaRefs>
</ds:datastoreItem>
</file>

<file path=customXml/itemProps51.xml><?xml version="1.0" encoding="utf-8"?>
<ds:datastoreItem xmlns:ds="http://schemas.openxmlformats.org/officeDocument/2006/customXml" ds:itemID="{366E8F7C-F072-4CF4-9449-5E10AA086CF1}">
  <ds:schemaRefs>
    <ds:schemaRef ds:uri="ESRI.ArcGIS.Mapping.OfficeIntegration.PowerPointInfo"/>
  </ds:schemaRefs>
</ds:datastoreItem>
</file>

<file path=customXml/itemProps52.xml><?xml version="1.0" encoding="utf-8"?>
<ds:datastoreItem xmlns:ds="http://schemas.openxmlformats.org/officeDocument/2006/customXml" ds:itemID="{F82FFA0F-69ED-441D-B3F8-60AE57B8ED07}">
  <ds:schemaRefs>
    <ds:schemaRef ds:uri="ESRI.ArcGIS.Mapping.OfficeIntegration.PowerPointInfo"/>
  </ds:schemaRefs>
</ds:datastoreItem>
</file>

<file path=customXml/itemProps53.xml><?xml version="1.0" encoding="utf-8"?>
<ds:datastoreItem xmlns:ds="http://schemas.openxmlformats.org/officeDocument/2006/customXml" ds:itemID="{2044C1B2-2BF5-4E4C-A1F6-4E17C03A7932}">
  <ds:schemaRefs>
    <ds:schemaRef ds:uri="ESRI.ArcGIS.Mapping.OfficeIntegration.PowerPointInfo"/>
  </ds:schemaRefs>
</ds:datastoreItem>
</file>

<file path=customXml/itemProps54.xml><?xml version="1.0" encoding="utf-8"?>
<ds:datastoreItem xmlns:ds="http://schemas.openxmlformats.org/officeDocument/2006/customXml" ds:itemID="{AE8E2E0B-82F9-4F4F-B2B0-D20F765C7651}">
  <ds:schemaRefs>
    <ds:schemaRef ds:uri="ESRI.ArcGIS.Mapping.OfficeIntegration.PowerPointInfo"/>
  </ds:schemaRefs>
</ds:datastoreItem>
</file>

<file path=customXml/itemProps55.xml><?xml version="1.0" encoding="utf-8"?>
<ds:datastoreItem xmlns:ds="http://schemas.openxmlformats.org/officeDocument/2006/customXml" ds:itemID="{B2D4EC78-780D-44CB-999B-510F331E6030}">
  <ds:schemaRefs>
    <ds:schemaRef ds:uri="ESRI.ArcGIS.Mapping.OfficeIntegration.PowerPointInfo"/>
  </ds:schemaRefs>
</ds:datastoreItem>
</file>

<file path=customXml/itemProps56.xml><?xml version="1.0" encoding="utf-8"?>
<ds:datastoreItem xmlns:ds="http://schemas.openxmlformats.org/officeDocument/2006/customXml" ds:itemID="{66FC5C86-2744-4F2A-A9AF-9537E7A0CFB1}">
  <ds:schemaRefs>
    <ds:schemaRef ds:uri="ESRI.ArcGIS.Mapping.OfficeIntegration.PowerPointInfo"/>
  </ds:schemaRefs>
</ds:datastoreItem>
</file>

<file path=customXml/itemProps57.xml><?xml version="1.0" encoding="utf-8"?>
<ds:datastoreItem xmlns:ds="http://schemas.openxmlformats.org/officeDocument/2006/customXml" ds:itemID="{62B34203-7573-49BB-A2A1-B2347E927984}">
  <ds:schemaRefs>
    <ds:schemaRef ds:uri="ESRI.ArcGIS.Mapping.OfficeIntegration.PowerPointInfo"/>
  </ds:schemaRefs>
</ds:datastoreItem>
</file>

<file path=customXml/itemProps58.xml><?xml version="1.0" encoding="utf-8"?>
<ds:datastoreItem xmlns:ds="http://schemas.openxmlformats.org/officeDocument/2006/customXml" ds:itemID="{1D338CA1-D634-47B1-97D8-E85F65348956}">
  <ds:schemaRefs>
    <ds:schemaRef ds:uri="ESRI.ArcGIS.Mapping.OfficeIntegration.PowerPointInfo"/>
  </ds:schemaRefs>
</ds:datastoreItem>
</file>

<file path=customXml/itemProps59.xml><?xml version="1.0" encoding="utf-8"?>
<ds:datastoreItem xmlns:ds="http://schemas.openxmlformats.org/officeDocument/2006/customXml" ds:itemID="{8E1C730A-6421-4BC2-B434-2EF6FD5862B6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08EFAF50-B37C-4647-8974-9CA7097130AB}">
  <ds:schemaRefs>
    <ds:schemaRef ds:uri="ESRI.ArcGIS.Mapping.OfficeIntegration.PowerPointInfo"/>
  </ds:schemaRefs>
</ds:datastoreItem>
</file>

<file path=customXml/itemProps60.xml><?xml version="1.0" encoding="utf-8"?>
<ds:datastoreItem xmlns:ds="http://schemas.openxmlformats.org/officeDocument/2006/customXml" ds:itemID="{BE1B54F5-C3C0-4EEB-9E49-28191CEBEB6D}">
  <ds:schemaRefs>
    <ds:schemaRef ds:uri="ESRI.ArcGIS.Mapping.OfficeIntegration.PowerPointInfo"/>
  </ds:schemaRefs>
</ds:datastoreItem>
</file>

<file path=customXml/itemProps61.xml><?xml version="1.0" encoding="utf-8"?>
<ds:datastoreItem xmlns:ds="http://schemas.openxmlformats.org/officeDocument/2006/customXml" ds:itemID="{7B619390-F613-42AC-91AA-56C548C542A1}">
  <ds:schemaRefs>
    <ds:schemaRef ds:uri="ESRI.ArcGIS.Mapping.OfficeIntegration.PowerPointInfo"/>
  </ds:schemaRefs>
</ds:datastoreItem>
</file>

<file path=customXml/itemProps62.xml><?xml version="1.0" encoding="utf-8"?>
<ds:datastoreItem xmlns:ds="http://schemas.openxmlformats.org/officeDocument/2006/customXml" ds:itemID="{8C06A2B5-ED24-4D96-807D-244D6B6852C9}">
  <ds:schemaRefs>
    <ds:schemaRef ds:uri="ESRI.ArcGIS.Mapping.OfficeIntegration.PowerPointInfo"/>
  </ds:schemaRefs>
</ds:datastoreItem>
</file>

<file path=customXml/itemProps63.xml><?xml version="1.0" encoding="utf-8"?>
<ds:datastoreItem xmlns:ds="http://schemas.openxmlformats.org/officeDocument/2006/customXml" ds:itemID="{24219CAB-C852-41CF-BBF5-1F606CEF9742}">
  <ds:schemaRefs>
    <ds:schemaRef ds:uri="ESRI.ArcGIS.Mapping.OfficeIntegration.PowerPointInfo"/>
  </ds:schemaRefs>
</ds:datastoreItem>
</file>

<file path=customXml/itemProps64.xml><?xml version="1.0" encoding="utf-8"?>
<ds:datastoreItem xmlns:ds="http://schemas.openxmlformats.org/officeDocument/2006/customXml" ds:itemID="{CAA92164-1B9E-43A2-9BF7-83D8B65C83E0}">
  <ds:schemaRefs>
    <ds:schemaRef ds:uri="ESRI.ArcGIS.Mapping.OfficeIntegration.PowerPointInfo"/>
  </ds:schemaRefs>
</ds:datastoreItem>
</file>

<file path=customXml/itemProps65.xml><?xml version="1.0" encoding="utf-8"?>
<ds:datastoreItem xmlns:ds="http://schemas.openxmlformats.org/officeDocument/2006/customXml" ds:itemID="{737DA944-749A-40DD-BD04-1D9E89087AF7}">
  <ds:schemaRefs>
    <ds:schemaRef ds:uri="ESRI.ArcGIS.Mapping.OfficeIntegration.PowerPointInfo"/>
  </ds:schemaRefs>
</ds:datastoreItem>
</file>

<file path=customXml/itemProps66.xml><?xml version="1.0" encoding="utf-8"?>
<ds:datastoreItem xmlns:ds="http://schemas.openxmlformats.org/officeDocument/2006/customXml" ds:itemID="{D30DAD9B-904C-4FB0-958C-DF77D220E5D1}">
  <ds:schemaRefs>
    <ds:schemaRef ds:uri="ESRI.ArcGIS.Mapping.OfficeIntegration.PowerPointInfo"/>
  </ds:schemaRefs>
</ds:datastoreItem>
</file>

<file path=customXml/itemProps67.xml><?xml version="1.0" encoding="utf-8"?>
<ds:datastoreItem xmlns:ds="http://schemas.openxmlformats.org/officeDocument/2006/customXml" ds:itemID="{36614035-5CA7-45BD-9D04-2AA1A981F598}">
  <ds:schemaRefs>
    <ds:schemaRef ds:uri="ESRI.ArcGIS.Mapping.OfficeIntegration.PowerPointInfo"/>
  </ds:schemaRefs>
</ds:datastoreItem>
</file>

<file path=customXml/itemProps68.xml><?xml version="1.0" encoding="utf-8"?>
<ds:datastoreItem xmlns:ds="http://schemas.openxmlformats.org/officeDocument/2006/customXml" ds:itemID="{81AC6FC2-E59E-41B2-91A1-2B3BD78A5100}">
  <ds:schemaRefs>
    <ds:schemaRef ds:uri="ESRI.ArcGIS.Mapping.OfficeIntegration.PowerPointInfo"/>
  </ds:schemaRefs>
</ds:datastoreItem>
</file>

<file path=customXml/itemProps69.xml><?xml version="1.0" encoding="utf-8"?>
<ds:datastoreItem xmlns:ds="http://schemas.openxmlformats.org/officeDocument/2006/customXml" ds:itemID="{25C9C264-6524-4FAA-BE5D-625A3A2CBF19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6702CA4A-07C2-4F6A-9A55-E7B67858C7CA}">
  <ds:schemaRefs>
    <ds:schemaRef ds:uri="ESRI.ArcGIS.Mapping.OfficeIntegration.PowerPointInfo"/>
  </ds:schemaRefs>
</ds:datastoreItem>
</file>

<file path=customXml/itemProps70.xml><?xml version="1.0" encoding="utf-8"?>
<ds:datastoreItem xmlns:ds="http://schemas.openxmlformats.org/officeDocument/2006/customXml" ds:itemID="{68FAABB2-4992-46BD-9802-8863C903EE85}">
  <ds:schemaRefs>
    <ds:schemaRef ds:uri="ESRI.ArcGIS.Mapping.OfficeIntegration.PowerPointInfo"/>
  </ds:schemaRefs>
</ds:datastoreItem>
</file>

<file path=customXml/itemProps71.xml><?xml version="1.0" encoding="utf-8"?>
<ds:datastoreItem xmlns:ds="http://schemas.openxmlformats.org/officeDocument/2006/customXml" ds:itemID="{321C135C-ECBD-48D9-A279-8B65FC2456A6}">
  <ds:schemaRefs>
    <ds:schemaRef ds:uri="ESRI.ArcGIS.Mapping.OfficeIntegration.PowerPointInfo"/>
  </ds:schemaRefs>
</ds:datastoreItem>
</file>

<file path=customXml/itemProps72.xml><?xml version="1.0" encoding="utf-8"?>
<ds:datastoreItem xmlns:ds="http://schemas.openxmlformats.org/officeDocument/2006/customXml" ds:itemID="{1C202F3F-91F1-413B-80A2-C4042203199B}">
  <ds:schemaRefs>
    <ds:schemaRef ds:uri="ESRI.ArcGIS.Mapping.OfficeIntegration.PowerPointInfo"/>
  </ds:schemaRefs>
</ds:datastoreItem>
</file>

<file path=customXml/itemProps73.xml><?xml version="1.0" encoding="utf-8"?>
<ds:datastoreItem xmlns:ds="http://schemas.openxmlformats.org/officeDocument/2006/customXml" ds:itemID="{DF41CC9F-4C91-4319-94B7-D8575A1CA9BC}">
  <ds:schemaRefs>
    <ds:schemaRef ds:uri="ESRI.ArcGIS.Mapping.OfficeIntegration.PowerPointInfo"/>
  </ds:schemaRefs>
</ds:datastoreItem>
</file>

<file path=customXml/itemProps74.xml><?xml version="1.0" encoding="utf-8"?>
<ds:datastoreItem xmlns:ds="http://schemas.openxmlformats.org/officeDocument/2006/customXml" ds:itemID="{6CA5E109-9AC8-4A82-9166-208812B0BBF4}">
  <ds:schemaRefs>
    <ds:schemaRef ds:uri="ESRI.ArcGIS.Mapping.OfficeIntegration.PowerPointInfo"/>
  </ds:schemaRefs>
</ds:datastoreItem>
</file>

<file path=customXml/itemProps75.xml><?xml version="1.0" encoding="utf-8"?>
<ds:datastoreItem xmlns:ds="http://schemas.openxmlformats.org/officeDocument/2006/customXml" ds:itemID="{2A9D3B01-D01B-4F2F-B29A-0FC6049E7A70}">
  <ds:schemaRefs>
    <ds:schemaRef ds:uri="ESRI.ArcGIS.Mapping.OfficeIntegration.PowerPointInfo"/>
  </ds:schemaRefs>
</ds:datastoreItem>
</file>

<file path=customXml/itemProps76.xml><?xml version="1.0" encoding="utf-8"?>
<ds:datastoreItem xmlns:ds="http://schemas.openxmlformats.org/officeDocument/2006/customXml" ds:itemID="{4A13DAEC-67FB-4F2C-9CEE-C98652536BF0}">
  <ds:schemaRefs>
    <ds:schemaRef ds:uri="ESRI.ArcGIS.Mapping.OfficeIntegration.PowerPointInfo"/>
  </ds:schemaRefs>
</ds:datastoreItem>
</file>

<file path=customXml/itemProps77.xml><?xml version="1.0" encoding="utf-8"?>
<ds:datastoreItem xmlns:ds="http://schemas.openxmlformats.org/officeDocument/2006/customXml" ds:itemID="{C881E1A5-2E5C-4B10-B60A-0824200E3D02}">
  <ds:schemaRefs>
    <ds:schemaRef ds:uri="ESRI.ArcGIS.Mapping.OfficeIntegration.PowerPointInfo"/>
  </ds:schemaRefs>
</ds:datastoreItem>
</file>

<file path=customXml/itemProps78.xml><?xml version="1.0" encoding="utf-8"?>
<ds:datastoreItem xmlns:ds="http://schemas.openxmlformats.org/officeDocument/2006/customXml" ds:itemID="{A3B6461E-9855-4EBE-B51D-030BD546A85D}">
  <ds:schemaRefs>
    <ds:schemaRef ds:uri="ESRI.ArcGIS.Mapping.OfficeIntegration.PowerPointInfo"/>
  </ds:schemaRefs>
</ds:datastoreItem>
</file>

<file path=customXml/itemProps79.xml><?xml version="1.0" encoding="utf-8"?>
<ds:datastoreItem xmlns:ds="http://schemas.openxmlformats.org/officeDocument/2006/customXml" ds:itemID="{F653EBF2-1402-4954-93B7-62A8FAF3AD19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4D2B480B-3C35-4BE4-80DC-5C2A7F092937}">
  <ds:schemaRefs>
    <ds:schemaRef ds:uri="ESRI.ArcGIS.Mapping.OfficeIntegration.PowerPointInfo"/>
  </ds:schemaRefs>
</ds:datastoreItem>
</file>

<file path=customXml/itemProps80.xml><?xml version="1.0" encoding="utf-8"?>
<ds:datastoreItem xmlns:ds="http://schemas.openxmlformats.org/officeDocument/2006/customXml" ds:itemID="{D4389838-4EAA-428B-BA20-8A2ABB5AD9DA}">
  <ds:schemaRefs>
    <ds:schemaRef ds:uri="ESRI.ArcGIS.Mapping.OfficeIntegration.PowerPointInfo"/>
  </ds:schemaRefs>
</ds:datastoreItem>
</file>

<file path=customXml/itemProps81.xml><?xml version="1.0" encoding="utf-8"?>
<ds:datastoreItem xmlns:ds="http://schemas.openxmlformats.org/officeDocument/2006/customXml" ds:itemID="{7191A8D5-EEE9-4D42-8CCC-409B1B419F2F}">
  <ds:schemaRefs>
    <ds:schemaRef ds:uri="ESRI.ArcGIS.Mapping.OfficeIntegration.PowerPointInfo"/>
  </ds:schemaRefs>
</ds:datastoreItem>
</file>

<file path=customXml/itemProps82.xml><?xml version="1.0" encoding="utf-8"?>
<ds:datastoreItem xmlns:ds="http://schemas.openxmlformats.org/officeDocument/2006/customXml" ds:itemID="{B289D0AE-930B-4DB7-B85F-8DBD07D43B85}">
  <ds:schemaRefs>
    <ds:schemaRef ds:uri="ESRI.ArcGIS.Mapping.OfficeIntegration.PowerPointInfo"/>
  </ds:schemaRefs>
</ds:datastoreItem>
</file>

<file path=customXml/itemProps83.xml><?xml version="1.0" encoding="utf-8"?>
<ds:datastoreItem xmlns:ds="http://schemas.openxmlformats.org/officeDocument/2006/customXml" ds:itemID="{C2AD8E3C-554C-48DB-9284-0D0C63C7C836}">
  <ds:schemaRefs>
    <ds:schemaRef ds:uri="ESRI.ArcGIS.Mapping.OfficeIntegration.PowerPointInfo"/>
  </ds:schemaRefs>
</ds:datastoreItem>
</file>

<file path=customXml/itemProps84.xml><?xml version="1.0" encoding="utf-8"?>
<ds:datastoreItem xmlns:ds="http://schemas.openxmlformats.org/officeDocument/2006/customXml" ds:itemID="{BD492521-18C5-4AB3-B32D-7B7B7A75D2B9}">
  <ds:schemaRefs>
    <ds:schemaRef ds:uri="ESRI.ArcGIS.Mapping.OfficeIntegration.PowerPointInfo"/>
  </ds:schemaRefs>
</ds:datastoreItem>
</file>

<file path=customXml/itemProps85.xml><?xml version="1.0" encoding="utf-8"?>
<ds:datastoreItem xmlns:ds="http://schemas.openxmlformats.org/officeDocument/2006/customXml" ds:itemID="{3DE11674-D015-4971-B706-6BA21786E41D}">
  <ds:schemaRefs>
    <ds:schemaRef ds:uri="ESRI.ArcGIS.Mapping.OfficeIntegration.PowerPointInfo"/>
  </ds:schemaRefs>
</ds:datastoreItem>
</file>

<file path=customXml/itemProps86.xml><?xml version="1.0" encoding="utf-8"?>
<ds:datastoreItem xmlns:ds="http://schemas.openxmlformats.org/officeDocument/2006/customXml" ds:itemID="{A99C091D-DFEA-43B3-BA5C-68DBDCF6407A}">
  <ds:schemaRefs>
    <ds:schemaRef ds:uri="ESRI.ArcGIS.Mapping.OfficeIntegration.PowerPointInfo"/>
  </ds:schemaRefs>
</ds:datastoreItem>
</file>

<file path=customXml/itemProps87.xml><?xml version="1.0" encoding="utf-8"?>
<ds:datastoreItem xmlns:ds="http://schemas.openxmlformats.org/officeDocument/2006/customXml" ds:itemID="{8EB049DE-E169-4A20-9362-0A9DF0AA88BF}">
  <ds:schemaRefs>
    <ds:schemaRef ds:uri="ESRI.ArcGIS.Mapping.OfficeIntegration.PowerPointInfo"/>
  </ds:schemaRefs>
</ds:datastoreItem>
</file>

<file path=customXml/itemProps88.xml><?xml version="1.0" encoding="utf-8"?>
<ds:datastoreItem xmlns:ds="http://schemas.openxmlformats.org/officeDocument/2006/customXml" ds:itemID="{2CA3F1F1-A2F8-4361-8F87-3AD952DFB840}">
  <ds:schemaRefs>
    <ds:schemaRef ds:uri="ESRI.ArcGIS.Mapping.OfficeIntegration.PowerPointInfo"/>
  </ds:schemaRefs>
</ds:datastoreItem>
</file>

<file path=customXml/itemProps89.xml><?xml version="1.0" encoding="utf-8"?>
<ds:datastoreItem xmlns:ds="http://schemas.openxmlformats.org/officeDocument/2006/customXml" ds:itemID="{8C50CA00-9B23-4944-9C90-D89CA329B382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16950BD9-13FC-4A09-9679-8FAB114C450B}">
  <ds:schemaRefs>
    <ds:schemaRef ds:uri="ESRI.ArcGIS.Mapping.OfficeIntegration.PowerPointInfo"/>
  </ds:schemaRefs>
</ds:datastoreItem>
</file>

<file path=customXml/itemProps90.xml><?xml version="1.0" encoding="utf-8"?>
<ds:datastoreItem xmlns:ds="http://schemas.openxmlformats.org/officeDocument/2006/customXml" ds:itemID="{4FA509D8-99A1-4AB5-ACE8-CD3197090FF6}">
  <ds:schemaRefs>
    <ds:schemaRef ds:uri="ESRI.ArcGIS.Mapping.OfficeIntegration.PowerPointInfo"/>
  </ds:schemaRefs>
</ds:datastoreItem>
</file>

<file path=customXml/itemProps91.xml><?xml version="1.0" encoding="utf-8"?>
<ds:datastoreItem xmlns:ds="http://schemas.openxmlformats.org/officeDocument/2006/customXml" ds:itemID="{28EA3E98-FB1D-4E3C-9E9B-B42183B9C151}">
  <ds:schemaRefs>
    <ds:schemaRef ds:uri="ESRI.ArcGIS.Mapping.OfficeIntegration.PowerPointInfo"/>
  </ds:schemaRefs>
</ds:datastoreItem>
</file>

<file path=customXml/itemProps92.xml><?xml version="1.0" encoding="utf-8"?>
<ds:datastoreItem xmlns:ds="http://schemas.openxmlformats.org/officeDocument/2006/customXml" ds:itemID="{7650FF02-9B65-4C0E-B650-922BA1D1D577}">
  <ds:schemaRefs>
    <ds:schemaRef ds:uri="ESRI.ArcGIS.Mapping.OfficeIntegration.PowerPointInfo"/>
  </ds:schemaRefs>
</ds:datastoreItem>
</file>

<file path=customXml/itemProps93.xml><?xml version="1.0" encoding="utf-8"?>
<ds:datastoreItem xmlns:ds="http://schemas.openxmlformats.org/officeDocument/2006/customXml" ds:itemID="{BE3BDD38-1BC8-4F6E-B6B2-A89458783DBD}">
  <ds:schemaRefs>
    <ds:schemaRef ds:uri="ESRI.ArcGIS.Mapping.OfficeIntegration.PowerPointInfo"/>
  </ds:schemaRefs>
</ds:datastoreItem>
</file>

<file path=customXml/itemProps94.xml><?xml version="1.0" encoding="utf-8"?>
<ds:datastoreItem xmlns:ds="http://schemas.openxmlformats.org/officeDocument/2006/customXml" ds:itemID="{5C049058-0A23-4739-9E69-E8ACFE7006E1}">
  <ds:schemaRefs>
    <ds:schemaRef ds:uri="ESRI.ArcGIS.Mapping.OfficeIntegration.PowerPointInfo"/>
  </ds:schemaRefs>
</ds:datastoreItem>
</file>

<file path=customXml/itemProps95.xml><?xml version="1.0" encoding="utf-8"?>
<ds:datastoreItem xmlns:ds="http://schemas.openxmlformats.org/officeDocument/2006/customXml" ds:itemID="{70BE33B8-7E14-47E7-99C5-0905D444E876}">
  <ds:schemaRefs>
    <ds:schemaRef ds:uri="ESRI.ArcGIS.Mapping.OfficeIntegration.PowerPointInfo"/>
  </ds:schemaRefs>
</ds:datastoreItem>
</file>

<file path=customXml/itemProps96.xml><?xml version="1.0" encoding="utf-8"?>
<ds:datastoreItem xmlns:ds="http://schemas.openxmlformats.org/officeDocument/2006/customXml" ds:itemID="{A2E19621-F0C2-49A6-B66E-A7FA61687A92}">
  <ds:schemaRefs>
    <ds:schemaRef ds:uri="ESRI.ArcGIS.Mapping.OfficeIntegration.PowerPointInfo"/>
  </ds:schemaRefs>
</ds:datastoreItem>
</file>

<file path=customXml/itemProps97.xml><?xml version="1.0" encoding="utf-8"?>
<ds:datastoreItem xmlns:ds="http://schemas.openxmlformats.org/officeDocument/2006/customXml" ds:itemID="{913438FD-2A62-46D6-A5AD-FA3099FB8879}">
  <ds:schemaRefs>
    <ds:schemaRef ds:uri="ESRI.ArcGIS.Mapping.OfficeIntegration.PowerPointInfo"/>
  </ds:schemaRefs>
</ds:datastoreItem>
</file>

<file path=customXml/itemProps98.xml><?xml version="1.0" encoding="utf-8"?>
<ds:datastoreItem xmlns:ds="http://schemas.openxmlformats.org/officeDocument/2006/customXml" ds:itemID="{A2B4BF2B-3E86-43C5-BDB7-EBC3B617806F}">
  <ds:schemaRefs>
    <ds:schemaRef ds:uri="ESRI.ArcGIS.Mapping.OfficeIntegration.PowerPointInfo"/>
  </ds:schemaRefs>
</ds:datastoreItem>
</file>

<file path=customXml/itemProps99.xml><?xml version="1.0" encoding="utf-8"?>
<ds:datastoreItem xmlns:ds="http://schemas.openxmlformats.org/officeDocument/2006/customXml" ds:itemID="{6EA3E293-1AD8-4BF2-ADA6-2165BE843152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4823</TotalTime>
  <Words>428</Words>
  <Application>Microsoft Office PowerPoint</Application>
  <PresentationFormat>Widescreen</PresentationFormat>
  <Paragraphs>138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Tahoma</vt:lpstr>
      <vt:lpstr>Wingdings</vt:lpstr>
      <vt:lpstr>Office Theme</vt:lpstr>
      <vt:lpstr>1_Blends</vt:lpstr>
      <vt:lpstr>State Profile  West Virginia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Chesapeake Bay TMDL 2017 Midpoint Assessment—Background on Policy Issues for Partnership Decisions  Chesapeake Bay Program Principals’ Staff Committee  December 19, 2017</dc:title>
  <dc:creator>Batiuk, Rich</dc:creator>
  <cp:lastModifiedBy>Jeff Sweeney</cp:lastModifiedBy>
  <cp:revision>456</cp:revision>
  <cp:lastPrinted>2017-12-11T17:22:59Z</cp:lastPrinted>
  <dcterms:created xsi:type="dcterms:W3CDTF">2017-10-25T11:42:21Z</dcterms:created>
  <dcterms:modified xsi:type="dcterms:W3CDTF">2017-12-13T18:06:02Z</dcterms:modified>
</cp:coreProperties>
</file>